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A374B-021C-4BB1-8393-F7B2220A6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8C238-18E2-4801-BE72-506BCF3B4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E95CC-7FA2-4253-BBB8-62BA702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08ADE-E020-40A2-8304-E2DA23B4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B75CC-041D-4012-B73C-64DDD43D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00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FC156-CEB8-4A0E-9669-4C6A5D4F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6EC249-7872-48E8-91D0-81A4FB0A4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B36800-F0E2-4756-B801-CD88B50F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AC837-4668-4453-B453-9A6854D3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24A26E-AF01-4C1A-B903-D392D7EB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7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494ECB-3A34-4C4C-B971-3CD8B116D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E7445C-CC55-44B9-A471-5850319C9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CD3171-5EC4-41D4-AB01-44FD3B8D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60B59-D1F8-4C43-A88A-BEFE56CA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9A6F7E-7599-4442-8515-F83B5482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2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A516C-EE1A-4F49-AD47-9313ED68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77E70-1768-40B9-87C9-32BD12C6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CA8E77-C735-476E-B7FE-6E37DF9C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4E0AB-AECA-4BF8-8099-AFFB0BB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28962-27F9-4F2B-ABF7-98BF74EF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64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7DF7A-E60D-477E-9F61-F30C4161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7F9928-AA76-4B86-AF00-6906A897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13CD0-1DB8-4165-8432-09ABA5DC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82C8E5-DD50-43FC-8AD9-850AE0C3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6AAF8-DA39-4072-80FA-0E991991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EAD04-8B43-4880-B93C-28F9FBE0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79EE75-EBCA-46A4-974D-B47F7CB3B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305EDA-4CEE-4820-94D6-396ADA2EA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8816CE-BDB1-4A3E-95B1-6D37BFEF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33EAB1-4F4D-4318-809F-98AE2948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31AADC-6F2B-45C3-8D6A-F14AFBAC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71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2F599-D0C5-4540-98EB-26B7A810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F8C549-794E-4B90-B4B4-54DD541A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A981E-373A-43E3-B4B2-58B005C4B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1E68FF-91A7-4239-80D7-6455F22D0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FA0385-F678-4B91-863D-347CED350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994A53-D59F-4FEA-A8BD-16961C5B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CD6745-3C46-4525-A941-933A2005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509CA5-124D-4195-9940-0AB466BA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5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2B68A-D3F7-4F6C-832A-ABBF26E0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2DD64D-F304-40E2-9198-372D72BA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F0BAB4-CFAF-4678-B6A2-73E918CB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1E5AE2-F9B8-4329-95E3-E499517B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2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57D4D9-F79F-4CC3-81C7-2B162758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350D82-A719-4640-8CE5-9E098124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10075C-3B9C-469F-B236-668C67BA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19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0FE39-BC1C-4DA7-A5D4-325D8EEB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559B3-177F-4B68-AD57-7B0A5086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036974-8A28-43B7-8948-020B8F6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57CF27-0F73-4288-A77A-D0B8F5FF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7C11D6-861A-4809-8C34-B6A87101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AC806D-AE73-479D-8EB0-8BEBBCA5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B05A4-ED5D-4C1E-A239-F69EE71E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69BDF5-9910-45D8-940D-E6C83AB73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5A06D-612B-4A71-B7D6-BE72A3CD8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C1915-10F3-4A0C-BAEF-DE9853F4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5C5F24-F237-4C77-911F-7F3A879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74A89-0BEB-4C61-B038-FC71EA62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6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500825-9905-490C-B299-DE49C100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4CF888-381B-4EC9-B378-F62BF099C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5DF33-4C6A-4714-8F9C-52388A3E5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5F04-79E8-4ADF-8902-451AEF3C768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3C309-450E-4881-8716-4F04662E6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3C712B-D5C1-405E-8B7E-A9C88B71F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1419-803A-47B6-9EE4-A90ED3DEBD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89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B5AFEE7-33E1-40CF-A8A0-56581E5C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71" y="0"/>
            <a:ext cx="3409929" cy="6858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BE76B04-ED37-4ED4-A6AB-99343CA9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73" y="3332001"/>
            <a:ext cx="881454" cy="86823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A3FC873-0CD1-440F-90A4-031CE0ADD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069" y="682157"/>
            <a:ext cx="881454" cy="86823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9AF7DFE-7E88-4E6B-8541-2AD19D27D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380" y="682157"/>
            <a:ext cx="881454" cy="86823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E55CDE2-ECF4-4E5C-B86C-25B1F38D9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687" y="1968759"/>
            <a:ext cx="881455" cy="86823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CF3FBF7-0AC5-47DE-BA1E-B4A69129D14C}"/>
              </a:ext>
            </a:extLst>
          </p:cNvPr>
          <p:cNvSpPr/>
          <p:nvPr/>
        </p:nvSpPr>
        <p:spPr>
          <a:xfrm>
            <a:off x="2464189" y="575182"/>
            <a:ext cx="930514" cy="93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1E3965-DF18-4A01-A45B-12CD62C8EC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r="26638" b="64404"/>
          <a:stretch/>
        </p:blipFill>
        <p:spPr>
          <a:xfrm>
            <a:off x="416529" y="2425959"/>
            <a:ext cx="930514" cy="932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F0BD3B0-5CC5-41E2-A033-86BCF817BD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" t="14631" r="34473" b="50000"/>
          <a:stretch/>
        </p:blipFill>
        <p:spPr>
          <a:xfrm>
            <a:off x="416528" y="3880873"/>
            <a:ext cx="930515" cy="932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291014-C500-4834-99FD-8641F02F39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9" r="459" b="24804"/>
          <a:stretch/>
        </p:blipFill>
        <p:spPr>
          <a:xfrm>
            <a:off x="1757590" y="3153747"/>
            <a:ext cx="930515" cy="9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16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VIDAL ARAUJO</dc:creator>
  <cp:lastModifiedBy>LUIZ HENRIQUE VIDAL ARAUJO</cp:lastModifiedBy>
  <cp:revision>10</cp:revision>
  <dcterms:created xsi:type="dcterms:W3CDTF">2023-09-13T17:58:03Z</dcterms:created>
  <dcterms:modified xsi:type="dcterms:W3CDTF">2023-09-13T20:24:58Z</dcterms:modified>
</cp:coreProperties>
</file>