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FA841-AB6A-4294-9418-353A0C962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B1A54-1167-46B6-BD0E-C1ED0A00B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F21730-B7C4-43FF-80DA-53F923A9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BB09-74F5-401C-BBC0-C88ECF321E86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5A7A6-0338-4F06-B901-A16B481A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C87F2A-8A27-4E22-91D3-5A6AF1C4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5362-6293-448A-8B59-4B8AF7897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72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58AD4-4395-4A02-A9C4-66A92DEA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F3EBC7-6A3E-40B8-B4C8-43A9858E7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360744-34EE-460B-BC2F-4ADA9F08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BB09-74F5-401C-BBC0-C88ECF321E86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2DB2A-D2BD-47CF-9BC8-DF003B98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72D16B-A6CD-4B72-A3BD-057F3C6E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5362-6293-448A-8B59-4B8AF7897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25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FCB49E-AF14-4224-85DB-3ED4E0D6E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FDFA44-48EB-411A-B424-6BF11E7F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95A4E-059B-401F-8B64-2BB8EFF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BB09-74F5-401C-BBC0-C88ECF321E86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EAC517-EBB7-4B40-AE02-CEB9D953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2C066-954E-42FA-AAC9-7358766E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5362-6293-448A-8B59-4B8AF7897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11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E9F1B-CB0D-42F8-9656-4EDDB634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677C94-7E2A-4CE4-AFC8-0E2A3AB8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186D62-34C2-43A4-964D-D36E9C06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BB09-74F5-401C-BBC0-C88ECF321E86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15A723-CE30-4AA9-96DA-19B5CC1F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DA4020-2BAA-4FED-90D1-57620B96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5362-6293-448A-8B59-4B8AF7897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5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46E48-F08E-4CE3-973C-8EBF3F49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47F104-5563-482B-BEEB-BD905EDFE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C209CE-1FAA-4E5F-8F39-5FA38B6A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BB09-74F5-401C-BBC0-C88ECF321E86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443E3A-71AD-4EF3-9C73-EA572B45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FAA39D-F26B-4C41-A799-D2FC5C66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5362-6293-448A-8B59-4B8AF7897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19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3B9CC-229E-47D8-9E85-495AD1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9625B-5239-4049-9ABB-9DEF194DD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7FC58F-6908-43A9-AA87-C4BBB57AC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EBFFEF-5429-4B8D-A5E2-0CAAC066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BB09-74F5-401C-BBC0-C88ECF321E86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3BC8BA-5E34-40D5-B130-39D12C9D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E0905B-7B02-4632-85CF-89D64DD1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5362-6293-448A-8B59-4B8AF7897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9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7E7A3-3A7D-4AEB-BDC9-0C272B43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C8FE7-3050-4ED4-B77D-2EE3EEC8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F7DC6C-9AD5-4FD2-BF5D-4C45E9CE1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183CEA-5824-4394-8529-D37BD9721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0A0640-2FE7-4ED8-A35F-EFB0517EC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5CC5F0-DC2F-47E6-A4CE-AAC29E72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BB09-74F5-401C-BBC0-C88ECF321E86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19E808-030E-439D-9417-8CE40882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A800AD-F877-4A75-8E95-599F1D1A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5362-6293-448A-8B59-4B8AF7897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8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6B552-1F63-4FC3-9259-7658E6E1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D859BB-9804-4E51-B65E-9B188C4C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BB09-74F5-401C-BBC0-C88ECF321E86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31A3C5-A47E-43E5-A3E6-70C5DF54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FFE131-A790-4238-92F9-6D2402EA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5362-6293-448A-8B59-4B8AF7897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6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E7A84A-88FA-48C3-ACE0-DC7B1339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BB09-74F5-401C-BBC0-C88ECF321E86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30B745-5895-4F42-98E9-0EEF3252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A389E6-0752-4D3D-870E-9C5B6D24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5362-6293-448A-8B59-4B8AF7897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42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A33B7-0CC9-475E-BCB3-6F853B66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9C381E-4D53-403A-B90A-BAEA0D55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40FC65-7D17-4BAC-9209-D906AE16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4DD6D7-FD3D-4F16-80B5-B139E6A0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BB09-74F5-401C-BBC0-C88ECF321E86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5E6F4A-3ADA-404E-A791-2842C11F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DED252-652C-446C-BC24-E868DA32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5362-6293-448A-8B59-4B8AF7897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8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81043-FC14-482A-A4DA-12BD151D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9BEA39-78B7-456C-B18A-E966DDC2B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2FB13-ABB8-40D4-8514-ABC16454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0FD5F1-0F32-495C-88E4-DC190462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BB09-74F5-401C-BBC0-C88ECF321E86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2618DB-E931-410E-AB14-2BD34E59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5822BD-AE64-4A31-B879-D858086C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5362-6293-448A-8B59-4B8AF7897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69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7A8993-2B75-4251-AC2E-4185A044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D81EBF-C427-43CE-80E1-2E79AB89F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A35790-96B2-4D1A-8EFA-3E9A023C9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BB09-74F5-401C-BBC0-C88ECF321E86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A97F1E-99B5-459C-90BF-63DB00136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8C0F6E-39CE-48EC-8AAA-577F281A9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5362-6293-448A-8B59-4B8AF7897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64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2D73B42-0984-4419-B4A7-621C4281F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23" t="10297" r="16683" b="17096"/>
          <a:stretch/>
        </p:blipFill>
        <p:spPr>
          <a:xfrm>
            <a:off x="1417621" y="-3621"/>
            <a:ext cx="9356758" cy="68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8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ACAF665-C406-4DC4-969E-062882C96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19" t="8712" r="11485" b="9175"/>
          <a:stretch/>
        </p:blipFill>
        <p:spPr>
          <a:xfrm>
            <a:off x="636760" y="-1"/>
            <a:ext cx="1091847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3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ACF90A6-FD3C-4E34-9155-FC1B54C7C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88" t="9174" r="11192" b="8785"/>
          <a:stretch/>
        </p:blipFill>
        <p:spPr>
          <a:xfrm>
            <a:off x="625799" y="0"/>
            <a:ext cx="10940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06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VIDAL ARAUJO</dc:creator>
  <cp:lastModifiedBy>LUIZ HENRIQUE VIDAL ARAUJO</cp:lastModifiedBy>
  <cp:revision>4</cp:revision>
  <dcterms:created xsi:type="dcterms:W3CDTF">2023-10-20T17:48:20Z</dcterms:created>
  <dcterms:modified xsi:type="dcterms:W3CDTF">2023-10-20T20:25:35Z</dcterms:modified>
</cp:coreProperties>
</file>