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50679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42E7C0C4-ED2D-AA4A-06B7-6337C6BAEC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35441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42E7C0C4-ED2D-AA4A-06B7-6337C6BAEC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C7B91-0F3C-498C-CDAB-CB179978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 Financials - DIO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4686E5B-8C16-A86A-CB07-6443173A76A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5161138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84686E5B-8C16-A86A-CB07-6443173A7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81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4071cc4-254e-4d22-ad25-9ad9abb3623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d34fac6-aa52-4af9-8a9c-68023d0eb918/8394389b431719c694cd?bookmarkGuid=97a23310-03b1-4901-9217-5fb75f34c360&amp;bookmarkUsage=1&amp;ctid=fba11c08-8685-49db-9497-e5ede0c9b6bc&amp;fromEntryPoint=export&quot;"/>
    <we:property name="reportState" value="&quot;CONNECTED&quot;"/>
    <we:property name="artifactViewState" value="&quot;live&quot;"/>
    <we:property name="reportEmbeddedTime" value="&quot;2024-06-11T17:41:03.852Z&quot;"/>
    <we:property name="creatorSessionId" value="&quot;ee09c653-34c2-4418-a49d-7de96e0293ad&quot;"/>
    <we:property name="creatorUserId" value="&quot;10032001F718E83C&quot;"/>
    <we:property name="creatorTenantId" value="&quot;fba11c08-8685-49db-9497-e5ede0c9b6bc&quot;"/>
    <we:property name="pageDisplayName" value="&quot;Página 1&quot;"/>
    <we:property name="pageName" value="&quot;8394389b431719c694cd&quot;"/>
    <we:property name="reportName" value="&quot;Gráfico Financials - DIO&quot;"/>
    <we:property name="isVisualContainerHeaderHidden" value="false"/>
    <we:property name="isFiltersActionButtonVisible" value="true"/>
    <we:property name="initialStateBookmark" value="&quot;H4sIAAAAAAAAA+1XTU8bMRD9K8jnqMom3i9uIU2livIhUrhUUTVrjxcjx155vTQpyn+v7Q2l0Ap6oDSiPcV+np15M/Mmlm8Il22jYH0MSyT75L3mkgE3di8hA6J78ODk5PBocnb4+XhyNPOwaZw0uiX7N8SBrdFdyLYDFVx48NNiQECpU6jDToBqcUAatK3RoORX7I39kbMdbgYEV40yFoLLuQOHwe21N/d7Hzt5M/YRgTl5jXNkrkeLcUnHRVnRcZInJctKyrg3a3uDyOyXJsF1DD812oHUPkzAGBQgqKDZiNIRF8M8SdKAC6nc1qRaz1aN9dn5nNdNqMrUc62N9eVSJGZhse1J35CpUd0yrmb38LnpLMMzFPFIO+nW3pOQGjSToSgbX5BTa3y54snUdNrZdYQvzZepRR/UpzHcDL7zmPBr/zXyn0hM6tpiDW67nf0RhntzUNij7zq97c9wd/mea+navblR/GnOC4+0Utdqq9k7+XzsU1lCE8ahuvK6CyrZ3CrVB7z6QYtbqayjfJ5fG4tNOEoKmqal4ClwlgtRDMf0v4h/j6FfCulemyAoG2UCy5wNi5wOM5aCKHdCEHOsl6jdvyCIRuL0Eqx7qApjOdqDvv9vpb292EaDB8T/arabxUvK904VvXw5FIJDmvFylGY5zSiMo6tH6+1w5Sqzul/u4K3KiyLLR+WwElCVmNC8yndiGF7Pv+Ou8H3WK56prvUCQX4Advcn+bHUX3aa719GcQTvykaW6J8NYWE61zbA8BQ0xvhN70JitPPqAc2Rb9c2/H6Qvh99py5AdaFJ8ZFBYhDfPFkpfOKD8PQgkVZk9w1nE0naBg0AAA==&quot;"/>
    <we:property name="bookmark" value="&quot;H4sIAAAAAAAAA+1XS2/bMAz+K4XOweCH/OqtzTpgwDAUy9bLkAMtUa4KRTJkuUtW5L9PktNl7Ypuh64LuvliiaTJj+RHCb4hXA69gs17WCE5Jm81lwy4sUcpmRE9CbM8PBmt61yUkIoU08ZrTe+k0QM5viEObIfuQg4jqODJCz8TyrJSYFOxpK5oUrICREOWMwJKnUMXbASoAWekRzsYDUp+xcmFVzk74nZGcN0rYyEEWjhwGIJde3O/98DSV7nHAczJa1wgc5O0zhua101L87RKG1Y2lHFvNkwGEe+DJsF1DD832oHUPkyQMahBUEHLjNKMi6RK0yLIhVRuZ9Juzta99Tn7Smz6ULK5x9oZ62upSMzC4jCBviFzo8ZVXJ3dkS/MaBl+QBFV2km38Z6E1KCZDEXZ+oKcW+PLFTVzM2pnN1F8ab7MLfqgPo1kO/uO44Rf+6+R/wTipOssduB227M/gvBoAQon6ZtR7/qTHC7eT1q64WhhFP815qWXDFJ3asfZPX0+TqmsoA9D0l553gWWbG+Z6gNe/cDFHVU2kT5Pz43lNqjSmhZFI3gBnFVC1ElO/5P49xD6pZDupRHiwcP5EAixwG6F2v0LhOglzi/BuvusMJajPZ36/1ra24stm90D/lez3S6fk757Vkz05VALDkXJm6woK1pSyKOrR+vtcO1as75b7uCtreq6rLImaQW0Daa0aquDGIaXczoeCt4nveKZGgdPEOSnYA9/kh9L/Xmn+e5lFEdwXzayQv8zERZmdEMPDM9BY4zfTy4kRjvPHtAc+W5tw/ud9P2YOnUBagxNij8ZJIaJ0b4BPK0boPMMAAA=&quot;"/>
    <we:property name="datasetId" value="&quot;14c5b208-c95e-4a1c-8397-f19aa15264ff&quot;"/>
    <we:property name="embedUrl" value="&quot;/reportEmbed?reportId=dd34fac6-aa52-4af9-8a9c-68023d0eb91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278B506-FC8C-473D-B3A0-66645DD2C9B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18914EF-ED03-4435-A392-C72E6E5A7377&quot;"/>
    <we:property name="embedUrl" value="&quot;/reportEmbed?reportId=dd34fac6-aa52-4af9-8a9c-68023d0eb918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zW7jNhB+FUOXXGyDkvyn3LJOihZNi6AOclkYxYgcO1zQpJai0riBX6iv0RfrkJK9ceLEC+9utzUS5EANR8NvZj5+JvUQCVkWCpa/wgKj0+gnLSQHYWwrjtqRro0JYyMuhn3OeC8ZDbMBgKBZUzhpdBmdPkQO7BzdjSwrUD4SGd9P2xEodQVz/zQDVWI7KtCWRoOSf2LtTFPOVrhqR3hfKGPBh5w4cOjD3pE7PROEuJvSisCdvMMJcldbB4QMco6xyFgy4oMYUiS3snYIyHa6+NBh+bHRDqSmZbwNBxxS1k/iPI3TLGbDuC+8fSaVa1zy5cV9YSk7ynlZ+OKMCevcWKqaikIWFssa9EM0NqpahNHFln1iKsvxN5yFKe2kW1KkmdSgufRFWVFBrqyhcoUZGoqKu2C+NX+MLdKiBI2t2hscZ+KO3kbxDMTZfG5xDq55vPgmCFsTUFhbf6h00x/2HO+ULKXUc9X0/1Mrrus0ConjW7DO8yv/QI30ZaeXjBVo3y1D5c+lXVMgaT8B/l2zXU3XHCXnD49Y2JCkhv/1WTFd+ak0TgTkmDPWQ+S90YhD/kbfz0Lo+9m6oirgk6bGB1AYyPe/z+HXUv6+POZxOkg5H/YS4MM0SQfI4r08/n/IX/tf3XcTnC9QH7jvfpRowfLb5SXeoXoOZjP/fGoN4QasrH/QA/ADE2pOJptg0VaO5/6o4N0e4WnGHysJLYEtAQ7qUE0q0Zk2rxblteYcc11++fuvckdh9ioeV1VJWxNFzdyd4rdfT465sg3jjjvJhj61ig+zNM0YsJQNmBhk/YSl2eEqfsxle1Ojr6tGpaJDjd3Sn2iBdEH1A79MYFxRo5NYX/20OG8unRg4+RBdSuJpHf4GVOUj08vo5AJPEhb3OnHSYfE1Y6fh/yQKtF8YsS/KyTsoJQ/+YbO8oI3BvXxTxmNIcqOMYf+CLtdfOer+WqPCaN1zOn4r/2Y9+7FCuyTMweMT1q5H0t2g7O7A0PXFpWCypB9mBUXpd5D/3kImgSH9n3FZHnCavzSkRh7ANeQKfxcsYznPWWfGk7jTg2TWGUGedUb5CCHrMUDBn55O68YHdFdS6zU0T4UvyDhU+oWUt9chJ2uM82mti7HecrpSiu4ht1IJizqU56nL+51bm3QhvVxndW3mJFKP0vrsGL0XYkwbvUhFrx8zgUIInuZJAqM03PRflUWH9y4399vnsvC3WylN5coCOF6Bxl2K6XksUOwRu/DhbyN1q9U/KPb6ZnEUAAA=&quot;"/>
    <we:property name="datasetId" value="&quot;14c5b208-c95e-4a1c-8397-f19aa15264ff&quot;"/>
    <we:property name="pageName" value="&quot;6200abce1d9028c61a3e&quot;"/>
    <we:property name="reportUrl" value="&quot;/links/WA3ztOGXRd?ctid=fba11c08-8685-49db-9497-e5ede0c9b6bc&amp;bookmarkGuid=6b6e4188-2299-4eaf-8910-1dae6222b459&quot;"/>
    <we:property name="reportName" value="&quot;Gráfico Financials - DIO&quot;"/>
    <we:property name="reportState" value="&quot;CONNECTED&quot;"/>
    <we:property name="pageDisplayName" value="&quot;Relatório 1&quot;"/>
    <we:property name="backgroundColor" value="&quot;#FFFFFF&quot;"/>
    <we:property name="initialStateBookmark" value="&quot;H4sIAAAAAAAAA+1YwW4iORD9FdSXXAC5uwmB3AjJaldJZtAQ5TJCo2q7IB4Zm3G7s2Ejfmh+Y39sy+6GCYSEETu7s4sS5dBdLpdfVT0/7H6MhMxnCubvYIrRafSbFpKDMLYWR/VIl8az9+8vr3sfLj+9611fkNnMnDQ6j04fIwd2gu5W5gUoH4KMH0f1CJQawMS/jUHlWI9maHOjQck/sHSmIWcLXNQjfJgpY8GHHDpw6MPekzu909pxM6UVgTt5j0PkrrS2E8Yg4xiLLks6vB1DiuSWlw4B2VYXHzos3zfagdS0jLdhm0PKjpM4S+O0G7OT+Fh4+1gqV7lk84uHmaXsKOf5zFelT1gnxlK5VBSysJiXoB+jvlHFNDxdrNmHprAcP+A4DGkn3ZwijaUGzaUvyoIKMrCGyhVG6FEU3AXznfm9b5EWJWhsUV/h6Il7mk3WTRC9ycTiBFz1evGPIKwNQWFp/aXQVX/Yc7wjsuRST1TV/2+tuCnTmEns34F1nl/ZZ2qkLztNMlagPZuHyp9Lu6RAUt8A/lOzXYyWHCXnz09YWJGkhP/jWTFa+KE0TgRkmDHWQuStTodD9kbf70Lo+1kbUBVwo6nxHhQG8v3vc/i1lH8uj3mctlPOT1oJ8JM0SdvI4p08/n/IX/1f3XdDnExR77nvfpVowfK7+RXeo3oOZjX+fGgJ4RasLH/QA/A9E6qOJKtg0VqO5/6o4N2e4KmevxQSagJrAhyUoapUop42rxblteYccl2u//yabynMTsXjqshpa6IombtV/HbrySFXtmLcYSdZ0adU8ZNumnYZsJS1mWh3jxOWdvdX8UMu25sa/Vg1yhUdauya/kRTpAuqf/DLBMbNSnQSy6ufFufVpRMDJx+jK0k8LcPfgip8ZJqMTk7xKGFxqxEnDRbfMHYa/o+iQPupEbuiHJ1BLnnwD5vlBW0M7vmbMh5CkitlDPsXdL78ylH21xoVnpY9p+O38jPL0S8F2jlhDh7fsDY9kuYKZXMLhqYvLgWTOf0wK5jlfgf57y1kEhjSv8R5vsdp/sqQGnkAN5Ap/CRYl2U8Y40xT+JGC5JxowNZt9HJOgjdFgMUfPN0WjY+oBtIrZfQPBX+Rsah0i+kvL4OOVljnE9rWYzlltOFUnQPuZNKWNShPJsuH7dubdKF9GqZ1Y2ZkEg9Seu7Y7ReiDGq9CIVreOYCRRC8DRLEuik4ab/qiw6fHCZeVg/l4W/7UppCpfPgOMANG5TTM9jgWKH2IUPf6U0EhpJZNkxwSe6ksbF4i+AkKrHmhQAAA==&quot;"/>
    <we:property name="isFiltersActionButtonVisible" value="true"/>
    <we:property name="isVisualContainerHeaderHidden" value="false"/>
    <we:property name="reportEmbeddedTime" value="&quot;2024-06-11T17:42:08.478Z&quot;"/>
    <we:property name="creatorTenantId" value="&quot;fba11c08-8685-49db-9497-e5ede0c9b6bc&quot;"/>
    <we:property name="creatorUserId" value="&quot;10032001F718E83C&quot;"/>
    <we:property name="creatorSessionId" value="&quot;604da291-3554-458c-a361-a47f8b50613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B884CCE-0FF9-494A-AE67-2474A3D971C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18914EF-ED03-4435-A392-C72E6E5A7377&quot;"/>
    <we:property name="embedUrl" value="&quot;/reportEmbed?reportId=dd34fac6-aa52-4af9-8a9c-68023d0eb918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S27bMBC9isG1UUi2LEvdpU6KFkiLoG6zKbwYk0OHgUKqFOXaDXyhXqMX61BUfrVjB4WBGGlXImdG83lv+LtmQlVlAcuPcIXsNXuvheIgjO3ErMt0EA5kwnvAUxgk6VSmQ5FnPdKa0imjK/b6mjmwM3Tnqqqh8J5I+HXSZVAUZzDzMwlFhV1Woq2MhkL9wGBMKmdrXHUZLsrCWPAuxw4cerdzMqc5pRC/6lNE4E7NcYzcBamIRK+fYtJPezxH6Meyj2RWBYMms40m3nUTfmS0A6UpjJfFMakjkEMqWCR5nObZ0MsrpWdFm/Ddv5+XpQfH4cJNzcLjMb2kwN7TakUFDeWACz6MBtNICsigl+WR/1uqwrUBp8uTRWkJK0IweDsSc9AcBWsAsViF+q/Z0WxmcQaunZ48UI5MUV9tkI9NbTl+QtmotFNuSTGk0hRDefB9nmfWEC2NpjOGAoP0ba1blCM/vTDfRxaJFuEFE5JsBYWDFQ8RoYkVaN8sm2qPlb0hsdf9I+lnrZRKIxFPIAaZJTweZjxKe0mW4YFT90UrV3XGphD/An3bqg0UCqJQcog4cpHLfJDmg95OCkeE0MxY2gGLNRb3lfrI1NrZJVunpXsgrURDqdwe2qhUOLoA6w66lR6rdjW5OW/I4vLeidI2SUh//10xCYdHAtMoHcZ9FDkkie/i5MB3oKe2zRPa/J1CC5ZfLE9xjsV6arf6ddVNQudgVbhMNGX8ZXntrejWGXtQ8bG/pnize/m042+1go7AjgAHwVVbCjvSZuva37YHvWRcPvz6WW0AZvdZVdQVLQkUoY83bji71/FLRrbtuJddZNs+YffkIk7SjE95HkvBZUaD3bvn/8N/v0+AJ6zLg7oIPP4keL6LQNPNd5CxK6R3th+Y2lUlcDwDjU38MrhQ2NhR44AWnqlmbP33VBEdgahzKGrPUfMqZ02YJtpvoDduwQ4QAAA=&quot;"/>
    <we:property name="datasetId" value="&quot;14c5b208-c95e-4a1c-8397-f19aa15264ff&quot;"/>
    <we:property name="pageName" value="&quot;d0d236e4362c9ea31f3e&quot;"/>
    <we:property name="reportUrl" value="&quot;/links/WA3ztOGXRd?ctid=fba11c08-8685-49db-9497-e5ede0c9b6bc&amp;bookmarkGuid=10b56791-bf62-4593-a8db-811a7e510bea&quot;"/>
    <we:property name="reportName" value="&quot;Gráfico Financials - DIO&quot;"/>
    <we:property name="reportState" value="&quot;CONNECTED&quot;"/>
    <we:property name="pageDisplayName" value="&quot;Relatório 2&quot;"/>
    <we:property name="backgroundColor" value="&quot;#FFFFFF&quot;"/>
    <we:property name="initialStateBookmark" value="&quot;H4sIAAAAAAAAA+1X227aQBD9FbTPqLLBgJ03QlK1ylWhzUuFqmF3TDba7LrrNYVG/FB/oz/WWdu5FQJRhRSU9sm7M+O5nDN7u2VC5pmC+SncINtjH7WQHISxjZA1ma6E+2dnRyf9i6Ovp/2TQxKbzEmjc7Z3yxzYCbpLmRegvAsSfhk1GSh1DhM/S0Hl2GQZ2txoUPIHVsakcrbARZPhLFPGgnc5dODQu52SOc0pdviuTRGBOznFIXJXSUUgWu0uRu1uiycI7TBtI5nllUGZ2UoT77oMPzDagdQUxsvCkNQBpL1OGokoCbtJ3PPyXOqJqhN++PfTPPOoOJy5sZl5PMbXFNh7WiyooF7a4YL3gs44SAXE0IqTwP+dSuXqgOP54SyzhBUhWHnriylojoKVgFjMq/pvWX8ysTgBV08PnygHRhU3K+RDU1iOF5iWKu2km1OMVGqKIT34Ps9za4iWUtMYgsJK+r7QNcqBn16Z7wOLRIvwghFJ1oLCwYqniNDECrT787LaA2nvSGw1/0j6VSul0kjEIwghjSMe9mIedFtRHOOOU/dZS5c3hkaJf4G+ddVWFAqiMOUQcOQiSZNON+m0NlI4IIQmxtLWp5ZY3FbqA1NoZ+dsmZbmjrQSDVPpttBGmcTBFVi30630XLWL0d15QxbXj06Uukmq9LffFaPq8IhgHHR7YRtFAlHkuzja8R3opW3zgjb/INGC5VfzY5yiWk7tXr+sukvoEqysLhNlGX9ZXn0dunfGnlR84K8p3uxRPvX4WyGhIbAhwEHlqi6F9bVZu/bX7UFvGZeTXz/zFcBsPqtUkdOSQFH18coNZ/M6fsvI1h33tous26faPbkIo27MxzwJU8HTmAabd8//h/92nwAvWJc7dRF4/knweheBspsfIGM3SO9sPzCFyzPgeA4ay/hZ5UJiaUeNA1p4psqx9d9jSXRURF2CKjxH5auclUGIOzlWuOEH/1ZnZVpldr8B9YRLijcQAAA=&quot;"/>
    <we:property name="isFiltersActionButtonVisible" value="true"/>
    <we:property name="isVisualContainerHeaderHidden" value="false"/>
    <we:property name="reportEmbeddedTime" value="&quot;2024-06-11T17:42:54.587Z&quot;"/>
    <we:property name="creatorTenantId" value="&quot;fba11c08-8685-49db-9497-e5ede0c9b6bc&quot;"/>
    <we:property name="creatorUserId" value="&quot;10032001F718E83C&quot;"/>
    <we:property name="creatorSessionId" value="&quot;211afeb4-fabf-4215-8723-59ed79686c71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Apresentação do PowerPoint</vt:lpstr>
      <vt:lpstr>Reiniciar o suplemento</vt:lpstr>
      <vt:lpstr>Gráfico Financials - 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Heboly Souza</cp:lastModifiedBy>
  <cp:revision>3</cp:revision>
  <dcterms:created xsi:type="dcterms:W3CDTF">2018-06-07T21:39:02Z</dcterms:created>
  <dcterms:modified xsi:type="dcterms:W3CDTF">2024-06-11T17:45:40Z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