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webextensions/webextension1.xml" ContentType="application/vnd.ms-office.webextension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webextensions/webextension2.xml" ContentType="application/vnd.ms-office.webextension+xml"/>
  <Override PartName="/ppt/notesSlides/notesSlide5.xml" ContentType="application/vnd.openxmlformats-officedocument.presentationml.notesSlide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8" r:id="rId6"/>
    <p:sldId id="264" r:id="rId7"/>
    <p:sldId id="269" r:id="rId8"/>
    <p:sldId id="270" r:id="rId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91" autoAdjust="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6" d="100"/>
          <a:sy n="96" d="100"/>
        </p:scale>
        <p:origin x="364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2B37495-969D-491D-8169-3F98139EA39D}" type="datetime1">
              <a:rPr lang="pt-BR" smtClean="0"/>
              <a:t>19/03/2024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834459-7356-44BF-850D-8B30C4FB3B6B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648D5-68F6-4CFF-B000-073966B11BD8}" type="datetime1">
              <a:rPr lang="pt-BR" smtClean="0"/>
              <a:pPr/>
              <a:t>19/03/2024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3C37BE-C303-496D-B5CD-85F2937540FC}" type="slidenum">
              <a:rPr lang="pt-BR" noProof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b="1" i="1">
                <a:latin typeface="Arial" pitchFamily="34" charset="0"/>
                <a:cs typeface="Arial" pitchFamily="34" charset="0"/>
              </a:rPr>
              <a:t>NOTA:</a:t>
            </a:r>
          </a:p>
          <a:p>
            <a:pPr rtl="0"/>
            <a:r>
              <a:rPr lang="pt-BR" i="1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010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843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EE0E0-6F91-FF27-AE62-356D56BF8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2D852F07-886B-1E67-D886-E452533F76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77B3FBA-C397-48ED-EA70-7B0C776F9A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87E3F00-AAD0-7B04-1FF5-1F2FB402D1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111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F9914-9DDA-3DE2-096A-99906A5A5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13D746A4-A421-CEBE-42CD-CE8634E532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EAF5FC1-B5D2-2F83-D66A-2B01C071E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698EFC6-5F3C-7223-AA78-6A4E86757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508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1D57F4A3-CF1A-49AE-AF56-17266B68AB93}" type="datetime1">
              <a:rPr lang="pt-BR" noProof="0" smtClean="0"/>
              <a:t>19/03/2024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006A2B-C86C-48EA-A323-32CA4AC86682}" type="datetime1">
              <a:rPr lang="pt-BR" noProof="0" smtClean="0"/>
              <a:t>19/03/2024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pt-BR" noProof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EAF56F-B998-42B6-BBFD-7C0B6F4F4178}" type="datetime1">
              <a:rPr lang="pt-BR" noProof="0" smtClean="0"/>
              <a:t>19/03/2024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pt-BR" noProof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E18A2F-6E06-446F-9F43-050C98C497E1}" type="datetime1">
              <a:rPr lang="pt-BR" noProof="0" smtClean="0"/>
              <a:t>19/03/2024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pt-BR" noProof="0"/>
              <a:t>‹nº›</a:t>
            </a:fld>
            <a:endParaRPr lang="pt-BR" noProof="0"/>
          </a:p>
        </p:txBody>
      </p:sp>
      <p:grpSp>
        <p:nvGrpSpPr>
          <p:cNvPr id="7" name="Grupo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Reto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FC3A06-75C5-4D2A-8C93-52EE50194E24}" type="datetime1">
              <a:rPr lang="pt-BR" noProof="0" smtClean="0"/>
              <a:t>19/03/2024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pt-BR" noProof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11" name="Espaço Reservado para Imagem 10" descr="Um espaço reservado vazio para adicionar uma imagem. Clique no espaço reservado e selecione a imagem que você deseja adicionar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8" name="Retâ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14" name="Grupo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Reto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upo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tâ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o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Reto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tângulo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grpSp>
          <p:nvGrpSpPr>
            <p:cNvPr id="11" name="Grupo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Reto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C3C95E-0E48-4D1D-81F3-AB6333D41E61}" type="datetime1">
              <a:rPr lang="pt-BR" noProof="0" smtClean="0"/>
              <a:t>19/03/2024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pt-BR" noProof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31AEF0-CA80-4D45-87BA-42880CFEA089}" type="datetime1">
              <a:rPr lang="pt-BR" noProof="0" smtClean="0"/>
              <a:t>19/03/2024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pt-BR" noProof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F02E27-B38E-44B0-9633-761E05665EAC}" type="datetime1">
              <a:rPr lang="pt-BR" noProof="0" smtClean="0"/>
              <a:t>19/03/2024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pt-BR" noProof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0CB440-07A7-4F7B-B262-7ED1B68B6949}" type="datetime1">
              <a:rPr lang="pt-BR" noProof="0" smtClean="0"/>
              <a:t>19/03/2024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pt-BR" noProof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8122D9-B6C1-4340-B355-1B9EC9374DB2}" type="datetime1">
              <a:rPr lang="pt-BR" noProof="0" smtClean="0"/>
              <a:t>19/03/2024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pt-BR" noProof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321ECB-A9AD-4831-8AB0-C216558C2883}" type="datetime1">
              <a:rPr lang="pt-BR" noProof="0" smtClean="0"/>
              <a:t>19/03/2024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pt-BR" noProof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  <a:p>
            <a:pPr lvl="5" rtl="0"/>
            <a:r>
              <a:rPr lang="pt-BR" noProof="0"/>
              <a:t>Sexto nível</a:t>
            </a:r>
          </a:p>
          <a:p>
            <a:pPr lvl="6" rtl="0"/>
            <a:r>
              <a:rPr lang="pt-BR" noProof="0"/>
              <a:t>Sétimo nível</a:t>
            </a:r>
          </a:p>
          <a:p>
            <a:pPr lvl="7" rtl="0"/>
            <a:r>
              <a:rPr lang="pt-BR" noProof="0"/>
              <a:t>Oito nível</a:t>
            </a:r>
          </a:p>
          <a:p>
            <a:pPr lvl="8" rtl="0"/>
            <a:r>
              <a:rPr lang="pt-BR" noProof="0"/>
              <a:t>Nono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69E6B1CB-89B9-411A-8E1E-1E9032558BF9}" type="datetime1">
              <a:rPr lang="pt-BR" noProof="0" smtClean="0"/>
              <a:t>19/03/2024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grpSp>
        <p:nvGrpSpPr>
          <p:cNvPr id="15" name="Grupo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Reto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microsoft.com/office/2011/relationships/webextension" Target="../webextensions/webextension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pt-BR" dirty="0"/>
              <a:t>Formação Power BI </a:t>
            </a:r>
            <a:r>
              <a:rPr lang="pt-BR" dirty="0" err="1"/>
              <a:t>Analyst</a:t>
            </a:r>
            <a:r>
              <a:rPr lang="pt-BR" dirty="0"/>
              <a:t> - DIO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Prof.ª: Juliana Mascarenhas</a:t>
            </a:r>
          </a:p>
          <a:p>
            <a:pPr rtl="0"/>
            <a:r>
              <a:rPr lang="pt-BR" dirty="0"/>
              <a:t>Aluno: Reinaldo Nardi</a:t>
            </a:r>
          </a:p>
        </p:txBody>
      </p:sp>
      <p:pic>
        <p:nvPicPr>
          <p:cNvPr id="4" name="Espaço Reservado para Imagem 3" descr="Livro aberto sobre a mesa, prateleiras de livros desfocada no fundo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Analisando Dados com meu Primeiro Projeto no Power BI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Primeiro desafio com Power BI</a:t>
            </a:r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8E2ADF8E-C349-2686-F39F-B4F8094F45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9002150"/>
                  </p:ext>
                </p:extLst>
              </p:nvPr>
            </p:nvGraphicFramePr>
            <p:xfrm>
              <a:off x="152400" y="157579"/>
              <a:ext cx="11887200" cy="654284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8E2ADF8E-C349-2686-F39F-B4F8094F455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400" y="157579"/>
                <a:ext cx="11887200" cy="654284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BA3D1952-C8E6-FC9C-F89F-B4E505498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7083E41A-0D52-97B5-0E1F-DEAF88C37A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9680016"/>
                  </p:ext>
                </p:extLst>
              </p:nvPr>
            </p:nvGraphicFramePr>
            <p:xfrm>
              <a:off x="152400" y="156600"/>
              <a:ext cx="11887200" cy="65448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7083E41A-0D52-97B5-0E1F-DEAF88C37A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400" y="156600"/>
                <a:ext cx="11887200" cy="654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8189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72EAA-2AAA-CC88-8802-790821469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B5D2B2AD-48CE-4B5D-3CAB-1651512DBA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7170017"/>
                  </p:ext>
                </p:extLst>
              </p:nvPr>
            </p:nvGraphicFramePr>
            <p:xfrm>
              <a:off x="152400" y="156600"/>
              <a:ext cx="11887200" cy="65448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B5D2B2AD-48CE-4B5D-3CAB-1651512DBA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400" y="156600"/>
                <a:ext cx="11887200" cy="654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6654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teratura Acadêmica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50520971_TF03431380_Win32" id="{67DA1A8C-7E1D-48D9-8AE0-B1341E383245}" vid="{C6294B18-BD50-40A7-A245-56BA74C24959}"/>
    </a:ext>
  </a:extLst>
</a:theme>
</file>

<file path=ppt/theme/theme2.xml><?xml version="1.0" encoding="utf-8"?>
<a:theme xmlns:a="http://schemas.openxmlformats.org/drawingml/2006/main" name="Tema do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cademic Literature">
    <a:dk1>
      <a:srgbClr val="514843"/>
    </a:dk1>
    <a:lt1>
      <a:srgbClr val="FFFFFF"/>
    </a:lt1>
    <a:dk2>
      <a:srgbClr val="000000"/>
    </a:dk2>
    <a:lt2>
      <a:srgbClr val="FFFFF3"/>
    </a:lt2>
    <a:accent1>
      <a:srgbClr val="514843"/>
    </a:accent1>
    <a:accent2>
      <a:srgbClr val="6D7D66"/>
    </a:accent2>
    <a:accent3>
      <a:srgbClr val="525A6A"/>
    </a:accent3>
    <a:accent4>
      <a:srgbClr val="827266"/>
    </a:accent4>
    <a:accent5>
      <a:srgbClr val="AE9A7E"/>
    </a:accent5>
    <a:accent6>
      <a:srgbClr val="A8A39E"/>
    </a:accent6>
    <a:hlink>
      <a:srgbClr val="59704F"/>
    </a:hlink>
    <a:folHlink>
      <a:srgbClr val="A8A39E"/>
    </a:folHlink>
  </a:clrScheme>
</a:themeOverride>
</file>

<file path=ppt/webextensions/webextension1.xml><?xml version="1.0" encoding="utf-8"?>
<we:webextension xmlns:we="http://schemas.microsoft.com/office/webextensions/webextension/2010/11" id="{5CB3C878-7FA8-4850-AB97-E65B9E7148A6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23108308-89A8-404F-AFDC-246EDCDC8417&quot;"/>
    <we:property name="embedUrl" value="&quot;/reportEmbed?reportId=c479970a-7cbb-49aa-9907-1e91208750d7&amp;config=eyJjbHVzdGVyVXJsIjoiaHR0cHM6Ly9XQUJJLUJSQVpJTC1TT1VUSC1CLVBSSU1BUlktcmVkaXJlY3QuYW5hbHlzaXMud2luZG93cy5uZXQiLCJlbWJlZEZlYXR1cmVzIjp7InVzYWdlTWV0cmljc1ZOZXh0Ijp0cnVlLCJkaXNhYmxlQW5ndWxhckpTQm9vdHN0cmFwUmVwb3J0RW1iZWQiOnRydWV9fQ%3D%3D&amp;disableSensitivityBanner=true&amp;lrtl=true&quot;"/>
    <we:property name="bookmark" value="&quot;H4sIAAAAAAAAA+1YUW/bNhD+K4Ze+uIYkiVbUt4SN8OGZYNRF3kZjIEiTw5bmlRJKosX+A/tb+yP7UhKaZ24MeZ2C5bVT9Td8fjd8bvTWXcR46YRZPMzWUN0Gv0gGaeEKT1IomEkg/Bcqfdrot9DXMXFNM8zmuRTyihNoEQr1ViupIlO7yJL9ArsFTctEc4jCn9ZDiMixJys3FNNhIFh1IA2ShLBf4dgjCqrW9gOI7hthNLEuVxYYsG5vUFzfEYoySjFEwm1/AYWQG2QvoFGads/DyMTVh7Srs458wfOlLSES3TsZEkOVVkUcVZUrCgmZV3T2slrLmxnUm0ubhuN8WCUm8alZYboVkpjvkTkcWswpjtkpkS79quLHflCtZrCG/DeL6TldoOeai6JpNylYYspmGuFCfIaXLKWWi++Vr/NNOChLDqNt8N7HGfsBnej9CGIs9VKw4r0gV/8IwgXRMBgjlkAr/mulV2m48eYlygxXK5Ed+sfr+NtCKXhMLsm2jpWVe/wzlzqcZPSDPT5xmf/Ndf9ZY6HD8A/e8TbZc9O3PDuExp2ZAkhfH12LLdOFU+BTsYZ5JMyHU/KMkun6Tcaf9mlJkfQmKDtf5jHybPzmMIY6jSNJxQozfNpQfKDPH5e/gxcNs3hFjj8V+tuAas1yCPr7nsOmmh6vbmEGxCPwdzrH6t6CFdE8/Aq98CPDKibTe6dRTsxvnZDgjP7BE+3/tByMmAwYMSS4KoLJTqT6smkPHU5LzkvP/35h9mTmIMdj4rWYGkCC8zd2/wO95OXnNmOcS87yI4+oYuXLJ9mMWQ4V1clDiOM0Or4Lv6S0/atG33dbmQEDjV6p/9Ea8C/pm7hjvGMawI6DkGvmFeDJ+RddMmRpMH3FRGtc/vqnBhOXyGiMCAZEP0E98idsXhdduFRLrzdAef+n3Hnevu5bumNzf+kVy7D1wAiTf8tIESulfCrPht4E8JtDNoPLegNQvYWH6GOHJDRPcjRHggjdyw64wZfYoI0xrHNfZVAEQMf/Y+wMUdMvpcKK9cBeEsqAb9mcZlUjCYnZVyMT7I8Tk4qRsYndZkzHHsndZZOHk5yXUocujmXsofmmsQXROwL7DMh756DRlopT+I+GT0ZZStET9q8yGKawbROaZmWOMGPC18NT1WrhVtbqdvdccH/9hewaq1pCIU5kbCn8jxlmAP+N+ptu/0LI9M5IwoTAAA=&quot;"/>
    <we:property name="datasetId" value="&quot;107a19d8-f83b-48f2-a0cf-5e4d6945a4f2&quot;"/>
    <we:property name="pageName" value="&quot;ReportSection&quot;"/>
    <we:property name="reportUrl" value="&quot;/groups/me/reports/c479970a-7cbb-49aa-9907-1e91208750d7/ReportSection&quot;"/>
    <we:property name="reportName" value="&quot;1_ProjDIO&quot;"/>
    <we:property name="reportState" value="&quot;CONNECTED&quot;"/>
    <we:property name="pageDisplayName" value="&quot;Página 1&quot;"/>
    <we:property name="backgroundColor" value="&quot;#FFFFFF&quot;"/>
    <we:property name="initialStateBookmark" value="&quot;H4sIAAAAAAAAA+1YzW7bOBB+FUOXXhRDtmRbys1xXewiSWvERS4Lo6DIkcOCIVWSysYb+IX2NfbFdkhJbp24ceH+BE3rEzVDDr+Z+WY01l3AuCkFWb0m1xAcB39KxilhSnd6QRjIWnjy5s3p+fji9N3r8fkUxaq0XEkTHN8Flugl2EtuKiKcCRT+tQgDIsSMLN1TQYSBMChBGyWJ4P9AvRlVVlewDgO4LYXSxJmcW2LBmb3B7fiMd/e6Md5IqOU3MAdqa+kFlErb9jkMTL3ykLZ1zpi/cKKkJVyiYSfrjSDP0jRK0pyl6SArClo4ecGFbbbkq+ltqdEf9HJVujhMEN1SaQyQCDxuDcY0l0yUqK79aroln6tKU7gAb30qLbcrtFRwSSTlLgxrDMFMKwyQ1+CSVdR68ZX6e6IBL2XBcbQONzjG7AZPo/Q+iPFyqWFJWsen3wXhnAjozDAK4DWvKtlEOnqIeYESw+VSNFn/mI63tSslh8kV0daxKn+POXOhx0NKM9AnKx/9l1y3yeyH98A/ucfrRctOPPD+Exo2ZKld+PbsWKydKhoCHfQTGA2yuD/IsiQexr9p/HVJ7R1AY4J7f2Ie956cxxT6UMRxNKBA6Wg0TMloL4+flj8dF02zvwWGP7Tu5rC8Bnlg3f3BQRNNr1ZncAPiIZiN/qGqhXBJNK9f5R74gQ41w8jGWLDl40s3JLhtn+Bp1h8qTjoMOoxYUptqXAnGUj0alMeS85zjcv7fv2ZHYPZ2PCoqg6UJrGbuzua3v58858g2jHveTjb0qbt4xkbDJIIE5+o8w2GEEZof3sWfc9h+d6Nv242MwKFGb/Wf4Brwr6lbuGs848oaHYdar5hXgyfkXXDGkaS17UsiKmf2xQkxnL5ARPWAZEC0E9wDc8Ziuuzco5z7fXuM+3/Gjen157ql32x+kV65qL8GEGnabwG151oJv2qjgZkQ7mCt/VCBXiFkv+Mj1K4D0t2A7O6A0HXXojFu8CUmSGkc29xXCRQx8N6fwsocMPmeKaxcB+AtyQW8S6KslzPaO8qitH+UjKLeUc5I/6jIRgzH3kGRxIP7k1wTEoduxqVsobkm8RUe+wL7jMvb9+AmrZQncRuMloyyEqIl7ShNIprAsIhpFmc4wfdTXw2PVauFW5ur2+1xwf92F7CqrCkJhRmRsKPyPGWYA/5l9RY6NBzzsueAC8OmPtfr/wHOFuaLKxMAAA==&quot;"/>
    <we:property name="isFiltersActionButtonVisible" value="true"/>
    <we:property name="isVisualContainerHeaderHidden" value="false"/>
    <we:property name="reportEmbeddedTime" value="&quot;2024-03-19T18:50:09.776Z&quot;"/>
    <we:property name="creatorTenantId" value="&quot;f2110cd9-0df5-477f-9ce1-7a47ff93ba5c&quot;"/>
    <we:property name="creatorUserId" value="&quot;100320035C547915&quot;"/>
    <we:property name="creatorSessionId" value="&quot;48aeb5f9-be82-49cb-8d81-77a02bc04b43&quot;"/>
    <we:property name="design" value="{&quot;border&quot;:{&quot;isActive&quot;:false,&quot;color&quot;:&quot;#808080&quot;,&quot;width&quot;:1,&quot;transparency&quot;:0,&quot;dash&quot;:&quot;solid&quot;}}"/>
    <we:property name="artifactViewState" value="&quot;liv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109BF87-B107-444B-8E23-8E490C5323AE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23108308-89A8-404F-AFDC-246EDCDC8417&quot;"/>
    <we:property name="reportUrl" value="&quot;/groups/me/reports/c479970a-7cbb-49aa-9907-1e91208750d7/ReportSection1a3f86c18623c79114f0?bookmarkGuid=43f8bd2d-14c2-482e-b9d9-2ece918df347&amp;bookmarkUsage=1&amp;ctid=f2110cd9-0df5-477f-9ce1-7a47ff93ba5c&amp;fromEntryPoint=export&quot;"/>
    <we:property name="reportName" value="&quot;1_ProjDIO&quot;"/>
    <we:property name="reportState" value="&quot;CONNECTED&quot;"/>
    <we:property name="embedUrl" value="&quot;/reportEmbed?reportId=c479970a-7cbb-49aa-9907-1e91208750d7&amp;config=eyJjbHVzdGVyVXJsIjoiaHR0cHM6Ly9XQUJJLUJSQVpJTC1TT1VUSC1CLVBSSU1BUlktcmVkaXJlY3QuYW5hbHlzaXMud2luZG93cy5uZXQiLCJlbWJlZEZlYXR1cmVzIjp7InVzYWdlTWV0cmljc1ZOZXh0Ijp0cnVlLCJkaXNhYmxlQW5ndWxhckpTQm9vdHN0cmFwUmVwb3J0RW1iZWQiOnRydWV9fQ%3D%3D&amp;disableSensitivityBanner=true&amp;lrtl=true&quot;"/>
    <we:property name="pageName" value="&quot;ReportSection1a3f86c18623c79114f0&quot;"/>
    <we:property name="pageDisplayName" value="&quot;Página 2&quot;"/>
    <we:property name="datasetId" value="&quot;107a19d8-f83b-48f2-a0cf-5e4d6945a4f2&quot;"/>
    <we:property name="backgroundColor" value="&quot;#FFFFFF&quot;"/>
    <we:property name="bookmark" value="&quot;H4sIAAAAAAAAA+VXzW7bMAx+lUDnYIht+Se7tWmHDeiGotl6GXqgLTpVq0ieLGfxir7QXmMvNsly/5Y2DYYMDbpTJJIh+ZGfZOqKMF5XAtpPMEfylnyQjBfAlB4EZEikF+4rdTkHfRmPswjYGPMgyRKEKBiFmbVSleFK1uTtFTGgZ2hOed2AcB6t8OvZkIAQxzBzuxJEjUNSoa6VBMF/oDe2KqMbvB4SXFZCaXAupwYMOrcLa273NpXgTWQjQmH4AqdYGC89wUpp0+8DiMosKYIsCaMiHQcBLUf2P7XXdmk+b++CdolNlDTApU3AyRCyFGmZpFHMRmGYZ1nQ2ZZcmN4kbw+Xlba4bTXaypVvjy1AFshIB05j7bFckb3ZTOMMTL89fKCcKNHMH5FPVaMLPMGyU0nDTWtjlFzaGNwV8toW8VgrW+JOM5iCQC9918i+YiO3PVffJxptiZkTnFlJzeVM9B25K8FnD6MA7SCo/MLWzUG1f1Caod5vO7QHXN80JBz+kfSLIrXQrCjKKcRhmpYhiygkMB4HuOOt+yK5qQdTJdj/0L51aH0LATOWjSliiRTDmMa4wemb2ArNlLa3mljp4rZSn6hGGt2S1bYMd4RKdllyswUaVRwn56DNTlPpKbTXZzffDmtxce+D0JPEp799Vlj2WlVMaRrkYZ6WozChLKRBlu74DbQpbTag+XuOGnRx3h7hAsVqarf6VdVNQqeguR8MOhh/Ca+fdG6dkQeID9zI4czu5dOvvzUcBgwHDAx4Vz0UsifV2rO/7g56zXX5+Otn/Uhhnv9Wiaa2RwKZ5/GjF87z5/g1V7Zn3OsG2dPH354jzELKCpbQURRGNAgSGrp81hLJ4NLkavmQO84bywqIxmmeY5wlLGYYx7t+F286yG927fz70Wcrp3ynxoqnHxgvN1Z0bL4rGZmjfYG7hWpMXUGBxyCxi195Fxz9S3ZZgWSuU91au98jbtvhG3UKonE96t7rpAvTRfsN1uWWujAQAAA=&quot;"/>
    <we:property name="initialStateBookmark" value="&quot;H4sIAAAAAAAAA+VX227bMAz9lUDPwRDfnb6laYcNvaLZ+jIUA23RqQpV8mQ5i1f0h/Yb+7FJlntb2iQYMjToniyRNMlDUhR1QyirSg7NMVwj2SEfBWU5UKl6HukT4Yi7JycHR6Ozg6/Ho6N9Q5alZlJUZOeGaFBT1OesqoFbFYb45aJPgPNTmNpdAbzCPilRVVIAZz/QCRuWVjXe9gnOSy4VWJUTDRqt2pkRN3tj23sXGIuQazbDCebaUc+wlEp3ew+CIo1zL439IE+GnhcWA/NP5bitm6vlrdHWsbEUGpgwDlgaQppgWMRJENGB72dp6rWyBeO6E8ma/XmpDG4Tjaa08RrRGYgcKWnBKawclhsymk4VTkF32/0nzLHk9fUz9ImsVY5nWLQsoZlujI2CCWOD2UDemiCeKmlC3HJ6E+DoqO9r0UVsYLeX8vtYoQkxtYQLQ6mYmPIuIw8h+ORg5KAsBJldmbhZqOYHqSiq3aZFu8fUXUL8/h9OvypSA82QgiyEyE+SwqdBCDEMhx5ueeo+C6ar3kRy+j+kbxlal0LAlKbDELHAEP0ojHCN0zc2EZpKZdoYX8jiplwfy1po1ZDFtPS3pJTMsmB6A2VUMhxfgtJbXUovob29uLs7jMTVowuhKxLn/uarwlSvYUVhmHiZnyXFwI9D6odemmx5B1q3bNYo8w8MFaj8sjnEGfJF1+75i6w7h85BMTcYtDD+El432twrI08Q79mRw4o98qdbf6sZ9Cj2KGhwqjooZCTk0rO/rAe95bgc/fpZPROY1XcVrytzJJC6On624aw+x285sl3FvW2QXfm47jnA1A9pTuNwEPhB6Hlx6Ft/lhaSxrnO5Pxp7VhtNM0hGCZZhlEa04hiFG17L153kF+v7fz70Wcjp3yrxoqXHxivN1a01fwQMnKN5gVuF7LWVQk5noLA1n7pVDB0L9l5CYLaTLVrZb+HzKTDJeoceG1z1L7XSWvE5I5lHFf8YF/xpHWr9e43/NEuYlEQAAA=&quot;"/>
    <we:property name="isFiltersActionButtonVisible" value="true"/>
    <we:property name="isVisualContainerHeaderHidden" value="false"/>
    <we:property name="reportEmbeddedTime" value="&quot;2024-03-19T18:52:22.546Z&quot;"/>
    <we:property name="creatorTenantId" value="&quot;f2110cd9-0df5-477f-9ce1-7a47ff93ba5c&quot;"/>
    <we:property name="creatorUserId" value="&quot;100320035C547915&quot;"/>
    <we:property name="creatorSessionId" value="&quot;6d9134ba-24d2-4420-8035-453cea027b53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1675CD2D-D31A-47FF-A02D-DBA48DBFFCE2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23108308-89A8-404F-AFDC-246EDCDC8417&quot;"/>
    <we:property name="reportUrl" value="&quot;/groups/me/reports/c479970a-7cbb-49aa-9907-1e91208750d7/ReportSectionf65f68b87cbb3148eaf9?bookmarkGuid=932a9ff7-06c2-4c83-939f-52c9cb78f517&amp;bookmarkUsage=1&amp;ctid=f2110cd9-0df5-477f-9ce1-7a47ff93ba5c&amp;fromEntryPoint=export&quot;"/>
    <we:property name="reportName" value="&quot;1_ProjDIO&quot;"/>
    <we:property name="reportState" value="&quot;CONNECTED&quot;"/>
    <we:property name="embedUrl" value="&quot;/reportEmbed?reportId=c479970a-7cbb-49aa-9907-1e91208750d7&amp;config=eyJjbHVzdGVyVXJsIjoiaHR0cHM6Ly9XQUJJLUJSQVpJTC1TT1VUSC1CLVBSSU1BUlktcmVkaXJlY3QuYW5hbHlzaXMud2luZG93cy5uZXQiLCJlbWJlZEZlYXR1cmVzIjp7InVzYWdlTWV0cmljc1ZOZXh0Ijp0cnVlLCJkaXNhYmxlQW5ndWxhckpTQm9vdHN0cmFwUmVwb3J0RW1iZWQiOnRydWV9fQ%3D%3D&amp;disableSensitivityBanner=true&amp;lrtl=true&quot;"/>
    <we:property name="pageName" value="&quot;ReportSectionf65f68b87cbb3148eaf9&quot;"/>
    <we:property name="pageDisplayName" value="&quot;Página 3&quot;"/>
    <we:property name="datasetId" value="&quot;107a19d8-f83b-48f2-a0cf-5e4d6945a4f2&quot;"/>
    <we:property name="backgroundColor" value="&quot;#FFFFFF&quot;"/>
    <we:property name="bookmark" value="&quot;H4sIAAAAAAAAA+1WTW/bMAz9K4HOweCPJHZya7MMGDAMQbP1MuRAS7SrVpEMWc6SBfnvo2S3WTNgvXRdDjtZIiny8enR0IEJ2dQK9p9hg2zGPmohOQhjBzEbMt0Zr4152IB9iMd5wceCR5mIEAtAjAuKMrWTRjdsdmAObIXuVjYtKJ+RjN/WQwZKLaHyuxJUg0NWo22MBiV/YBdMLmdbPA4Z7mplLPiUKwcOfdothdOeoMTvUqoI3MktrpC7znqDtbGu35eTcTnJizzjRZHGoxyhnNKZpvMGmC/H+6IB2NxoB1ITAG/D8TTKyrTgWSpGyZRDlmTeXkrl+pBiv9jVlvomNva1p29OXVTGEq+Khf4sNl07BzY3qt2E1eKZfWVay/EGy+DSTro9ZSqlBs2lp+tIVC2tISKDZ4XVBrUL5jvzfW6Rigo2i47DJxxXYkunyXoO4qqqLFbg+u3iryCkZSk7gB9a3d9c9DveNVkaqSvVK+N0FV+6NmqJ8zuwziuvuKc79LTTIWMF2ut9YP69tI/iSIZnwP9pt8f1o3op4v4XSfYi6eC/virWR+8aJynHaTxNshHgCKKYJyHVH/l2uHOF2T2n22eLMYrSSZSmUCZRjvF4NOEXMQxz02pHVF7uMAxWoLB5eRguBe9XLV0zWBklXmGAN1Cfz+7bjcRJG91IxFCInIs4GeVZkfMpci7+i/ht/+gXJIigiRMStkF60PiFaV1TA8claAz16y6FxO5hsKtBCxT92vrvJ0kK6tq9BdX6TsPzh4UyodpP1ovJkH8JAAA=&quot;"/>
    <we:property name="initialStateBookmark" value="&quot;H4sIAAAAAAAAA+1WTW/bMAz9K4HOweCPJHZyS7MMGLp+oFl7GYKBlmhXhSIZstwlK/LfR8nuumbAeum6HHayRFLk49OjoQcmZFMr2J3DBtmMfdRCchDGDmI2ZLoznlxcnJ7Nr06/ns/PlmQ2tZNGN2z2wBzYCt2NbFpQPgUZv6yHDJS6hMrvSlANDlmNtjEalPyOXTC5nG1xP2S4rZWx4FOuHDj0ae8pnPZUO36XUkXgTt7jCrnrrFdYG+v6fTkZl5O8yDNeFGk8yhHKKZ1pOm+A+XK8LxqALYx2IDUB8DYcT6OsTAuepWKUTDlkSebtpVSuDyl2y21tqW9iY1d7vhbURWUsEalY6M9i07XzwBZGtZuwWj6zr0xrOV5hGVzaSbejTKXUoLn0dO2JqktriMjgWWG1Qe2C+dZ8W1ikooLNov3wJ465uKfTZD0EMa8qixW4frv8KwhpWcoO4IdW9zcX/Y53TZZG6kr1yni6is9dG7XExS1Y55VX3NEdetrpkLEC7ckuMP9e2kdxJMMD4P+02/36Ub0UcfeLJHuRdPBfXxXrvXeNk5TjNJ4m2QhwBFHMk5Dqj3w73LrCbJ/T7bPFGEXpJEpTKJMox3g8mvCjGIaFabUjKo93GAYrUNi8PAzHgvdaS9cMVkaJVxjgDdSHs/t2I/GkjW4kYihEzkWcjPKsyPkUORf/Rfy2f/QjEkTQxBMStkF60PiFaV1TA8dL0Bjq110Kid3DYFuDFij6tfXfT5IU1LV7A6r1nYbnDwtFiAFZKHzhgH8UsQAroPsB+B4LoaAJAAA=&quot;"/>
    <we:property name="isFiltersActionButtonVisible" value="true"/>
    <we:property name="isVisualContainerHeaderHidden" value="false"/>
    <we:property name="reportEmbeddedTime" value="&quot;2024-03-19T18:53:02.429Z&quot;"/>
    <we:property name="creatorTenantId" value="&quot;f2110cd9-0df5-477f-9ce1-7a47ff93ba5c&quot;"/>
    <we:property name="creatorUserId" value="&quot;100320035C547915&quot;"/>
    <we:property name="creatorSessionId" value="&quot;c03c6215-5685-494a-a80d-42a8e1d2f232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66</Words>
  <Application>Microsoft Office PowerPoint</Application>
  <PresentationFormat>Widescreen</PresentationFormat>
  <Paragraphs>12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Euphemia</vt:lpstr>
      <vt:lpstr>Plantagenet Cherokee</vt:lpstr>
      <vt:lpstr>Wingdings</vt:lpstr>
      <vt:lpstr>Literatura Acadêmica 16X9</vt:lpstr>
      <vt:lpstr>Formação Power BI Analyst - DIO</vt:lpstr>
      <vt:lpstr>Analisando Dados com meu Primeiro Projeto no Power BI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Formação Power BI Analyst - DIO</dc:title>
  <dc:creator>Reinaldo Nardi</dc:creator>
  <cp:lastModifiedBy>Reinaldo Nardi</cp:lastModifiedBy>
  <cp:revision>1</cp:revision>
  <dcterms:created xsi:type="dcterms:W3CDTF">2024-03-19T18:07:09Z</dcterms:created>
  <dcterms:modified xsi:type="dcterms:W3CDTF">2024-03-19T19:05:42Z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