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490270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fa22727-9c74-419c-8b8a-b558856fd66f}">
  <we:reference id="WA200003233" version="2.0.0.3" store="pt-BR" storeType="OMEX"/>
  <we:alternateReferences/>
  <we:properties>
    <we:property name="Microsoft.Office.CampaignId" value="&quot;none&quot;"/>
    <we:property name="reportUrl" value="&quot;/groups/me/reports/94de847e-bfb3-4515-af12-1fa0244da30c/73919d114feaab2bd1a4?bookmarkGuid=52b7ff41-aa39-4ea8-bff2-61d9f85f63d8&amp;bookmarkUsage=1&amp;ctid=659ce2b8-0714-4198-8c38-dc9b60aabb57&amp;fromEntryPoint=export&amp;pbi_source=storytelling_addin&quot;"/>
    <we:property name="reportState" value="&quot;CONNECTED&quot;"/>
    <we:property name="artifactViewState" value="&quot;live&quot;"/>
    <we:property name="reportEmbeddedTime" value="&quot;2024-08-03T09:57:47.213Z&quot;"/>
    <we:property name="creatorSessionId" value="&quot;84dbf848-44d0-4843-8a4f-845310f90aaa&quot;"/>
    <we:property name="creatorUserId" value="&quot;100320036C9023DB&quot;"/>
    <we:property name="creatorTenantId" value="&quot;659ce2b8-0714-4198-8c38-dc9b60aabb57&quot;"/>
    <we:property name="pageDisplayName" value="&quot;Vendas&quot;"/>
    <we:property name="pageName" value="&quot;73919d114feaab2bd1a4&quot;"/>
    <we:property name="reportName" value="&quot;Relatório Gerencial de Vendas&quot;"/>
    <we:property name="isVisualContainerHeaderHidden" value="false"/>
    <we:property name="isFiltersActionButtonVisible" value="true"/>
    <we:property name="initialStateBookmark" value="&quot;H4sIAAAAAAAAA+1a227cNhD9FUMveTEK3i95s500LXJF3OalMIohObQVyNJWq3XsGv6h/kZ/rCNpnYuz9qaKk25h+8USqT2cIQ8PZ0ieF6mczyo4ewHHWDwsfq5TGSE17ZYutot6LNx9+fLp853XT39/sfP8MRU3s65s6nnx8LzooD3E7k05X0DVQ1DhbwfbBVTVKzjs3zJUc9wuZtjOmxqq8k8cP6aqrl3gxXaBp7OqaaGH3O+gwx72hD6nd2qb/yCpRYhdeYL7GLux1ErPfeJcZQQIIiQOij6bjx8Mlq38pIcemt9r6g7Kmprpy3iI2iaHCgEF45nl6PryeVkfVkuDP/z2l7NZ3yvzI6D/1BvhLTXb41xckDvBZmFyCh6d0I7zyFKciuWZBpY5gJHBMStCTGIqljFGeytB+4wJVFYKcbJdTnFpPKJOngOXLmUzFQutDsE7NGScts4mFe1ULOaUSRFTzNnkwETgQU3ur6jAZWO8C8DBqijdZE5kK0xgqLQS3FsHAROfiqVBQzDAVfLgBVgjkU3FijRJZLaGo3IOsrA2TuaqcswYa8lDtBZTBu4m22WCwqRZIJpCYjbnDOuxOjztQnO6ghUGnGJOkwAIzqxzfJyRuay6pQCEs8ens5a0ixRtRNsjJTpsWhLDqhg0qsX5KEnnxV5TLY6Hp8eflO83izbia8xDVd2V3Rkh5bKGOpa95PXWvGobEsOh5lGvdn3ZUfNur0V6S8VDdnFAJTf3WlVGbD9xtDhGEuL+IUEHgyOzsaESx/omDdU4+HlePCvJ9xH7DVSLHvbBLnbvEOsHZBP9HfSWNW3CdvdsAHxUtpcCzLevuH7LXXJxcKn5VPf2I1UfbJ0P5txykwcDV1yU3IONWqIJWpKcYFjLPBjs2110HVnwGf1IIkNQ2miVnfJJCIHrJ1l5TMvnisWFJgTLIcfopEGjPMtyLZV30gm5Tty6yuOdw8MWD6Fbvn6bEd3ahwrH0h8X9ZI/bALrI7Tp0x65lp7iKj3/U0/HmRQieClQatRgsvIijmvABg/dr3XZzbf2myrdheG7ydtxCK10OTnvOK3noC1ybvyGD+Gjch6bRd3diQl4g7PjAFIQ4JmImqXMLem7sQbuB/B/NICW0jMaQEqELDimmcC06evf3ssn+3dh7Fb7OQ6bkVKi9S4ZYAxS0F7L6fG84FpLTvGZlTnZrKJJ6zPGa9GQG0qoghXOJ+ZNzjZPzs0CuuC0sJ5LnhyHGMBtRKaxj4fHWHcrko3tDZkmtxYmBmj3jqDtNnqyXB8qXpP3LElydquZzwdWjMlPolwbsrVgZEzKGEpV1oeo9/S9Vfqmpl509wT+9wTevtzJ7n877nYUR2VKWBfjHpxPmhkUSlqDgMYAbMYu0F4f8VDH3AFyH8PsKqu/H1k+9PN6smjg3AWKK3LwIqHnWYt7snxfsnQt4pcS5knbLGbfjC19lYyeK2cCCAmJIjuKZvOGZx5fOhLb35XB9JgWcdVafh/afYteHukbEgKlJCoAqJySD9atP7G7eV+bKwWSMRUkeiWN1dysT+puhlTWBoRE+ZNLKigfgk5fCcki8yoYTymjoayxPxVcf5S0BjJ75FZ4mxmzTnPpQv5KyKhYhuDJysiiicqmsOk7i7erLj+V2EIbj86e4QlWn1v3vv7zqkub3kBbjrcIBk8meri8B/EerFh9YveRPcvnPxYlbCXc6s/fRqilK8Xzv/+aT5G7qqxxpd6tl5E70J3LZVm6qAS6qIP1gNIGuV6ErruJIDXNQK+Ujylp7zxqPxULhFIRCFBbFkUS3Ge9FuvaPSpSQsatAyNioNiDjExfq4uZBUCfTRCMo0ksS7VexFaeSg5wq06im0U3n0HEV1DjihNpEgCoE6bl83Wn0sMFojEqJ1vKUK07xu6vFb0/wb64+AciR/jP4iQAAA==&quot;"/>
    <we:property name="bookmark" value="&quot;H4sIAAAAAAAAA+1a23LbNhD9FQ9f+qLp4H7JW+KkaWfSNlO1een4YQEsZGZoUqUox67HP9Tf6I91Scq5OLKVMk6qju0XkwB1uIs9ONgFeFGkcrWs4PwnOMHiUfFDncoIqWkPdDEr6rGRyZRtYD7YZF0W2YAH6m2WXdnUq+LRRdFBu8DuVblaQ9UjUePvR7MCquolLPq7DNUKZ8US21VTQ1X+iePD1NW1a7ycFXi2rJoWesh5Bx32sKf0ON2TCfxbSW+E2JWnOMfYja1Weu4T5yojQBAhcVD02Gp8YLBs6yM99PD6w6buoKzpNX0bD1Hb5FAhoGA8sxxd374q60W1Mfjdb389X/aDszoG+k+jEV7Ta3ucy0tyJ9gsTE7BoxPacR5ZilOxPNPAMgcwMjhmRYhJTMUyxmhvJWifMYHKSiFOtsspLo1H1Mlz4NKlbKZiodUheIeGjNPW2aSinYrFnDIpYoo5mxyYCDyoyeMVFbhsjHcBOFgVpZvMiWyFCQyVVoJ76yBg4lOxNGgIBrhKHrwAaySyqViRJonM1nBUzkEW1sbJXFWOGWMteYjWYsrA3WS7TFCYNAtEU0jM5pxhN1aHZ11ozrawwoBTzGkSAMGZdY6PMzKXVbcRgHD+7GzZknaRoo1oh6REi6YlTayKQaNaXI2SdFEcNtX6ZLh69kH7vFm3EX/BPHTVXdmdE1Iua6hj2Uteb83LtiExHHqe9mrXtx03bw5bpLtUPGKXR9Ry+6hVZcT2A0eLEyQh7i8SdDA4shxfVOLY36ShGwc/L4oXJfk+Yr+Cat3DfvMEuzeI9TdkE/0d9ZY1bcL2yfkA+LRsrwSYz665fsdDcnl0pfnU9/o9VR9sXQ3m3PErjwauuCi5Bxu1RBO0JDnBsJN5MNj3ZN11ZMFH9COJDEFpo1V2yichBO6eZOUJLZ9bFheaECyHHKOTBo3yLMudVH6cTsl14tZ1Hj9eLFpcQLe5/TIRPZhDhWPrd+t6wx82gfUR2vThiNxIT3Gdnv+pp+NMChG8FCg1ajBZeRHHNWCPQ/dbXXarg3lTpfsQvtu8HUNopcvJecdpPQdtkXPj9zyET8tVbNZ1dy8m4C3OjgGkJMAzETVLmVvSd2MNPATwfxRAS+UZBZAKIQuOaSYw7fv6d/jz8/l9iN12P8ewGSklWu+SAcYgBe21nJ7PC6615JSfWZmTzSqatLtivBENuaGCKljhfGLe5Gzz5NosoAtOC+u55MlxiAHcXlQac1ycYN1tKTZmezJN7ixNDNAeHkPb7fVkuTlVvKHu2ZDk/E4rn3esGIufRLU2ZGvByJiUMVSq7E5RH+h7p/RNTb3uHgj87wk8u9rQ7n877nYUx2VKWBfjHpxPmhkUSlqDgMYA7Mcu0GGf8dDA3ANyn8DyOqu/HlnejfNusmjg3AXKK3LwIqHnWYsHsnxdsnQt4qcS5nnbrJdfjC19l4yeK2cCCAmJMjvKZvOeVx6fGonZV2UwXaZ13LaWP6R2X2KUR/qGhEAliQoAKqfkg3W7T+xu39fmSoFkTAWJXkljNTe7i7rbIZW1ASFR/eSSCsqHoNNnQrLIvArGU8loqGrsTwV3HyXtgMweuRXeZsas01y6kD8TMiqWIXiyMrJoorIp7PvO4t2qy/clttDG4/MXeIrVx9a97f+468qmV9CW41cEgycTPdx8DvEWrNh+YveePZvrP9YlHCQ86M/fRqiNK8WPf/+1miJ3VVnjVr3bLSP3YDg3y7J0UQl0UQfrAaUNcrcI3fQlgtQ0A71SPqakvfOo/VQsEEpFIEBtWRRJcJ/1Tqwb96hICRm3DoyIgXIPMjJ9ri5mFgB9NkEwjiaxLNVuEdt6KjnAbTuJbtbdagkRX0KNW06kSQCgTpg21zedSg8fEL09kb68/Af0kGXpuSQAAA==&quot;"/>
    <we:property name="datasetId" value="&quot;5c1bed8b-8ebe-4a41-bc81-43d103e58e8f&quot;"/>
    <we:property name="embedUrl" value="&quot;/reportEmbed?reportId=94de847e-bfb3-4515-af12-1fa0244da30c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Max Nycolas</cp:lastModifiedBy>
  <cp:revision>3</cp:revision>
  <dcterms:created xsi:type="dcterms:W3CDTF">2018-06-07T21:39:02Z</dcterms:created>
  <dcterms:modified xsi:type="dcterms:W3CDTF">2024-08-03T10:02:48Z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