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15" r:id="rId2"/>
    <p:sldId id="256" r:id="rId3"/>
    <p:sldId id="2609" r:id="rId4"/>
    <p:sldId id="2519" r:id="rId5"/>
    <p:sldId id="2603" r:id="rId6"/>
    <p:sldId id="2614" r:id="rId7"/>
    <p:sldId id="2616" r:id="rId8"/>
    <p:sldId id="2617" r:id="rId9"/>
    <p:sldId id="2604" r:id="rId10"/>
    <p:sldId id="2605" r:id="rId11"/>
    <p:sldId id="2618" r:id="rId12"/>
    <p:sldId id="2619" r:id="rId13"/>
    <p:sldId id="2620" r:id="rId14"/>
    <p:sldId id="268"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000"/>
    <a:srgbClr val="96D45E"/>
    <a:srgbClr val="7F2EFF"/>
    <a:srgbClr val="0257B1"/>
    <a:srgbClr val="2C64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7658" autoAdjust="0"/>
  </p:normalViewPr>
  <p:slideViewPr>
    <p:cSldViewPr snapToGrid="0">
      <p:cViewPr>
        <p:scale>
          <a:sx n="66" d="100"/>
          <a:sy n="66" d="100"/>
        </p:scale>
        <p:origin x="1560" y="494"/>
      </p:cViewPr>
      <p:guideLst/>
    </p:cSldViewPr>
  </p:slideViewPr>
  <p:notesTextViewPr>
    <p:cViewPr>
      <p:scale>
        <a:sx n="3" d="2"/>
        <a:sy n="3" d="2"/>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1872D-C6EC-BE48-A641-E1383603EFD4}" type="datetimeFigureOut">
              <a:rPr kumimoji="1" lang="ko-KR" altLang="en-US" smtClean="0"/>
              <a:t>2024-04-13</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5DC92-6F7C-5F4F-87A8-B0B69CB8A4DB}" type="slidenum">
              <a:rPr kumimoji="1" lang="ko-KR" altLang="en-US" smtClean="0"/>
              <a:t>‹#›</a:t>
            </a:fld>
            <a:endParaRPr kumimoji="1" lang="ko-KR" altLang="en-US"/>
          </a:p>
        </p:txBody>
      </p:sp>
    </p:spTree>
    <p:extLst>
      <p:ext uri="{BB962C8B-B14F-4D97-AF65-F5344CB8AC3E}">
        <p14:creationId xmlns:p14="http://schemas.microsoft.com/office/powerpoint/2010/main" val="174992376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Title Slide" preserve="1" userDrawn="1">
  <p:cSld name="3_Title Slide">
    <p:bg>
      <p:bgPr>
        <a:solidFill>
          <a:schemeClr val="bg1"/>
        </a:solidFill>
        <a:effectLst/>
      </p:bgPr>
    </p:bg>
    <p:spTree>
      <p:nvGrpSpPr>
        <p:cNvPr id="1" name="Shape 25"/>
        <p:cNvGrpSpPr/>
        <p:nvPr/>
      </p:nvGrpSpPr>
      <p:grpSpPr>
        <a:xfrm>
          <a:off x="0" y="0"/>
          <a:ext cx="0" cy="0"/>
          <a:chOff x="0" y="0"/>
          <a:chExt cx="0" cy="0"/>
        </a:xfrm>
      </p:grpSpPr>
      <p:pic>
        <p:nvPicPr>
          <p:cNvPr id="1058" name="Picture 34" descr="청와대 &quot;검찰과 충돌 없어…조국 임명 기류변화 없다&quot; | 서울특별시 미디어재단 TBS"/>
          <p:cNvPicPr preferRelativeResize="0">
            <a:picLocks noChangeArrowheads="1"/>
          </p:cNvPicPr>
          <p:nvPr userDrawn="1"/>
        </p:nvPicPr>
        <p:blipFill rotWithShape="1">
          <a:blip r:embed="rId2">
            <a:extLst>
              <a:ext uri="{28A0092B-C50C-407E-A947-70E740481C1C}">
                <a14:useLocalDpi xmlns:a14="http://schemas.microsoft.com/office/drawing/2010/main" val="0"/>
              </a:ext>
            </a:extLst>
          </a:blip>
          <a:srcRect t="5049"/>
          <a:stretch/>
        </p:blipFill>
        <p:spPr bwMode="auto">
          <a:xfrm>
            <a:off x="0" y="0"/>
            <a:ext cx="12192000" cy="6858000"/>
          </a:xfrm>
          <a:prstGeom prst="rect">
            <a:avLst/>
          </a:prstGeom>
          <a:solidFill>
            <a:schemeClr val="bg1"/>
          </a:solidFill>
          <a:effectLst/>
        </p:spPr>
      </p:pic>
      <p:sp>
        <p:nvSpPr>
          <p:cNvPr id="15" name="직사각형 14"/>
          <p:cNvSpPr/>
          <p:nvPr userDrawn="1"/>
        </p:nvSpPr>
        <p:spPr>
          <a:xfrm>
            <a:off x="0" y="0"/>
            <a:ext cx="12192000" cy="6858000"/>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대한민국의 대통령 - 위키백과, 우리 모두의 백과사전"/>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00368" y="4524301"/>
            <a:ext cx="1684092" cy="168409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11;p152">
            <a:extLst>
              <a:ext uri="{FF2B5EF4-FFF2-40B4-BE49-F238E27FC236}">
                <a16:creationId xmlns:a16="http://schemas.microsoft.com/office/drawing/2014/main" id="{A465F122-586E-C0E5-6878-56D460C80E7F}"/>
              </a:ext>
            </a:extLst>
          </p:cNvPr>
          <p:cNvSpPr txBox="1"/>
          <p:nvPr userDrawn="1"/>
        </p:nvSpPr>
        <p:spPr>
          <a:xfrm>
            <a:off x="420626" y="4771660"/>
            <a:ext cx="7601421" cy="1436734"/>
          </a:xfrm>
          <a:prstGeom prst="rect">
            <a:avLst/>
          </a:prstGeom>
          <a:noFill/>
          <a:ln>
            <a:noFill/>
          </a:ln>
        </p:spPr>
        <p:txBody>
          <a:bodyPr spcFirstLastPara="1" wrap="square" lIns="0" tIns="0" rIns="0" bIns="0" anchor="ctr" anchorCtr="0">
            <a:noAutofit/>
          </a:bodyPr>
          <a:lstStyle/>
          <a:p>
            <a:pPr>
              <a:lnSpc>
                <a:spcPct val="115000"/>
              </a:lnSpc>
            </a:pPr>
            <a:r>
              <a:rPr lang="en-US" altLang="ko-KR" sz="4000" b="1" spc="-150" dirty="0">
                <a:solidFill>
                  <a:srgbClr val="0257B1"/>
                </a:solidFill>
                <a:latin typeface="Pretendard" panose="02000503000000020004" pitchFamily="2" charset="-127"/>
                <a:ea typeface="Pretendard" panose="02000503000000020004" pitchFamily="2" charset="-127"/>
                <a:cs typeface="Pretendard" panose="02000503000000020004" pitchFamily="2" charset="-127"/>
                <a:sym typeface="Pretendard"/>
              </a:rPr>
              <a:t>[DAPT] </a:t>
            </a:r>
            <a:r>
              <a:rPr lang="ko-KR" altLang="en-US" sz="4000" b="1" spc="-150" dirty="0">
                <a:solidFill>
                  <a:srgbClr val="0257B1"/>
                </a:solidFill>
                <a:latin typeface="Pretendard" panose="02000503000000020004" pitchFamily="2" charset="-127"/>
                <a:ea typeface="Pretendard" panose="02000503000000020004" pitchFamily="2" charset="-127"/>
                <a:cs typeface="Pretendard" panose="02000503000000020004" pitchFamily="2" charset="-127"/>
                <a:sym typeface="Pretendard"/>
              </a:rPr>
              <a:t>대통령 연설문 분석</a:t>
            </a:r>
            <a:endParaRPr lang="en-US" altLang="ko-KR" sz="4000" b="1" spc="-150" dirty="0">
              <a:solidFill>
                <a:srgbClr val="0257B1"/>
              </a:solidFill>
              <a:latin typeface="Pretendard" panose="02000503000000020004" pitchFamily="2" charset="-127"/>
              <a:ea typeface="Pretendard" panose="02000503000000020004" pitchFamily="2" charset="-127"/>
              <a:cs typeface="Pretendard" panose="02000503000000020004" pitchFamily="2" charset="-127"/>
              <a:sym typeface="Pretendard"/>
            </a:endParaRPr>
          </a:p>
          <a:p>
            <a:pPr>
              <a:lnSpc>
                <a:spcPct val="115000"/>
              </a:lnSpc>
            </a:pPr>
            <a:r>
              <a:rPr lang="en-US" altLang="ko-KR" sz="3200" b="1" spc="-150" dirty="0">
                <a:solidFill>
                  <a:srgbClr val="0257B1"/>
                </a:solidFill>
                <a:latin typeface="Pretendard" panose="02000503000000020004" pitchFamily="2" charset="-127"/>
                <a:ea typeface="Pretendard" panose="02000503000000020004" pitchFamily="2" charset="-127"/>
                <a:cs typeface="Pretendard" panose="02000503000000020004" pitchFamily="2" charset="-127"/>
                <a:sym typeface="Pretendard"/>
              </a:rPr>
              <a:t>- 2002~2020</a:t>
            </a:r>
            <a:r>
              <a:rPr lang="ko-KR" altLang="en-US" sz="3200" b="1" spc="-150" dirty="0">
                <a:solidFill>
                  <a:srgbClr val="0257B1"/>
                </a:solidFill>
                <a:latin typeface="Pretendard" panose="02000503000000020004" pitchFamily="2" charset="-127"/>
                <a:ea typeface="Pretendard" panose="02000503000000020004" pitchFamily="2" charset="-127"/>
                <a:cs typeface="Pretendard" panose="02000503000000020004" pitchFamily="2" charset="-127"/>
                <a:sym typeface="Pretendard"/>
              </a:rPr>
              <a:t>년 북한 주요 도발 사건을 중심으로</a:t>
            </a:r>
          </a:p>
        </p:txBody>
      </p:sp>
      <p:sp>
        <p:nvSpPr>
          <p:cNvPr id="6" name="Google Shape;1412;p152">
            <a:extLst>
              <a:ext uri="{FF2B5EF4-FFF2-40B4-BE49-F238E27FC236}">
                <a16:creationId xmlns:a16="http://schemas.microsoft.com/office/drawing/2014/main" id="{EC235572-EA03-263E-E385-5D358C2A8BD3}"/>
              </a:ext>
            </a:extLst>
          </p:cNvPr>
          <p:cNvSpPr txBox="1"/>
          <p:nvPr userDrawn="1"/>
        </p:nvSpPr>
        <p:spPr>
          <a:xfrm>
            <a:off x="420626" y="4524301"/>
            <a:ext cx="5792214" cy="308000"/>
          </a:xfrm>
          <a:prstGeom prst="rect">
            <a:avLst/>
          </a:prstGeom>
          <a:noFill/>
          <a:ln>
            <a:noFill/>
          </a:ln>
        </p:spPr>
        <p:txBody>
          <a:bodyPr spcFirstLastPara="1" wrap="square" lIns="0" tIns="0" rIns="0" bIns="0" anchor="ctr" anchorCtr="0">
            <a:noAutofit/>
          </a:bodyPr>
          <a:lstStyle/>
          <a:p>
            <a:r>
              <a:rPr lang="en-US" sz="1400" u="sng" dirty="0">
                <a:solidFill>
                  <a:srgbClr val="0257B1"/>
                </a:solidFill>
                <a:latin typeface="Pretendard" pitchFamily="2" charset="0"/>
                <a:ea typeface="Pretendard" pitchFamily="2" charset="0"/>
                <a:cs typeface="Pretendard" pitchFamily="2" charset="0"/>
                <a:sym typeface="Pretendard"/>
              </a:rPr>
              <a:t>Apr. 15 / 2024</a:t>
            </a:r>
            <a:r>
              <a:rPr lang="en-US" sz="1400" u="none" dirty="0">
                <a:solidFill>
                  <a:srgbClr val="0257B1"/>
                </a:solidFill>
                <a:latin typeface="Pretendard" pitchFamily="2" charset="0"/>
                <a:ea typeface="Pretendard" pitchFamily="2" charset="0"/>
                <a:cs typeface="Pretendard" pitchFamily="2" charset="0"/>
                <a:sym typeface="Pretendard"/>
              </a:rPr>
              <a:t> @ </a:t>
            </a:r>
            <a:r>
              <a:rPr lang="ko-KR" altLang="en-US" sz="1400" u="none" dirty="0">
                <a:solidFill>
                  <a:srgbClr val="0257B1"/>
                </a:solidFill>
                <a:latin typeface="Pretendard" pitchFamily="2" charset="0"/>
                <a:ea typeface="Pretendard" pitchFamily="2" charset="0"/>
                <a:cs typeface="Pretendard" pitchFamily="2" charset="0"/>
                <a:sym typeface="Pretendard"/>
              </a:rPr>
              <a:t>연세</a:t>
            </a:r>
            <a:r>
              <a:rPr lang="en-US" altLang="ko-KR" sz="1400" u="none" dirty="0">
                <a:solidFill>
                  <a:srgbClr val="0257B1"/>
                </a:solidFill>
                <a:latin typeface="Pretendard" pitchFamily="2" charset="0"/>
                <a:ea typeface="Pretendard" pitchFamily="2" charset="0"/>
                <a:cs typeface="Pretendard" pitchFamily="2" charset="0"/>
                <a:sym typeface="Pretendard"/>
              </a:rPr>
              <a:t>IT</a:t>
            </a:r>
            <a:r>
              <a:rPr lang="ko-KR" altLang="en-US" sz="1400" u="none" dirty="0" err="1">
                <a:solidFill>
                  <a:srgbClr val="0257B1"/>
                </a:solidFill>
                <a:latin typeface="Pretendard" pitchFamily="2" charset="0"/>
                <a:ea typeface="Pretendard" pitchFamily="2" charset="0"/>
                <a:cs typeface="Pretendard" pitchFamily="2" charset="0"/>
                <a:sym typeface="Pretendard"/>
              </a:rPr>
              <a:t>미래교육원</a:t>
            </a:r>
            <a:r>
              <a:rPr lang="ko-KR" altLang="en-US" sz="1400" u="none" dirty="0">
                <a:solidFill>
                  <a:srgbClr val="0257B1"/>
                </a:solidFill>
                <a:latin typeface="Pretendard" pitchFamily="2" charset="0"/>
                <a:ea typeface="Pretendard" pitchFamily="2" charset="0"/>
                <a:cs typeface="Pretendard" pitchFamily="2" charset="0"/>
                <a:sym typeface="Pretendard"/>
              </a:rPr>
              <a:t> </a:t>
            </a:r>
            <a:r>
              <a:rPr lang="en-US" altLang="ko-KR" sz="1400" u="none" dirty="0">
                <a:solidFill>
                  <a:srgbClr val="0257B1"/>
                </a:solidFill>
                <a:latin typeface="Pretendard" pitchFamily="2" charset="0"/>
                <a:ea typeface="Pretendard" pitchFamily="2" charset="0"/>
                <a:cs typeface="Pretendard" pitchFamily="2" charset="0"/>
                <a:sym typeface="Pretendard"/>
              </a:rPr>
              <a:t>(702</a:t>
            </a:r>
            <a:r>
              <a:rPr lang="ko-KR" altLang="en-US" sz="1400" u="none" dirty="0">
                <a:solidFill>
                  <a:srgbClr val="0257B1"/>
                </a:solidFill>
                <a:latin typeface="Pretendard" pitchFamily="2" charset="0"/>
                <a:ea typeface="Pretendard" pitchFamily="2" charset="0"/>
                <a:cs typeface="Pretendard" pitchFamily="2" charset="0"/>
                <a:sym typeface="Pretendard"/>
              </a:rPr>
              <a:t>호</a:t>
            </a:r>
            <a:r>
              <a:rPr lang="en-US" altLang="ko-KR" sz="1400" u="none" dirty="0">
                <a:solidFill>
                  <a:srgbClr val="0257B1"/>
                </a:solidFill>
                <a:latin typeface="Pretendard" pitchFamily="2" charset="0"/>
                <a:ea typeface="Pretendard" pitchFamily="2" charset="0"/>
                <a:cs typeface="Pretendard" pitchFamily="2" charset="0"/>
                <a:sym typeface="Pretendard"/>
              </a:rPr>
              <a:t>)</a:t>
            </a:r>
            <a:endParaRPr sz="1400" u="none" dirty="0">
              <a:solidFill>
                <a:srgbClr val="0257B1"/>
              </a:solidFill>
              <a:latin typeface="Pretendard" pitchFamily="2" charset="0"/>
              <a:ea typeface="Pretendard" pitchFamily="2" charset="0"/>
              <a:cs typeface="Pretendard" pitchFamily="2" charset="0"/>
              <a:sym typeface="Pretendard"/>
            </a:endParaRPr>
          </a:p>
        </p:txBody>
      </p:sp>
    </p:spTree>
    <p:extLst>
      <p:ext uri="{BB962C8B-B14F-4D97-AF65-F5344CB8AC3E}">
        <p14:creationId xmlns:p14="http://schemas.microsoft.com/office/powerpoint/2010/main" val="332793023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목차">
    <p:spTree>
      <p:nvGrpSpPr>
        <p:cNvPr id="1" name=""/>
        <p:cNvGrpSpPr/>
        <p:nvPr/>
      </p:nvGrpSpPr>
      <p:grpSpPr>
        <a:xfrm>
          <a:off x="0" y="0"/>
          <a:ext cx="0" cy="0"/>
          <a:chOff x="0" y="0"/>
          <a:chExt cx="0" cy="0"/>
        </a:xfrm>
      </p:grpSpPr>
      <p:sp>
        <p:nvSpPr>
          <p:cNvPr id="6" name="직사각형 5"/>
          <p:cNvSpPr/>
          <p:nvPr userDrawn="1"/>
        </p:nvSpPr>
        <p:spPr>
          <a:xfrm>
            <a:off x="1043798" y="496194"/>
            <a:ext cx="354501" cy="484535"/>
          </a:xfrm>
          <a:prstGeom prst="rect">
            <a:avLst/>
          </a:prstGeom>
          <a:solidFill>
            <a:srgbClr val="025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b="0" dirty="0">
              <a:latin typeface="Arial" panose="020B0604020202020204" pitchFamily="34" charset="0"/>
              <a:ea typeface="맑은 고딕" panose="020B0503020000020004" pitchFamily="50" charset="-127"/>
              <a:cs typeface="Arial" panose="020B0604020202020204" pitchFamily="34" charset="0"/>
            </a:endParaRPr>
          </a:p>
        </p:txBody>
      </p:sp>
      <p:sp>
        <p:nvSpPr>
          <p:cNvPr id="7" name="직사각형 6"/>
          <p:cNvSpPr/>
          <p:nvPr userDrawn="1"/>
        </p:nvSpPr>
        <p:spPr>
          <a:xfrm>
            <a:off x="0" y="0"/>
            <a:ext cx="1054321" cy="980728"/>
          </a:xfrm>
          <a:prstGeom prst="rect">
            <a:avLst/>
          </a:prstGeom>
          <a:solidFill>
            <a:srgbClr val="F6F4F3"/>
          </a:solidFill>
          <a:ln w="6350"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nSpc>
                <a:spcPct val="130000"/>
              </a:lnSpc>
            </a:pPr>
            <a:endParaRPr lang="ko-KR" altLang="en-US" sz="1600" dirty="0">
              <a:solidFill>
                <a:srgbClr val="70C1D2"/>
              </a:solidFill>
              <a:latin typeface="SF Pro Bold" pitchFamily="2" charset="0"/>
              <a:ea typeface="맑은 고딕" panose="020B0503020000020004" pitchFamily="50" charset="-127"/>
              <a:cs typeface="SF Pro Bold" pitchFamily="2" charset="0"/>
            </a:endParaRPr>
          </a:p>
        </p:txBody>
      </p:sp>
      <p:sp>
        <p:nvSpPr>
          <p:cNvPr id="8" name="직사각형 7"/>
          <p:cNvSpPr/>
          <p:nvPr userDrawn="1"/>
        </p:nvSpPr>
        <p:spPr>
          <a:xfrm>
            <a:off x="1398863" y="0"/>
            <a:ext cx="10793137" cy="980728"/>
          </a:xfrm>
          <a:prstGeom prst="rect">
            <a:avLst/>
          </a:prstGeom>
          <a:solidFill>
            <a:srgbClr val="F6F4F3"/>
          </a:solidFill>
          <a:ln w="6350"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nSpc>
                <a:spcPct val="130000"/>
              </a:lnSpc>
            </a:pPr>
            <a:endParaRPr lang="ko-KR" altLang="en-US" sz="1600" dirty="0">
              <a:solidFill>
                <a:srgbClr val="70C1D2"/>
              </a:solidFill>
              <a:latin typeface="SF Pro Bold" pitchFamily="2" charset="0"/>
              <a:ea typeface="맑은 고딕" panose="020B0503020000020004" pitchFamily="50" charset="-127"/>
              <a:cs typeface="SF Pro Bold" pitchFamily="2" charset="0"/>
            </a:endParaRPr>
          </a:p>
        </p:txBody>
      </p:sp>
      <p:sp>
        <p:nvSpPr>
          <p:cNvPr id="2" name="제목 1"/>
          <p:cNvSpPr>
            <a:spLocks noGrp="1"/>
          </p:cNvSpPr>
          <p:nvPr>
            <p:ph type="title"/>
          </p:nvPr>
        </p:nvSpPr>
        <p:spPr>
          <a:xfrm>
            <a:off x="1576113" y="411928"/>
            <a:ext cx="10457777" cy="568800"/>
          </a:xfrm>
        </p:spPr>
        <p:txBody>
          <a:bodyPr>
            <a:noAutofit/>
          </a:bodyPr>
          <a:lstStyle>
            <a:lvl1pPr algn="l">
              <a:defRPr sz="2800" b="0">
                <a:solidFill>
                  <a:srgbClr val="0257B1"/>
                </a:solidFill>
                <a:latin typeface="Arial" panose="020B0604020202020204" pitchFamily="34" charset="0"/>
                <a:ea typeface="맑은 고딕" panose="020B0503020000020004" pitchFamily="50" charset="-127"/>
                <a:cs typeface="Arial" panose="020B0604020202020204" pitchFamily="34" charset="0"/>
              </a:defRPr>
            </a:lvl1pPr>
          </a:lstStyle>
          <a:p>
            <a:r>
              <a:rPr lang="ko-KR" altLang="en-US" dirty="0"/>
              <a:t>마스터 제목 스타일 편집</a:t>
            </a:r>
          </a:p>
        </p:txBody>
      </p:sp>
      <p:sp>
        <p:nvSpPr>
          <p:cNvPr id="10" name="직사각형 9">
            <a:extLst>
              <a:ext uri="{FF2B5EF4-FFF2-40B4-BE49-F238E27FC236}">
                <a16:creationId xmlns:a16="http://schemas.microsoft.com/office/drawing/2014/main" id="{07B0C68C-855F-4843-B70E-40CD106B2703}"/>
              </a:ext>
            </a:extLst>
          </p:cNvPr>
          <p:cNvSpPr/>
          <p:nvPr userDrawn="1"/>
        </p:nvSpPr>
        <p:spPr>
          <a:xfrm>
            <a:off x="1043798" y="1"/>
            <a:ext cx="354501" cy="499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600" b="0" dirty="0">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248163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종료">
    <p:bg>
      <p:bgPr>
        <a:solidFill>
          <a:srgbClr val="F6F4F3"/>
        </a:solidFill>
        <a:effectLst/>
      </p:bgPr>
    </p:bg>
    <p:spTree>
      <p:nvGrpSpPr>
        <p:cNvPr id="1" name=""/>
        <p:cNvGrpSpPr/>
        <p:nvPr/>
      </p:nvGrpSpPr>
      <p:grpSpPr>
        <a:xfrm>
          <a:off x="0" y="0"/>
          <a:ext cx="0" cy="0"/>
          <a:chOff x="0" y="0"/>
          <a:chExt cx="0" cy="0"/>
        </a:xfrm>
      </p:grpSpPr>
      <p:sp>
        <p:nvSpPr>
          <p:cNvPr id="4" name="바닥글 개체 틀 4">
            <a:extLst>
              <a:ext uri="{FF2B5EF4-FFF2-40B4-BE49-F238E27FC236}">
                <a16:creationId xmlns:a16="http://schemas.microsoft.com/office/drawing/2014/main" id="{B29814B9-8E44-658A-07F8-135F3F182CB3}"/>
              </a:ext>
            </a:extLst>
          </p:cNvPr>
          <p:cNvSpPr txBox="1">
            <a:spLocks/>
          </p:cNvSpPr>
          <p:nvPr userDrawn="1"/>
        </p:nvSpPr>
        <p:spPr>
          <a:xfrm>
            <a:off x="11692324" y="6626309"/>
            <a:ext cx="499681" cy="220325"/>
          </a:xfrm>
          <a:prstGeom prst="rect">
            <a:avLst/>
          </a:prstGeom>
          <a:noFill/>
        </p:spPr>
        <p:txBody>
          <a:bodyPr vert="horz" wrap="square" lIns="81034" tIns="40517" rIns="81034" bIns="40517" rtlCol="0" anchor="ctr">
            <a:spAutoFit/>
          </a:bodyPr>
          <a:lstStyle>
            <a:defPPr>
              <a:defRPr lang="ko-KR"/>
            </a:defPPr>
            <a:lvl1pPr marL="0" algn="l" defTabSz="950773" rtl="0" eaLnBrk="1" latinLnBrk="1" hangingPunct="1">
              <a:defRPr sz="1877" kern="1200">
                <a:solidFill>
                  <a:schemeClr val="tx1"/>
                </a:solidFill>
                <a:latin typeface="+mn-lt"/>
                <a:ea typeface="+mn-ea"/>
                <a:cs typeface="+mn-cs"/>
              </a:defRPr>
            </a:lvl1pPr>
            <a:lvl2pPr marL="475386" algn="l" defTabSz="950773" rtl="0" eaLnBrk="1" latinLnBrk="1" hangingPunct="1">
              <a:defRPr sz="1877" kern="1200">
                <a:solidFill>
                  <a:schemeClr val="tx1"/>
                </a:solidFill>
                <a:latin typeface="+mn-lt"/>
                <a:ea typeface="+mn-ea"/>
                <a:cs typeface="+mn-cs"/>
              </a:defRPr>
            </a:lvl2pPr>
            <a:lvl3pPr marL="950773" algn="l" defTabSz="950773" rtl="0" eaLnBrk="1" latinLnBrk="1" hangingPunct="1">
              <a:defRPr sz="1877" kern="1200">
                <a:solidFill>
                  <a:schemeClr val="tx1"/>
                </a:solidFill>
                <a:latin typeface="+mn-lt"/>
                <a:ea typeface="+mn-ea"/>
                <a:cs typeface="+mn-cs"/>
              </a:defRPr>
            </a:lvl3pPr>
            <a:lvl4pPr marL="1426160" algn="l" defTabSz="950773" rtl="0" eaLnBrk="1" latinLnBrk="1" hangingPunct="1">
              <a:defRPr sz="1877" kern="1200">
                <a:solidFill>
                  <a:schemeClr val="tx1"/>
                </a:solidFill>
                <a:latin typeface="+mn-lt"/>
                <a:ea typeface="+mn-ea"/>
                <a:cs typeface="+mn-cs"/>
              </a:defRPr>
            </a:lvl4pPr>
            <a:lvl5pPr marL="1901545" algn="l" defTabSz="950773" rtl="0" eaLnBrk="1" latinLnBrk="1" hangingPunct="1">
              <a:defRPr sz="1877" kern="1200">
                <a:solidFill>
                  <a:schemeClr val="tx1"/>
                </a:solidFill>
                <a:latin typeface="+mn-lt"/>
                <a:ea typeface="+mn-ea"/>
                <a:cs typeface="+mn-cs"/>
              </a:defRPr>
            </a:lvl5pPr>
            <a:lvl6pPr marL="2376931" algn="l" defTabSz="950773" rtl="0" eaLnBrk="1" latinLnBrk="1" hangingPunct="1">
              <a:defRPr sz="1877" kern="1200">
                <a:solidFill>
                  <a:schemeClr val="tx1"/>
                </a:solidFill>
                <a:latin typeface="+mn-lt"/>
                <a:ea typeface="+mn-ea"/>
                <a:cs typeface="+mn-cs"/>
              </a:defRPr>
            </a:lvl6pPr>
            <a:lvl7pPr marL="2852318" algn="l" defTabSz="950773" rtl="0" eaLnBrk="1" latinLnBrk="1" hangingPunct="1">
              <a:defRPr sz="1877" kern="1200">
                <a:solidFill>
                  <a:schemeClr val="tx1"/>
                </a:solidFill>
                <a:latin typeface="+mn-lt"/>
                <a:ea typeface="+mn-ea"/>
                <a:cs typeface="+mn-cs"/>
              </a:defRPr>
            </a:lvl7pPr>
            <a:lvl8pPr marL="3327704" algn="l" defTabSz="950773" rtl="0" eaLnBrk="1" latinLnBrk="1" hangingPunct="1">
              <a:defRPr sz="1877" kern="1200">
                <a:solidFill>
                  <a:schemeClr val="tx1"/>
                </a:solidFill>
                <a:latin typeface="+mn-lt"/>
                <a:ea typeface="+mn-ea"/>
                <a:cs typeface="+mn-cs"/>
              </a:defRPr>
            </a:lvl8pPr>
            <a:lvl9pPr marL="3803090" algn="l" defTabSz="950773" rtl="0" eaLnBrk="1" latinLnBrk="1" hangingPunct="1">
              <a:defRPr sz="1877" kern="1200">
                <a:solidFill>
                  <a:schemeClr val="tx1"/>
                </a:solidFill>
                <a:latin typeface="+mn-lt"/>
                <a:ea typeface="+mn-ea"/>
                <a:cs typeface="+mn-cs"/>
              </a:defRPr>
            </a:lvl9pPr>
          </a:lstStyle>
          <a:p>
            <a:pPr lvl="0" algn="r" defTabSz="810362">
              <a:defRPr/>
            </a:pPr>
            <a:fld id="{A0A4EEF0-9D29-4E84-B31C-7ED1F00F783C}" type="slidenum">
              <a:rPr lang="ko-KR" altLang="en-US" sz="900" b="0" smtClean="0">
                <a:solidFill>
                  <a:srgbClr val="0257B1"/>
                </a:solidFill>
                <a:latin typeface="Pretendard" panose="02000503000000020004" pitchFamily="2" charset="-127"/>
                <a:ea typeface="Pretendard" panose="02000503000000020004" pitchFamily="2" charset="-127"/>
                <a:cs typeface="Pretendard" panose="02000503000000020004" pitchFamily="2" charset="-127"/>
              </a:rPr>
              <a:pPr lvl="0" algn="r" defTabSz="810362">
                <a:defRPr/>
              </a:pPr>
              <a:t>‹#›</a:t>
            </a:fld>
            <a:endParaRPr lang="ko-KR" altLang="en-US" sz="900" b="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2" name="Google Shape;16;p33">
            <a:extLst>
              <a:ext uri="{FF2B5EF4-FFF2-40B4-BE49-F238E27FC236}">
                <a16:creationId xmlns:a16="http://schemas.microsoft.com/office/drawing/2014/main" id="{A6424695-C937-077A-E6C1-A9625352A9D6}"/>
              </a:ext>
            </a:extLst>
          </p:cNvPr>
          <p:cNvSpPr txBox="1">
            <a:spLocks noGrp="1"/>
          </p:cNvSpPr>
          <p:nvPr>
            <p:ph type="body" idx="10"/>
          </p:nvPr>
        </p:nvSpPr>
        <p:spPr>
          <a:xfrm>
            <a:off x="223334" y="549031"/>
            <a:ext cx="11745332" cy="719730"/>
          </a:xfrm>
          <a:prstGeom prst="rect">
            <a:avLst/>
          </a:prstGeom>
          <a:noFill/>
          <a:ln>
            <a:noFill/>
          </a:ln>
        </p:spPr>
        <p:txBody>
          <a:bodyPr spcFirstLastPara="1" wrap="square" lIns="91425" tIns="91425" rIns="91425" bIns="91425" anchor="ctr" anchorCtr="0">
            <a:noAutofit/>
          </a:bodyPr>
          <a:lstStyle>
            <a:lvl1pPr marL="0" lvl="0" indent="0" algn="just">
              <a:lnSpc>
                <a:spcPct val="120000"/>
              </a:lnSpc>
              <a:spcBef>
                <a:spcPts val="0"/>
              </a:spcBef>
              <a:spcAft>
                <a:spcPts val="0"/>
              </a:spcAft>
              <a:buSzPts val="1800"/>
              <a:buNone/>
              <a:defRPr sz="1600" b="0">
                <a:solidFill>
                  <a:srgbClr val="0257B1"/>
                </a:solidFill>
                <a:latin typeface="Pretendard" panose="02000503000000000000" pitchFamily="2" charset="-127"/>
                <a:ea typeface="Pretendard" panose="02000503000000000000" pitchFamily="2" charset="-127"/>
                <a:cs typeface="Pretendard" panose="02000503000000020004" pitchFamily="50" charset="-127"/>
              </a:defRPr>
            </a:lvl1pPr>
            <a:lvl2pPr marL="914423" lvl="1" indent="-317508" algn="l">
              <a:lnSpc>
                <a:spcPct val="115000"/>
              </a:lnSpc>
              <a:spcBef>
                <a:spcPts val="0"/>
              </a:spcBef>
              <a:spcAft>
                <a:spcPts val="0"/>
              </a:spcAft>
              <a:buSzPts val="1400"/>
              <a:buChar char="○"/>
              <a:defRPr/>
            </a:lvl2pPr>
            <a:lvl3pPr marL="1371634" lvl="2" indent="-317508" algn="l">
              <a:lnSpc>
                <a:spcPct val="115000"/>
              </a:lnSpc>
              <a:spcBef>
                <a:spcPts val="0"/>
              </a:spcBef>
              <a:spcAft>
                <a:spcPts val="0"/>
              </a:spcAft>
              <a:buSzPts val="1400"/>
              <a:buChar char="■"/>
              <a:defRPr/>
            </a:lvl3pPr>
            <a:lvl4pPr marL="1828846" lvl="3" indent="-317508" algn="l">
              <a:lnSpc>
                <a:spcPct val="115000"/>
              </a:lnSpc>
              <a:spcBef>
                <a:spcPts val="0"/>
              </a:spcBef>
              <a:spcAft>
                <a:spcPts val="0"/>
              </a:spcAft>
              <a:buSzPts val="1400"/>
              <a:buChar char="●"/>
              <a:defRPr/>
            </a:lvl4pPr>
            <a:lvl5pPr marL="2286057" lvl="4" indent="-317508" algn="l">
              <a:lnSpc>
                <a:spcPct val="115000"/>
              </a:lnSpc>
              <a:spcBef>
                <a:spcPts val="0"/>
              </a:spcBef>
              <a:spcAft>
                <a:spcPts val="0"/>
              </a:spcAft>
              <a:buSzPts val="1400"/>
              <a:buChar char="○"/>
              <a:defRPr/>
            </a:lvl5pPr>
            <a:lvl6pPr marL="2743269" lvl="5" indent="-317508" algn="l">
              <a:lnSpc>
                <a:spcPct val="115000"/>
              </a:lnSpc>
              <a:spcBef>
                <a:spcPts val="0"/>
              </a:spcBef>
              <a:spcAft>
                <a:spcPts val="0"/>
              </a:spcAft>
              <a:buSzPts val="1400"/>
              <a:buChar char="■"/>
              <a:defRPr/>
            </a:lvl6pPr>
            <a:lvl7pPr marL="3200480" lvl="6" indent="-317508" algn="l">
              <a:lnSpc>
                <a:spcPct val="115000"/>
              </a:lnSpc>
              <a:spcBef>
                <a:spcPts val="0"/>
              </a:spcBef>
              <a:spcAft>
                <a:spcPts val="0"/>
              </a:spcAft>
              <a:buSzPts val="1400"/>
              <a:buChar char="●"/>
              <a:defRPr/>
            </a:lvl7pPr>
            <a:lvl8pPr marL="3657691" lvl="7" indent="-317508" algn="l">
              <a:lnSpc>
                <a:spcPct val="115000"/>
              </a:lnSpc>
              <a:spcBef>
                <a:spcPts val="0"/>
              </a:spcBef>
              <a:spcAft>
                <a:spcPts val="0"/>
              </a:spcAft>
              <a:buSzPts val="1400"/>
              <a:buChar char="○"/>
              <a:defRPr/>
            </a:lvl8pPr>
            <a:lvl9pPr marL="4114903" lvl="8" indent="-317508" algn="l">
              <a:lnSpc>
                <a:spcPct val="115000"/>
              </a:lnSpc>
              <a:spcBef>
                <a:spcPts val="0"/>
              </a:spcBef>
              <a:spcAft>
                <a:spcPts val="0"/>
              </a:spcAft>
              <a:buSzPts val="1400"/>
              <a:buChar char="■"/>
              <a:defRPr/>
            </a:lvl9pPr>
          </a:lstStyle>
          <a:p>
            <a:endParaRPr lang="en-US" dirty="0"/>
          </a:p>
        </p:txBody>
      </p:sp>
      <p:sp>
        <p:nvSpPr>
          <p:cNvPr id="3" name="Google Shape;16;p33">
            <a:extLst>
              <a:ext uri="{FF2B5EF4-FFF2-40B4-BE49-F238E27FC236}">
                <a16:creationId xmlns:a16="http://schemas.microsoft.com/office/drawing/2014/main" id="{96433282-6176-91FD-A1BF-AF9FD8F2C257}"/>
              </a:ext>
            </a:extLst>
          </p:cNvPr>
          <p:cNvSpPr txBox="1">
            <a:spLocks noGrp="1"/>
          </p:cNvSpPr>
          <p:nvPr>
            <p:ph type="body" idx="1"/>
          </p:nvPr>
        </p:nvSpPr>
        <p:spPr>
          <a:xfrm>
            <a:off x="223334" y="154272"/>
            <a:ext cx="8897002" cy="404431"/>
          </a:xfrm>
          <a:prstGeom prst="rect">
            <a:avLst/>
          </a:prstGeom>
          <a:noFill/>
          <a:ln>
            <a:noFill/>
          </a:ln>
        </p:spPr>
        <p:txBody>
          <a:bodyPr spcFirstLastPara="1" wrap="square" lIns="91425" tIns="91425" rIns="91425" bIns="91425" anchor="b" anchorCtr="0">
            <a:noAutofit/>
          </a:bodyPr>
          <a:lstStyle>
            <a:lvl1pPr marL="0" lvl="0" indent="0" algn="l">
              <a:lnSpc>
                <a:spcPct val="100000"/>
              </a:lnSpc>
              <a:spcBef>
                <a:spcPts val="0"/>
              </a:spcBef>
              <a:spcAft>
                <a:spcPts val="0"/>
              </a:spcAft>
              <a:buSzPts val="1800"/>
              <a:buNone/>
              <a:defRPr sz="1500" b="1">
                <a:solidFill>
                  <a:srgbClr val="0257B1"/>
                </a:solidFill>
                <a:latin typeface="Pretendard" panose="02000503000000000000" pitchFamily="2" charset="-127"/>
                <a:ea typeface="Pretendard" panose="02000503000000000000" pitchFamily="2" charset="-127"/>
                <a:cs typeface="Pretendard" panose="02000503000000020004" pitchFamily="50" charset="-127"/>
              </a:defRPr>
            </a:lvl1pPr>
            <a:lvl2pPr marL="914423" lvl="1" indent="-317508" algn="l">
              <a:lnSpc>
                <a:spcPct val="115000"/>
              </a:lnSpc>
              <a:spcBef>
                <a:spcPts val="0"/>
              </a:spcBef>
              <a:spcAft>
                <a:spcPts val="0"/>
              </a:spcAft>
              <a:buSzPts val="1400"/>
              <a:buChar char="○"/>
              <a:defRPr/>
            </a:lvl2pPr>
            <a:lvl3pPr marL="1371634" lvl="2" indent="-317508" algn="l">
              <a:lnSpc>
                <a:spcPct val="115000"/>
              </a:lnSpc>
              <a:spcBef>
                <a:spcPts val="0"/>
              </a:spcBef>
              <a:spcAft>
                <a:spcPts val="0"/>
              </a:spcAft>
              <a:buSzPts val="1400"/>
              <a:buChar char="■"/>
              <a:defRPr/>
            </a:lvl3pPr>
            <a:lvl4pPr marL="1828846" lvl="3" indent="-317508" algn="l">
              <a:lnSpc>
                <a:spcPct val="115000"/>
              </a:lnSpc>
              <a:spcBef>
                <a:spcPts val="0"/>
              </a:spcBef>
              <a:spcAft>
                <a:spcPts val="0"/>
              </a:spcAft>
              <a:buSzPts val="1400"/>
              <a:buChar char="●"/>
              <a:defRPr/>
            </a:lvl4pPr>
            <a:lvl5pPr marL="2286057" lvl="4" indent="-317508" algn="l">
              <a:lnSpc>
                <a:spcPct val="115000"/>
              </a:lnSpc>
              <a:spcBef>
                <a:spcPts val="0"/>
              </a:spcBef>
              <a:spcAft>
                <a:spcPts val="0"/>
              </a:spcAft>
              <a:buSzPts val="1400"/>
              <a:buChar char="○"/>
              <a:defRPr/>
            </a:lvl5pPr>
            <a:lvl6pPr marL="2743269" lvl="5" indent="-317508" algn="l">
              <a:lnSpc>
                <a:spcPct val="115000"/>
              </a:lnSpc>
              <a:spcBef>
                <a:spcPts val="0"/>
              </a:spcBef>
              <a:spcAft>
                <a:spcPts val="0"/>
              </a:spcAft>
              <a:buSzPts val="1400"/>
              <a:buChar char="■"/>
              <a:defRPr/>
            </a:lvl6pPr>
            <a:lvl7pPr marL="3200480" lvl="6" indent="-317508" algn="l">
              <a:lnSpc>
                <a:spcPct val="115000"/>
              </a:lnSpc>
              <a:spcBef>
                <a:spcPts val="0"/>
              </a:spcBef>
              <a:spcAft>
                <a:spcPts val="0"/>
              </a:spcAft>
              <a:buSzPts val="1400"/>
              <a:buChar char="●"/>
              <a:defRPr/>
            </a:lvl7pPr>
            <a:lvl8pPr marL="3657691" lvl="7" indent="-317508" algn="l">
              <a:lnSpc>
                <a:spcPct val="115000"/>
              </a:lnSpc>
              <a:spcBef>
                <a:spcPts val="0"/>
              </a:spcBef>
              <a:spcAft>
                <a:spcPts val="0"/>
              </a:spcAft>
              <a:buSzPts val="1400"/>
              <a:buChar char="○"/>
              <a:defRPr/>
            </a:lvl8pPr>
            <a:lvl9pPr marL="4114903" lvl="8" indent="-317508" algn="l">
              <a:lnSpc>
                <a:spcPct val="115000"/>
              </a:lnSpc>
              <a:spcBef>
                <a:spcPts val="0"/>
              </a:spcBef>
              <a:spcAft>
                <a:spcPts val="0"/>
              </a:spcAft>
              <a:buSzPts val="1400"/>
              <a:buChar char="■"/>
              <a:defRPr/>
            </a:lvl9pPr>
          </a:lstStyle>
          <a:p>
            <a:endParaRPr dirty="0"/>
          </a:p>
        </p:txBody>
      </p:sp>
      <p:cxnSp>
        <p:nvCxnSpPr>
          <p:cNvPr id="6" name="직선 연결선 5">
            <a:extLst>
              <a:ext uri="{FF2B5EF4-FFF2-40B4-BE49-F238E27FC236}">
                <a16:creationId xmlns:a16="http://schemas.microsoft.com/office/drawing/2014/main" id="{121893B2-F323-E587-E4E6-2910481C894F}"/>
              </a:ext>
            </a:extLst>
          </p:cNvPr>
          <p:cNvCxnSpPr>
            <a:cxnSpLocks/>
          </p:cNvCxnSpPr>
          <p:nvPr userDrawn="1"/>
        </p:nvCxnSpPr>
        <p:spPr>
          <a:xfrm>
            <a:off x="198657" y="531065"/>
            <a:ext cx="1179468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7" name="그림 26">
            <a:extLst>
              <a:ext uri="{FF2B5EF4-FFF2-40B4-BE49-F238E27FC236}">
                <a16:creationId xmlns:a16="http://schemas.microsoft.com/office/drawing/2014/main" id="{1571F2B3-398B-C8A6-9C9B-1E04A20927A4}"/>
              </a:ext>
            </a:extLst>
          </p:cNvPr>
          <p:cNvPicPr>
            <a:picLocks noChangeAspect="1"/>
          </p:cNvPicPr>
          <p:nvPr userDrawn="1"/>
        </p:nvPicPr>
        <p:blipFill>
          <a:blip r:embed="rId2"/>
          <a:stretch>
            <a:fillRect/>
          </a:stretch>
        </p:blipFill>
        <p:spPr>
          <a:xfrm>
            <a:off x="0" y="6519736"/>
            <a:ext cx="1094302" cy="338264"/>
          </a:xfrm>
          <a:prstGeom prst="rect">
            <a:avLst/>
          </a:prstGeom>
        </p:spPr>
      </p:pic>
    </p:spTree>
    <p:extLst>
      <p:ext uri="{BB962C8B-B14F-4D97-AF65-F5344CB8AC3E}">
        <p14:creationId xmlns:p14="http://schemas.microsoft.com/office/powerpoint/2010/main" val="205539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Slide" preserve="1" userDrawn="1">
  <p:cSld name="3_Title Slide">
    <p:bg>
      <p:bgPr>
        <a:solidFill>
          <a:srgbClr val="F6F4F3"/>
        </a:solidFill>
        <a:effectLst/>
      </p:bgPr>
    </p:bg>
    <p:spTree>
      <p:nvGrpSpPr>
        <p:cNvPr id="1" name="Shape 25"/>
        <p:cNvGrpSpPr/>
        <p:nvPr/>
      </p:nvGrpSpPr>
      <p:grpSpPr>
        <a:xfrm>
          <a:off x="0" y="0"/>
          <a:ext cx="0" cy="0"/>
          <a:chOff x="0" y="0"/>
          <a:chExt cx="0" cy="0"/>
        </a:xfrm>
      </p:grpSpPr>
      <p:sp>
        <p:nvSpPr>
          <p:cNvPr id="16" name="직사각형 15"/>
          <p:cNvSpPr/>
          <p:nvPr userDrawn="1"/>
        </p:nvSpPr>
        <p:spPr>
          <a:xfrm>
            <a:off x="0" y="0"/>
            <a:ext cx="12192000" cy="6858000"/>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DC44AC51-126C-3ED4-6A40-84C62AA8C5AD}"/>
              </a:ext>
            </a:extLst>
          </p:cNvPr>
          <p:cNvSpPr txBox="1"/>
          <p:nvPr userDrawn="1"/>
        </p:nvSpPr>
        <p:spPr>
          <a:xfrm>
            <a:off x="3799837" y="763172"/>
            <a:ext cx="4592327" cy="553998"/>
          </a:xfrm>
          <a:prstGeom prst="rect">
            <a:avLst/>
          </a:prstGeom>
          <a:noFill/>
        </p:spPr>
        <p:txBody>
          <a:bodyPr wrap="square" rtlCol="0">
            <a:spAutoFit/>
          </a:bodyPr>
          <a:lstStyle/>
          <a:p>
            <a:pPr algn="ctr"/>
            <a:r>
              <a:rPr kumimoji="1" lang="en-US" altLang="ko-KR" sz="3000" b="1" dirty="0">
                <a:solidFill>
                  <a:srgbClr val="0257B1"/>
                </a:solidFill>
                <a:latin typeface="Pretendard" panose="02000503000000020004" pitchFamily="2" charset="-127"/>
                <a:ea typeface="Pretendard" panose="02000503000000020004" pitchFamily="2" charset="-127"/>
                <a:cs typeface="Pretendard" panose="02000503000000020004" pitchFamily="2" charset="-127"/>
              </a:rPr>
              <a:t>- </a:t>
            </a:r>
            <a:r>
              <a:rPr kumimoji="1" lang="ko-KR" altLang="en-US" sz="3000" b="1" dirty="0">
                <a:solidFill>
                  <a:srgbClr val="0257B1"/>
                </a:solidFill>
                <a:latin typeface="Pretendard" panose="02000503000000020004" pitchFamily="2" charset="-127"/>
                <a:ea typeface="Pretendard" panose="02000503000000020004" pitchFamily="2" charset="-127"/>
                <a:cs typeface="Pretendard" panose="02000503000000020004" pitchFamily="2" charset="-127"/>
              </a:rPr>
              <a:t>감 사 합 니 다 </a:t>
            </a:r>
            <a:r>
              <a:rPr kumimoji="1" lang="en-US" altLang="ko-KR" sz="3000" b="1" dirty="0">
                <a:solidFill>
                  <a:srgbClr val="0257B1"/>
                </a:solidFill>
                <a:latin typeface="Pretendard" panose="02000503000000020004" pitchFamily="2" charset="-127"/>
                <a:ea typeface="Pretendard" panose="02000503000000020004" pitchFamily="2" charset="-127"/>
                <a:cs typeface="Pretendard" panose="02000503000000020004" pitchFamily="2" charset="-127"/>
              </a:rPr>
              <a:t>-</a:t>
            </a:r>
            <a:endParaRPr kumimoji="1" lang="ko-KR" altLang="en-US" sz="3000" b="1" dirty="0" err="1">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8" name="그림 7"/>
          <p:cNvPicPr>
            <a:picLocks noChangeAspect="1"/>
          </p:cNvPicPr>
          <p:nvPr userDrawn="1"/>
        </p:nvPicPr>
        <p:blipFill>
          <a:blip r:embed="rId2"/>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337687771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목차">
    <p:bg>
      <p:bgPr>
        <a:solidFill>
          <a:srgbClr val="F6F4F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230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FC7FBBB-31FC-6FCE-CADF-0BDBA04DA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A1F1C27B-A5A2-5FA3-4205-2DA155DFB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8752A65E-3ABD-D46E-E8AA-6DB44BE74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2E479-7B37-3A49-A82E-3D4B5C151CB5}" type="datetimeFigureOut">
              <a:rPr kumimoji="1" lang="ko-KR" altLang="en-US" smtClean="0"/>
              <a:t>2024-04-13</a:t>
            </a:fld>
            <a:endParaRPr kumimoji="1" lang="ko-KR" altLang="en-US"/>
          </a:p>
        </p:txBody>
      </p:sp>
      <p:sp>
        <p:nvSpPr>
          <p:cNvPr id="5" name="바닥글 개체 틀 4">
            <a:extLst>
              <a:ext uri="{FF2B5EF4-FFF2-40B4-BE49-F238E27FC236}">
                <a16:creationId xmlns:a16="http://schemas.microsoft.com/office/drawing/2014/main" id="{5E47824A-8FB5-B1C2-5B13-DFD1D4916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5047917-BCFB-5BD5-5863-872B345BF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1850A-3130-954F-B8E5-2D8650B03C8D}" type="slidenum">
              <a:rPr kumimoji="1" lang="ko-KR" altLang="en-US" smtClean="0"/>
              <a:t>‹#›</a:t>
            </a:fld>
            <a:endParaRPr kumimoji="1" lang="ko-KR" altLang="en-US"/>
          </a:p>
        </p:txBody>
      </p:sp>
    </p:spTree>
    <p:extLst>
      <p:ext uri="{BB962C8B-B14F-4D97-AF65-F5344CB8AC3E}">
        <p14:creationId xmlns:p14="http://schemas.microsoft.com/office/powerpoint/2010/main" val="2382506839"/>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2" r:id="rId3"/>
    <p:sldLayoutId id="2147483663" r:id="rId4"/>
    <p:sldLayoutId id="2147483667" r:id="rId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image" Target="../media/image8.png"/><Relationship Id="rId26" Type="http://schemas.microsoft.com/office/2007/relationships/hdphoto" Target="../media/hdphoto4.wdp"/><Relationship Id="rId39" Type="http://schemas.microsoft.com/office/2007/relationships/hdphoto" Target="../media/hdphoto8.wdp"/><Relationship Id="rId21" Type="http://schemas.microsoft.com/office/2007/relationships/hdphoto" Target="../media/hdphoto2.wdp"/><Relationship Id="rId34" Type="http://schemas.openxmlformats.org/officeDocument/2006/relationships/image" Target="../media/image18.png"/><Relationship Id="rId42" Type="http://schemas.openxmlformats.org/officeDocument/2006/relationships/image" Target="../media/image24.png"/><Relationship Id="rId47" Type="http://schemas.openxmlformats.org/officeDocument/2006/relationships/image" Target="../media/image28.png"/><Relationship Id="rId50" Type="http://schemas.microsoft.com/office/2007/relationships/hdphoto" Target="../media/hdphoto11.wdp"/><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image" Target="../media/image6.png"/><Relationship Id="rId29" Type="http://schemas.openxmlformats.org/officeDocument/2006/relationships/image" Target="../media/image14.jpeg"/><Relationship Id="rId11" Type="http://schemas.openxmlformats.org/officeDocument/2006/relationships/tags" Target="../tags/tag11.xml"/><Relationship Id="rId24" Type="http://schemas.openxmlformats.org/officeDocument/2006/relationships/image" Target="../media/image11.png"/><Relationship Id="rId32" Type="http://schemas.openxmlformats.org/officeDocument/2006/relationships/image" Target="../media/image17.png"/><Relationship Id="rId37" Type="http://schemas.microsoft.com/office/2007/relationships/hdphoto" Target="../media/hdphoto7.wdp"/><Relationship Id="rId40" Type="http://schemas.openxmlformats.org/officeDocument/2006/relationships/image" Target="../media/image22.png"/><Relationship Id="rId45" Type="http://schemas.openxmlformats.org/officeDocument/2006/relationships/image" Target="../media/image27.png"/><Relationship Id="rId5" Type="http://schemas.openxmlformats.org/officeDocument/2006/relationships/tags" Target="../tags/tag5.xml"/><Relationship Id="rId15" Type="http://schemas.openxmlformats.org/officeDocument/2006/relationships/image" Target="../media/image5.png"/><Relationship Id="rId23" Type="http://schemas.microsoft.com/office/2007/relationships/hdphoto" Target="../media/hdphoto3.wdp"/><Relationship Id="rId28" Type="http://schemas.microsoft.com/office/2007/relationships/hdphoto" Target="../media/hdphoto5.wdp"/><Relationship Id="rId36" Type="http://schemas.openxmlformats.org/officeDocument/2006/relationships/image" Target="../media/image20.png"/><Relationship Id="rId49" Type="http://schemas.openxmlformats.org/officeDocument/2006/relationships/image" Target="../media/image29.png"/><Relationship Id="rId10" Type="http://schemas.openxmlformats.org/officeDocument/2006/relationships/tags" Target="../tags/tag10.xml"/><Relationship Id="rId19" Type="http://schemas.microsoft.com/office/2007/relationships/hdphoto" Target="../media/hdphoto1.wdp"/><Relationship Id="rId31" Type="http://schemas.openxmlformats.org/officeDocument/2006/relationships/image" Target="../media/image16.png"/><Relationship Id="rId44" Type="http://schemas.openxmlformats.org/officeDocument/2006/relationships/image" Target="../media/image26.png"/><Relationship Id="rId52" Type="http://schemas.openxmlformats.org/officeDocument/2006/relationships/image" Target="../media/image31.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5.xml"/><Relationship Id="rId22" Type="http://schemas.openxmlformats.org/officeDocument/2006/relationships/image" Target="../media/image10.png"/><Relationship Id="rId27" Type="http://schemas.openxmlformats.org/officeDocument/2006/relationships/image" Target="../media/image13.png"/><Relationship Id="rId30" Type="http://schemas.openxmlformats.org/officeDocument/2006/relationships/image" Target="../media/image15.jpeg"/><Relationship Id="rId35" Type="http://schemas.openxmlformats.org/officeDocument/2006/relationships/image" Target="../media/image19.png"/><Relationship Id="rId43" Type="http://schemas.openxmlformats.org/officeDocument/2006/relationships/image" Target="../media/image25.png"/><Relationship Id="rId48" Type="http://schemas.microsoft.com/office/2007/relationships/hdphoto" Target="../media/hdphoto10.wdp"/><Relationship Id="rId8" Type="http://schemas.openxmlformats.org/officeDocument/2006/relationships/tags" Target="../tags/tag8.xml"/><Relationship Id="rId51" Type="http://schemas.openxmlformats.org/officeDocument/2006/relationships/image" Target="../media/image30.png"/><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image" Target="../media/image7.png"/><Relationship Id="rId25" Type="http://schemas.openxmlformats.org/officeDocument/2006/relationships/image" Target="../media/image12.png"/><Relationship Id="rId33" Type="http://schemas.microsoft.com/office/2007/relationships/hdphoto" Target="../media/hdphoto6.wdp"/><Relationship Id="rId38" Type="http://schemas.openxmlformats.org/officeDocument/2006/relationships/image" Target="../media/image21.png"/><Relationship Id="rId46" Type="http://schemas.microsoft.com/office/2007/relationships/hdphoto" Target="../media/hdphoto9.wdp"/><Relationship Id="rId20" Type="http://schemas.openxmlformats.org/officeDocument/2006/relationships/image" Target="../media/image9.png"/><Relationship Id="rId41" Type="http://schemas.openxmlformats.org/officeDocument/2006/relationships/image" Target="../media/image23.png"/><Relationship Id="rId1" Type="http://schemas.openxmlformats.org/officeDocument/2006/relationships/tags" Target="../tags/tag1.xml"/><Relationship Id="rId6"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6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6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64.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35.png"/><Relationship Id="rId4" Type="http://schemas.openxmlformats.org/officeDocument/2006/relationships/image" Target="../media/image34.png"/><Relationship Id="rId9" Type="http://schemas.microsoft.com/office/2007/relationships/hdphoto" Target="../media/hdphoto9.wdp"/></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42.jpeg"/><Relationship Id="rId3" Type="http://schemas.openxmlformats.org/officeDocument/2006/relationships/image" Target="../media/image36.png"/><Relationship Id="rId7" Type="http://schemas.openxmlformats.org/officeDocument/2006/relationships/image" Target="../media/image39.png"/><Relationship Id="rId12" Type="http://schemas.openxmlformats.org/officeDocument/2006/relationships/image" Target="../media/image41.jpeg"/><Relationship Id="rId17" Type="http://schemas.openxmlformats.org/officeDocument/2006/relationships/image" Target="../media/image46.png"/><Relationship Id="rId2" Type="http://schemas.openxmlformats.org/officeDocument/2006/relationships/slideLayout" Target="../slideLayouts/slideLayout3.xml"/><Relationship Id="rId16" Type="http://schemas.openxmlformats.org/officeDocument/2006/relationships/image" Target="../media/image45.png"/><Relationship Id="rId1" Type="http://schemas.openxmlformats.org/officeDocument/2006/relationships/tags" Target="../tags/tag14.xml"/><Relationship Id="rId6" Type="http://schemas.openxmlformats.org/officeDocument/2006/relationships/image" Target="../media/image31.jpeg"/><Relationship Id="rId11" Type="http://schemas.microsoft.com/office/2007/relationships/hdphoto" Target="../media/hdphoto8.wdp"/><Relationship Id="rId5" Type="http://schemas.openxmlformats.org/officeDocument/2006/relationships/image" Target="../media/image38.png"/><Relationship Id="rId15" Type="http://schemas.openxmlformats.org/officeDocument/2006/relationships/image" Target="../media/image44.png"/><Relationship Id="rId10" Type="http://schemas.openxmlformats.org/officeDocument/2006/relationships/image" Target="../media/image21.png"/><Relationship Id="rId4" Type="http://schemas.openxmlformats.org/officeDocument/2006/relationships/image" Target="../media/image37.png"/><Relationship Id="rId9" Type="http://schemas.openxmlformats.org/officeDocument/2006/relationships/image" Target="../media/image40.png"/><Relationship Id="rId1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5.png"/><Relationship Id="rId26" Type="http://schemas.openxmlformats.org/officeDocument/2006/relationships/image" Target="../media/image63.png"/><Relationship Id="rId3" Type="http://schemas.openxmlformats.org/officeDocument/2006/relationships/tags" Target="../tags/tag17.xml"/><Relationship Id="rId21" Type="http://schemas.openxmlformats.org/officeDocument/2006/relationships/image" Target="../media/image58.png"/><Relationship Id="rId7" Type="http://schemas.openxmlformats.org/officeDocument/2006/relationships/image" Target="../media/image37.png"/><Relationship Id="rId12" Type="http://schemas.openxmlformats.org/officeDocument/2006/relationships/image" Target="../media/image52.png"/><Relationship Id="rId17" Type="http://schemas.openxmlformats.org/officeDocument/2006/relationships/image" Target="../media/image31.jpeg"/><Relationship Id="rId25" Type="http://schemas.openxmlformats.org/officeDocument/2006/relationships/image" Target="../media/image62.png"/><Relationship Id="rId2" Type="http://schemas.openxmlformats.org/officeDocument/2006/relationships/tags" Target="../tags/tag16.xml"/><Relationship Id="rId16" Type="http://schemas.openxmlformats.org/officeDocument/2006/relationships/image" Target="../media/image46.png"/><Relationship Id="rId20" Type="http://schemas.openxmlformats.org/officeDocument/2006/relationships/image" Target="../media/image57.png"/><Relationship Id="rId1" Type="http://schemas.openxmlformats.org/officeDocument/2006/relationships/tags" Target="../tags/tag15.xml"/><Relationship Id="rId6" Type="http://schemas.openxmlformats.org/officeDocument/2006/relationships/image" Target="../media/image36.png"/><Relationship Id="rId11" Type="http://schemas.openxmlformats.org/officeDocument/2006/relationships/image" Target="../media/image51.png"/><Relationship Id="rId24" Type="http://schemas.openxmlformats.org/officeDocument/2006/relationships/image" Target="../media/image61.png"/><Relationship Id="rId5" Type="http://schemas.openxmlformats.org/officeDocument/2006/relationships/slideLayout" Target="../slideLayouts/slideLayout3.xml"/><Relationship Id="rId15" Type="http://schemas.openxmlformats.org/officeDocument/2006/relationships/image" Target="../media/image45.png"/><Relationship Id="rId23" Type="http://schemas.openxmlformats.org/officeDocument/2006/relationships/image" Target="../media/image60.png"/><Relationship Id="rId10" Type="http://schemas.openxmlformats.org/officeDocument/2006/relationships/image" Target="../media/image50.png"/><Relationship Id="rId19" Type="http://schemas.openxmlformats.org/officeDocument/2006/relationships/image" Target="../media/image56.png"/><Relationship Id="rId4" Type="http://schemas.openxmlformats.org/officeDocument/2006/relationships/tags" Target="../tags/tag18.xml"/><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59.jpe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descr="물, 음악, 어두운, 기타이(가) 표시된 사진&#10;&#10;자동 생성된 설명">
            <a:extLst>
              <a:ext uri="{FF2B5EF4-FFF2-40B4-BE49-F238E27FC236}">
                <a16:creationId xmlns:a16="http://schemas.microsoft.com/office/drawing/2014/main" id="{E99FDE34-FCB9-8B46-45D3-76B29380B7C3}"/>
              </a:ext>
            </a:extLst>
          </p:cNvPr>
          <p:cNvPicPr>
            <a:picLocks noChangeAspect="1"/>
          </p:cNvPicPr>
          <p:nvPr/>
        </p:nvPicPr>
        <p:blipFill>
          <a:blip r:embed="rId15" cstate="print">
            <a:duotone>
              <a:srgbClr val="EEECE1">
                <a:shade val="45000"/>
                <a:satMod val="135000"/>
              </a:srgbClr>
              <a:prstClr val="white"/>
            </a:duotone>
            <a:extLst>
              <a:ext uri="{28A0092B-C50C-407E-A947-70E740481C1C}">
                <a14:useLocalDpi xmlns:a14="http://schemas.microsoft.com/office/drawing/2010/main" val="0"/>
              </a:ext>
            </a:extLst>
          </a:blip>
          <a:stretch>
            <a:fillRect/>
          </a:stretch>
        </p:blipFill>
        <p:spPr>
          <a:xfrm rot="5400000" flipV="1">
            <a:off x="-869829" y="1800780"/>
            <a:ext cx="3790192" cy="1066040"/>
          </a:xfrm>
          <a:prstGeom prst="rect">
            <a:avLst/>
          </a:prstGeom>
        </p:spPr>
      </p:pic>
      <p:sp>
        <p:nvSpPr>
          <p:cNvPr id="5" name="톱니 모양의 오른쪽 화살표 5">
            <a:extLst>
              <a:ext uri="{FF2B5EF4-FFF2-40B4-BE49-F238E27FC236}">
                <a16:creationId xmlns:a16="http://schemas.microsoft.com/office/drawing/2014/main" id="{58D1FDE3-9BEF-880B-7B8B-F10DD3E452EB}"/>
              </a:ext>
            </a:extLst>
          </p:cNvPr>
          <p:cNvSpPr/>
          <p:nvPr/>
        </p:nvSpPr>
        <p:spPr>
          <a:xfrm rot="16200000">
            <a:off x="1074195" y="915336"/>
            <a:ext cx="816651" cy="356318"/>
          </a:xfrm>
          <a:prstGeom prst="notchedRightArrow">
            <a:avLst>
              <a:gd name="adj1" fmla="val 41534"/>
              <a:gd name="adj2" fmla="val 41887"/>
            </a:avLst>
          </a:prstGeom>
          <a:gradFill flip="none" rotWithShape="1">
            <a:gsLst>
              <a:gs pos="0">
                <a:srgbClr val="99FFCC"/>
              </a:gs>
              <a:gs pos="50000">
                <a:sysClr val="window" lastClr="FFFFFF">
                  <a:lumMod val="65000"/>
                </a:sysClr>
              </a:gs>
              <a:gs pos="100000">
                <a:srgbClr val="CCFFFF"/>
              </a:gs>
            </a:gsLst>
            <a:lin ang="10800000" scaled="1"/>
            <a:tileRect/>
          </a:gradFill>
          <a:ln w="12700" cap="flat" cmpd="sng" algn="ctr">
            <a:noFill/>
            <a:prstDash val="solid"/>
            <a:round/>
            <a:headEnd type="none" w="med" len="med"/>
            <a:tailEnd type="none" w="med" len="med"/>
          </a:ln>
          <a:effectLst/>
        </p:spPr>
        <p:txBody>
          <a:bodyPr vert="horz" wrap="none" lIns="66453" tIns="66453" rIns="66453" bIns="66453" numCol="1" rtlCol="0" anchor="ctr" anchorCtr="0" compatLnSpc="1">
            <a:prstTxWarp prst="textNoShape">
              <a:avLst/>
            </a:prstTxWarp>
          </a:bodyPr>
          <a:lstStyle/>
          <a:p>
            <a:pPr algn="ctr" fontAlgn="base" latinLnBrk="0">
              <a:lnSpc>
                <a:spcPct val="90000"/>
              </a:lnSpc>
              <a:spcBef>
                <a:spcPct val="50000"/>
              </a:spcBef>
              <a:spcAft>
                <a:spcPct val="0"/>
              </a:spcAft>
              <a:buClr>
                <a:srgbClr val="EEECE1"/>
              </a:buClr>
              <a:defRPr/>
            </a:pPr>
            <a:endParaRPr lang="ko-KR" altLang="en-US" sz="831">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nvGrpSpPr>
          <p:cNvPr id="6" name="그룹 5">
            <a:extLst>
              <a:ext uri="{FF2B5EF4-FFF2-40B4-BE49-F238E27FC236}">
                <a16:creationId xmlns:a16="http://schemas.microsoft.com/office/drawing/2014/main" id="{9FF154D8-0CFD-97B1-A67E-7AB17D1B0A53}"/>
              </a:ext>
            </a:extLst>
          </p:cNvPr>
          <p:cNvGrpSpPr/>
          <p:nvPr/>
        </p:nvGrpSpPr>
        <p:grpSpPr>
          <a:xfrm>
            <a:off x="13188471" y="356294"/>
            <a:ext cx="957571" cy="816703"/>
            <a:chOff x="-762561" y="1680808"/>
            <a:chExt cx="1037369" cy="884762"/>
          </a:xfrm>
        </p:grpSpPr>
        <p:sp>
          <p:nvSpPr>
            <p:cNvPr id="7" name="타원 6">
              <a:extLst>
                <a:ext uri="{FF2B5EF4-FFF2-40B4-BE49-F238E27FC236}">
                  <a16:creationId xmlns:a16="http://schemas.microsoft.com/office/drawing/2014/main" id="{D0A06039-093D-78EE-002E-1B59E9D49761}"/>
                </a:ext>
              </a:extLst>
            </p:cNvPr>
            <p:cNvSpPr/>
            <p:nvPr/>
          </p:nvSpPr>
          <p:spPr>
            <a:xfrm>
              <a:off x="-762561" y="2200279"/>
              <a:ext cx="1037369" cy="365291"/>
            </a:xfrm>
            <a:prstGeom prst="ellipse">
              <a:avLst/>
            </a:prstGeom>
            <a:solidFill>
              <a:sysClr val="windowText" lastClr="000000"/>
            </a:solidFill>
            <a:ln w="28575" cap="flat" cmpd="sng" algn="ctr">
              <a:solidFill>
                <a:srgbClr val="99FFCC"/>
              </a:solidFill>
              <a:prstDash val="solid"/>
            </a:ln>
            <a:effectLst/>
          </p:spPr>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defRPr/>
              </a:pPr>
              <a:endParaRPr kumimoji="1" lang="ko-KR" altLang="en-US" sz="1015">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8" name="원통 10">
              <a:extLst>
                <a:ext uri="{FF2B5EF4-FFF2-40B4-BE49-F238E27FC236}">
                  <a16:creationId xmlns:a16="http://schemas.microsoft.com/office/drawing/2014/main" id="{0F8CF716-569C-719C-FC09-D96112E930F9}"/>
                </a:ext>
              </a:extLst>
            </p:cNvPr>
            <p:cNvSpPr/>
            <p:nvPr/>
          </p:nvSpPr>
          <p:spPr>
            <a:xfrm>
              <a:off x="-695556" y="1680808"/>
              <a:ext cx="903358" cy="884704"/>
            </a:xfrm>
            <a:prstGeom prst="can">
              <a:avLst/>
            </a:prstGeom>
            <a:gradFill flip="none" rotWithShape="1">
              <a:gsLst>
                <a:gs pos="0">
                  <a:srgbClr val="99FFCC"/>
                </a:gs>
                <a:gs pos="50000">
                  <a:sysClr val="window" lastClr="FFFFFF">
                    <a:lumMod val="65000"/>
                  </a:sysClr>
                </a:gs>
                <a:gs pos="100000">
                  <a:srgbClr val="CCFFFF"/>
                </a:gs>
              </a:gsLst>
              <a:lin ang="10800000" scaled="1"/>
              <a:tileRect/>
            </a:gradFill>
            <a:ln w="3175" cap="flat" cmpd="sng" algn="ctr">
              <a:noFill/>
              <a:prstDash val="solid"/>
              <a:round/>
              <a:headEnd type="none" w="med" len="med"/>
              <a:tailEnd type="none" w="med" len="med"/>
            </a:ln>
            <a:effectLst/>
          </p:spPr>
          <p:txBody>
            <a:bodyPr vert="horz" wrap="none" lIns="66453" tIns="66453" rIns="66453" bIns="66453" numCol="1" rtlCol="0" anchor="ctr" anchorCtr="0" compatLnSpc="1">
              <a:prstTxWarp prst="textNoShape">
                <a:avLst/>
              </a:prstTxWarp>
            </a:bodyPr>
            <a:lstStyle/>
            <a:p>
              <a:pPr algn="ctr" fontAlgn="base" latinLnBrk="0">
                <a:lnSpc>
                  <a:spcPct val="120000"/>
                </a:lnSpc>
                <a:spcBef>
                  <a:spcPct val="50000"/>
                </a:spcBef>
                <a:spcAft>
                  <a:spcPct val="0"/>
                </a:spcAft>
                <a:buClr>
                  <a:srgbClr val="EEECE1"/>
                </a:buClr>
                <a:defRPr/>
              </a:pPr>
              <a:endParaRPr lang="en-US" altLang="ko-KR" sz="738" b="1"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9" name="TextBox 8">
              <a:extLst>
                <a:ext uri="{FF2B5EF4-FFF2-40B4-BE49-F238E27FC236}">
                  <a16:creationId xmlns:a16="http://schemas.microsoft.com/office/drawing/2014/main" id="{DB717EA7-AC98-D476-420E-362FD8C35EC1}"/>
                </a:ext>
              </a:extLst>
            </p:cNvPr>
            <p:cNvSpPr txBox="1"/>
            <p:nvPr/>
          </p:nvSpPr>
          <p:spPr>
            <a:xfrm>
              <a:off x="-622581" y="1886341"/>
              <a:ext cx="757408" cy="235620"/>
            </a:xfrm>
            <a:prstGeom prst="rect">
              <a:avLst/>
            </a:prstGeom>
            <a:noFill/>
          </p:spPr>
          <p:txBody>
            <a:bodyPr wrap="square" rtlCol="0">
              <a:spAutoFit/>
            </a:bodyPr>
            <a:lstStyle/>
            <a:p>
              <a:pPr algn="ctr" fontAlgn="base" latinLnBrk="0">
                <a:lnSpc>
                  <a:spcPct val="120000"/>
                </a:lnSpc>
                <a:spcBef>
                  <a:spcPct val="50000"/>
                </a:spcBef>
                <a:spcAft>
                  <a:spcPct val="0"/>
                </a:spcAft>
                <a:buClr>
                  <a:srgbClr val="EEECE1"/>
                </a:buClr>
                <a:defRPr/>
              </a:pPr>
              <a:r>
                <a:rPr lang="en-US" altLang="ko-KR" sz="738" b="1"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ddd</a:t>
              </a:r>
            </a:p>
          </p:txBody>
        </p:sp>
      </p:grpSp>
      <p:sp>
        <p:nvSpPr>
          <p:cNvPr id="10" name="삼각형 1">
            <a:extLst>
              <a:ext uri="{FF2B5EF4-FFF2-40B4-BE49-F238E27FC236}">
                <a16:creationId xmlns:a16="http://schemas.microsoft.com/office/drawing/2014/main" id="{EA4073C8-AC7A-E307-1634-C2E5CB479987}"/>
              </a:ext>
            </a:extLst>
          </p:cNvPr>
          <p:cNvSpPr/>
          <p:nvPr/>
        </p:nvSpPr>
        <p:spPr>
          <a:xfrm rot="5400000">
            <a:off x="-97731" y="4097217"/>
            <a:ext cx="2737961" cy="529474"/>
          </a:xfrm>
          <a:prstGeom prst="triangle">
            <a:avLst/>
          </a:prstGeom>
          <a:solidFill>
            <a:sysClr val="windowText" lastClr="000000">
              <a:lumMod val="65000"/>
              <a:lumOff val="35000"/>
              <a:alpha val="20000"/>
            </a:sysClr>
          </a:solidFill>
          <a:ln w="9525" cap="flat" cmpd="sng" algn="ctr">
            <a:noFill/>
            <a:prstDash val="solid"/>
          </a:ln>
          <a:effectLst/>
        </p:spPr>
        <p:txBody>
          <a:bodyPr lIns="84396" tIns="42198" rIns="84396" bIns="42198" rtlCol="0" anchor="ctr"/>
          <a:lstStyle/>
          <a:p>
            <a:pPr>
              <a:defRPr/>
            </a:pP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1" name="직사각형 49">
            <a:extLst>
              <a:ext uri="{FF2B5EF4-FFF2-40B4-BE49-F238E27FC236}">
                <a16:creationId xmlns:a16="http://schemas.microsoft.com/office/drawing/2014/main" id="{EB32E2A9-A0B7-BBCA-4B62-9E9F9444CF82}"/>
              </a:ext>
            </a:extLst>
          </p:cNvPr>
          <p:cNvSpPr>
            <a:spLocks noChangeArrowheads="1"/>
          </p:cNvSpPr>
          <p:nvPr>
            <p:custDataLst>
              <p:tags r:id="rId1"/>
            </p:custDataLst>
          </p:nvPr>
        </p:nvSpPr>
        <p:spPr bwMode="auto">
          <a:xfrm>
            <a:off x="4237986" y="2972896"/>
            <a:ext cx="1830199" cy="617814"/>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ko-KR" sz="1015"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2" name="오른쪽 화살표 89">
            <a:extLst>
              <a:ext uri="{FF2B5EF4-FFF2-40B4-BE49-F238E27FC236}">
                <a16:creationId xmlns:a16="http://schemas.microsoft.com/office/drawing/2014/main" id="{B8B02F69-DD09-CFD5-C365-99D3B0E45D95}"/>
              </a:ext>
            </a:extLst>
          </p:cNvPr>
          <p:cNvSpPr/>
          <p:nvPr>
            <p:custDataLst>
              <p:tags r:id="rId2"/>
            </p:custDataLst>
          </p:nvPr>
        </p:nvSpPr>
        <p:spPr bwMode="auto">
          <a:xfrm>
            <a:off x="1888750" y="4654728"/>
            <a:ext cx="338187" cy="368984"/>
          </a:xfrm>
          <a:prstGeom prst="rightArrow">
            <a:avLst/>
          </a:prstGeom>
          <a:solidFill>
            <a:sysClr val="windowText" lastClr="000000">
              <a:lumMod val="65000"/>
              <a:lumOff val="35000"/>
              <a:alpha val="20000"/>
            </a:sysClr>
          </a:solidFill>
          <a:ln w="9525" cap="flat" cmpd="sng" algn="ctr">
            <a:noFill/>
            <a:prstDash val="solid"/>
          </a:ln>
          <a:effectLst/>
        </p:spPr>
        <p:txBody>
          <a:bodyPr lIns="84396" tIns="42198" rIns="84396" bIns="42198" rtlCol="0" anchor="ctr"/>
          <a:lstStyle/>
          <a:p>
            <a:pPr>
              <a:defRPr/>
            </a:pP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cxnSp>
        <p:nvCxnSpPr>
          <p:cNvPr id="13" name="직선 연결선 12">
            <a:extLst>
              <a:ext uri="{FF2B5EF4-FFF2-40B4-BE49-F238E27FC236}">
                <a16:creationId xmlns:a16="http://schemas.microsoft.com/office/drawing/2014/main" id="{FC60BF12-18B2-C7B5-D770-9C0A9F413775}"/>
              </a:ext>
            </a:extLst>
          </p:cNvPr>
          <p:cNvCxnSpPr/>
          <p:nvPr/>
        </p:nvCxnSpPr>
        <p:spPr>
          <a:xfrm>
            <a:off x="5308913" y="4634320"/>
            <a:ext cx="748099" cy="0"/>
          </a:xfrm>
          <a:prstGeom prst="line">
            <a:avLst/>
          </a:prstGeom>
          <a:noFill/>
          <a:ln w="19050" cap="flat" cmpd="sng" algn="ctr">
            <a:solidFill>
              <a:sysClr val="window" lastClr="FFFFFF">
                <a:lumMod val="50000"/>
              </a:sysClr>
            </a:solidFill>
            <a:prstDash val="solid"/>
            <a:headEnd type="oval" w="med" len="med"/>
            <a:tailEnd type="stealth" w="med" len="med"/>
          </a:ln>
          <a:effectLst/>
        </p:spPr>
      </p:cxnSp>
      <p:sp>
        <p:nvSpPr>
          <p:cNvPr id="14" name="직사각형 13">
            <a:extLst>
              <a:ext uri="{FF2B5EF4-FFF2-40B4-BE49-F238E27FC236}">
                <a16:creationId xmlns:a16="http://schemas.microsoft.com/office/drawing/2014/main" id="{C8680C4E-FF94-245D-DC4A-EC39C06DFFBC}"/>
              </a:ext>
            </a:extLst>
          </p:cNvPr>
          <p:cNvSpPr/>
          <p:nvPr/>
        </p:nvSpPr>
        <p:spPr>
          <a:xfrm>
            <a:off x="6745024" y="3042498"/>
            <a:ext cx="1643115" cy="658958"/>
          </a:xfrm>
          <a:prstGeom prst="rect">
            <a:avLst/>
          </a:prstGeom>
          <a:noFill/>
          <a:ln w="12700" cap="flat" cmpd="sng" algn="ctr">
            <a:solidFill>
              <a:srgbClr val="4BACC6">
                <a:lumMod val="75000"/>
              </a:srgbClr>
            </a:solidFill>
            <a:prstDash val="solid"/>
            <a:headEnd type="none" w="med" len="med"/>
            <a:tailEnd type="arrow" w="med" len="med"/>
          </a:ln>
          <a:effectLst/>
        </p:spPr>
        <p:txBody>
          <a:bodyPr lIns="84396" tIns="42198" rIns="84396" bIns="42198" rtlCol="0" anchor="ctr"/>
          <a:lstStyle/>
          <a:p>
            <a:pPr algn="ctr">
              <a:defRPr/>
            </a:pPr>
            <a:endParaRPr kumimoji="1" lang="ko-KR" altLang="en-US" sz="1108">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15" name="Picture 18" descr="Checkmark PNG, Checkmark Transparent Background - FreeIconsPNG">
            <a:extLst>
              <a:ext uri="{FF2B5EF4-FFF2-40B4-BE49-F238E27FC236}">
                <a16:creationId xmlns:a16="http://schemas.microsoft.com/office/drawing/2014/main" id="{B5203E0F-F49F-065B-429B-67CB500AA96E}"/>
              </a:ext>
            </a:extLst>
          </p:cNvPr>
          <p:cNvPicPr>
            <a:picLocks noChangeAspect="1" noChangeArrowheads="1"/>
          </p:cNvPicPr>
          <p:nvPr/>
        </p:nvPicPr>
        <p:blipFill rotWithShape="1">
          <a:blip r:embed="rId16" cstate="print">
            <a:duotone>
              <a:srgbClr val="EEECE1">
                <a:shade val="45000"/>
                <a:satMod val="135000"/>
              </a:srgbClr>
              <a:prstClr val="white"/>
            </a:duotone>
            <a:extLst>
              <a:ext uri="{28A0092B-C50C-407E-A947-70E740481C1C}">
                <a14:useLocalDpi xmlns:a14="http://schemas.microsoft.com/office/drawing/2010/main" val="0"/>
              </a:ext>
            </a:extLst>
          </a:blip>
          <a:srcRect l="13926" t="13085" r="12336" b="15263"/>
          <a:stretch/>
        </p:blipFill>
        <p:spPr bwMode="auto">
          <a:xfrm>
            <a:off x="1347914" y="2882422"/>
            <a:ext cx="471527" cy="42661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6" name="직사각형 15">
            <a:extLst>
              <a:ext uri="{FF2B5EF4-FFF2-40B4-BE49-F238E27FC236}">
                <a16:creationId xmlns:a16="http://schemas.microsoft.com/office/drawing/2014/main" id="{118FA0BA-E77C-F283-7B65-309FF96025B8}"/>
              </a:ext>
            </a:extLst>
          </p:cNvPr>
          <p:cNvSpPr/>
          <p:nvPr/>
        </p:nvSpPr>
        <p:spPr>
          <a:xfrm>
            <a:off x="6745024" y="4229271"/>
            <a:ext cx="1643115" cy="658958"/>
          </a:xfrm>
          <a:prstGeom prst="rect">
            <a:avLst/>
          </a:prstGeom>
          <a:solidFill>
            <a:srgbClr val="FFFF99">
              <a:alpha val="29804"/>
            </a:srgbClr>
          </a:solidFill>
          <a:ln w="19050" cap="flat" cmpd="sng" algn="ctr">
            <a:solidFill>
              <a:srgbClr val="4BACC6">
                <a:lumMod val="75000"/>
              </a:srgbClr>
            </a:solidFill>
            <a:prstDash val="dash"/>
          </a:ln>
          <a:effectLst/>
        </p:spPr>
        <p:txBody>
          <a:bodyPr lIns="84396" tIns="42198" rIns="84396" bIns="42198" rtlCol="0" anchor="ctr"/>
          <a:lstStyle/>
          <a:p>
            <a:pPr algn="ctr">
              <a:defRPr/>
            </a:pPr>
            <a:endParaRPr kumimoji="1" lang="ko-KR" altLang="en-US" sz="1108">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cxnSp>
        <p:nvCxnSpPr>
          <p:cNvPr id="17" name="꺾인 연결선 19">
            <a:extLst>
              <a:ext uri="{FF2B5EF4-FFF2-40B4-BE49-F238E27FC236}">
                <a16:creationId xmlns:a16="http://schemas.microsoft.com/office/drawing/2014/main" id="{DAF09390-482A-70A9-9353-25B7879E359D}"/>
              </a:ext>
            </a:extLst>
          </p:cNvPr>
          <p:cNvCxnSpPr/>
          <p:nvPr/>
        </p:nvCxnSpPr>
        <p:spPr>
          <a:xfrm>
            <a:off x="4823187" y="4941191"/>
            <a:ext cx="1014561" cy="796995"/>
          </a:xfrm>
          <a:prstGeom prst="bentConnector3">
            <a:avLst/>
          </a:prstGeom>
          <a:noFill/>
          <a:ln w="19050" cap="flat" cmpd="sng" algn="ctr">
            <a:solidFill>
              <a:sysClr val="window" lastClr="FFFFFF">
                <a:lumMod val="50000"/>
              </a:sysClr>
            </a:solidFill>
            <a:prstDash val="solid"/>
            <a:headEnd type="oval" w="med" len="med"/>
            <a:tailEnd type="stealth" w="med" len="med"/>
          </a:ln>
          <a:effectLst/>
        </p:spPr>
      </p:cxnSp>
      <p:cxnSp>
        <p:nvCxnSpPr>
          <p:cNvPr id="18" name="꺾인 연결선 20">
            <a:extLst>
              <a:ext uri="{FF2B5EF4-FFF2-40B4-BE49-F238E27FC236}">
                <a16:creationId xmlns:a16="http://schemas.microsoft.com/office/drawing/2014/main" id="{EFB63622-69B8-C219-8B68-83F34DCFA7E3}"/>
              </a:ext>
            </a:extLst>
          </p:cNvPr>
          <p:cNvCxnSpPr/>
          <p:nvPr/>
        </p:nvCxnSpPr>
        <p:spPr>
          <a:xfrm>
            <a:off x="4266644" y="4679141"/>
            <a:ext cx="732738" cy="683139"/>
          </a:xfrm>
          <a:prstGeom prst="bentConnector3">
            <a:avLst/>
          </a:prstGeom>
          <a:noFill/>
          <a:ln w="19050" cap="flat" cmpd="sng" algn="ctr">
            <a:solidFill>
              <a:sysClr val="windowText" lastClr="000000">
                <a:lumMod val="65000"/>
                <a:lumOff val="35000"/>
              </a:sysClr>
            </a:solidFill>
            <a:prstDash val="sysDash"/>
            <a:headEnd type="oval" w="med" len="med"/>
            <a:tailEnd type="stealth" w="med" len="med"/>
          </a:ln>
          <a:effectLst/>
        </p:spPr>
      </p:cxnSp>
      <p:sp>
        <p:nvSpPr>
          <p:cNvPr id="19" name="오른쪽 화살표 89">
            <a:extLst>
              <a:ext uri="{FF2B5EF4-FFF2-40B4-BE49-F238E27FC236}">
                <a16:creationId xmlns:a16="http://schemas.microsoft.com/office/drawing/2014/main" id="{7F2BDA13-5C45-97D2-C2F6-BBE21C631EE4}"/>
              </a:ext>
            </a:extLst>
          </p:cNvPr>
          <p:cNvSpPr/>
          <p:nvPr>
            <p:custDataLst>
              <p:tags r:id="rId3"/>
            </p:custDataLst>
          </p:nvPr>
        </p:nvSpPr>
        <p:spPr bwMode="auto">
          <a:xfrm>
            <a:off x="1894506" y="5147054"/>
            <a:ext cx="338187" cy="368984"/>
          </a:xfrm>
          <a:prstGeom prst="rightArrow">
            <a:avLst/>
          </a:prstGeom>
          <a:gradFill flip="none" rotWithShape="1">
            <a:gsLst>
              <a:gs pos="0">
                <a:sysClr val="window" lastClr="FFFFFF">
                  <a:lumMod val="50000"/>
                </a:sysClr>
              </a:gs>
              <a:gs pos="50000">
                <a:sysClr val="window" lastClr="FFFFFF">
                  <a:lumMod val="65000"/>
                </a:sysClr>
              </a:gs>
              <a:gs pos="100000">
                <a:srgbClr val="4F81BD">
                  <a:tint val="23500"/>
                  <a:satMod val="160000"/>
                </a:srgbClr>
              </a:gs>
            </a:gsLst>
            <a:lin ang="10800000" scaled="1"/>
            <a:tileRect/>
          </a:gradFill>
          <a:ln w="12700" cap="flat" cmpd="sng" algn="ctr">
            <a:noFill/>
            <a:prstDash val="solid"/>
            <a:round/>
            <a:headEnd type="none" w="med" len="med"/>
            <a:tailEnd type="none" w="med" len="med"/>
          </a:ln>
          <a:effectLst/>
        </p:spPr>
        <p:txBody>
          <a:bodyPr vert="horz" wrap="none" lIns="66453" tIns="66453" rIns="66453" bIns="66453" numCol="1" rtlCol="0" anchor="ctr" anchorCtr="0" compatLnSpc="1">
            <a:prstTxWarp prst="textNoShape">
              <a:avLst/>
            </a:prstTxWarp>
          </a:bodyPr>
          <a:lstStyle/>
          <a:p>
            <a:pPr algn="ctr" fontAlgn="base" latinLnBrk="0">
              <a:lnSpc>
                <a:spcPct val="90000"/>
              </a:lnSpc>
              <a:spcBef>
                <a:spcPct val="50000"/>
              </a:spcBef>
              <a:spcAft>
                <a:spcPct val="0"/>
              </a:spcAft>
              <a:buClr>
                <a:srgbClr val="EEECE1"/>
              </a:buClr>
              <a:defRPr/>
            </a:pPr>
            <a:endParaRPr lang="ko-KR" altLang="en-US" sz="1292"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cxnSp>
        <p:nvCxnSpPr>
          <p:cNvPr id="20" name="직선 연결선 19">
            <a:extLst>
              <a:ext uri="{FF2B5EF4-FFF2-40B4-BE49-F238E27FC236}">
                <a16:creationId xmlns:a16="http://schemas.microsoft.com/office/drawing/2014/main" id="{AB4970D3-AD0D-2B74-B21D-BF16FF378D66}"/>
              </a:ext>
            </a:extLst>
          </p:cNvPr>
          <p:cNvCxnSpPr/>
          <p:nvPr/>
        </p:nvCxnSpPr>
        <p:spPr>
          <a:xfrm>
            <a:off x="4350716" y="4121966"/>
            <a:ext cx="1747301" cy="0"/>
          </a:xfrm>
          <a:prstGeom prst="line">
            <a:avLst/>
          </a:prstGeom>
          <a:noFill/>
          <a:ln w="19050" cap="flat" cmpd="sng" algn="ctr">
            <a:solidFill>
              <a:sysClr val="window" lastClr="FFFFFF">
                <a:lumMod val="50000"/>
              </a:sysClr>
            </a:solidFill>
            <a:prstDash val="solid"/>
            <a:headEnd type="none" w="med" len="med"/>
            <a:tailEnd type="none" w="med" len="med"/>
          </a:ln>
          <a:effectLst/>
        </p:spPr>
      </p:cxnSp>
      <p:sp>
        <p:nvSpPr>
          <p:cNvPr id="21" name="직사각형 20">
            <a:extLst>
              <a:ext uri="{FF2B5EF4-FFF2-40B4-BE49-F238E27FC236}">
                <a16:creationId xmlns:a16="http://schemas.microsoft.com/office/drawing/2014/main" id="{708486DE-88A1-D2CE-62BB-F6F8672CAD55}"/>
              </a:ext>
            </a:extLst>
          </p:cNvPr>
          <p:cNvSpPr/>
          <p:nvPr/>
        </p:nvSpPr>
        <p:spPr>
          <a:xfrm>
            <a:off x="1939379" y="3209519"/>
            <a:ext cx="204686" cy="176790"/>
          </a:xfrm>
          <a:prstGeom prst="rect">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2</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2" name="직사각형 21">
            <a:extLst>
              <a:ext uri="{FF2B5EF4-FFF2-40B4-BE49-F238E27FC236}">
                <a16:creationId xmlns:a16="http://schemas.microsoft.com/office/drawing/2014/main" id="{E99819E0-95B3-8BA6-9A5E-CC507F904A92}"/>
              </a:ext>
            </a:extLst>
          </p:cNvPr>
          <p:cNvSpPr/>
          <p:nvPr/>
        </p:nvSpPr>
        <p:spPr>
          <a:xfrm>
            <a:off x="1939379" y="3697329"/>
            <a:ext cx="204686" cy="176790"/>
          </a:xfrm>
          <a:prstGeom prst="rect">
            <a:avLst/>
          </a:prstGeom>
          <a:solidFill>
            <a:sysClr val="windowText" lastClr="000000"/>
          </a:solidFill>
          <a:ln w="6350" cap="flat" cmpd="sng" algn="ctr">
            <a:solidFill>
              <a:sysClr val="window" lastClr="FFFFFF">
                <a:lumMod val="75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r>
              <a:rPr lang="en-US" altLang="ko-KR" sz="831">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rPr>
              <a:t>3</a:t>
            </a:r>
            <a:endParaRPr lang="ko-KR" altLang="en-US" sz="831">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3" name="직사각형 22">
            <a:extLst>
              <a:ext uri="{FF2B5EF4-FFF2-40B4-BE49-F238E27FC236}">
                <a16:creationId xmlns:a16="http://schemas.microsoft.com/office/drawing/2014/main" id="{BBF117EE-0E43-112F-E134-1E7A63B0267F}"/>
              </a:ext>
            </a:extLst>
          </p:cNvPr>
          <p:cNvSpPr/>
          <p:nvPr/>
        </p:nvSpPr>
        <p:spPr>
          <a:xfrm>
            <a:off x="1939379" y="4185141"/>
            <a:ext cx="204686" cy="176790"/>
          </a:xfrm>
          <a:prstGeom prst="rect">
            <a:avLst/>
          </a:prstGeom>
          <a:solidFill>
            <a:sysClr val="windowText" lastClr="000000"/>
          </a:solidFill>
          <a:ln w="6350" cap="flat" cmpd="sng" algn="ctr">
            <a:solidFill>
              <a:sysClr val="window" lastClr="FFFFFF">
                <a:lumMod val="75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r>
              <a:rPr lang="en-US" altLang="ko-KR" sz="831" dirty="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rPr>
              <a:t>4</a:t>
            </a:r>
            <a:endParaRPr lang="ko-KR" altLang="en-US" sz="831" dirty="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4" name="직사각형 23">
            <a:extLst>
              <a:ext uri="{FF2B5EF4-FFF2-40B4-BE49-F238E27FC236}">
                <a16:creationId xmlns:a16="http://schemas.microsoft.com/office/drawing/2014/main" id="{B4250BE9-638A-9E1B-C5F7-E3DCB5C831DC}"/>
              </a:ext>
            </a:extLst>
          </p:cNvPr>
          <p:cNvSpPr/>
          <p:nvPr/>
        </p:nvSpPr>
        <p:spPr>
          <a:xfrm>
            <a:off x="1939379" y="2721707"/>
            <a:ext cx="204686" cy="176790"/>
          </a:xfrm>
          <a:prstGeom prst="rect">
            <a:avLst/>
          </a:prstGeom>
          <a:solidFill>
            <a:sysClr val="windowText" lastClr="000000"/>
          </a:solidFill>
          <a:ln w="6350" cap="flat" cmpd="sng" algn="ctr">
            <a:solidFill>
              <a:sysClr val="window" lastClr="FFFFFF">
                <a:lumMod val="75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r>
              <a:rPr lang="en-US" altLang="ko-KR" sz="831" dirty="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rPr>
              <a:t>1</a:t>
            </a:r>
            <a:endParaRPr lang="ko-KR" altLang="en-US" sz="831" dirty="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5" name="Trapezoid 286">
            <a:extLst>
              <a:ext uri="{FF2B5EF4-FFF2-40B4-BE49-F238E27FC236}">
                <a16:creationId xmlns:a16="http://schemas.microsoft.com/office/drawing/2014/main" id="{75E610CD-43CD-1472-AFC9-49056358AEE0}"/>
              </a:ext>
            </a:extLst>
          </p:cNvPr>
          <p:cNvSpPr/>
          <p:nvPr/>
        </p:nvSpPr>
        <p:spPr>
          <a:xfrm rot="16200000">
            <a:off x="1822825" y="2583053"/>
            <a:ext cx="2555148" cy="437763"/>
          </a:xfrm>
          <a:prstGeom prst="trapezoid">
            <a:avLst>
              <a:gd name="adj" fmla="val 155426"/>
            </a:avLst>
          </a:prstGeom>
          <a:gradFill flip="none" rotWithShape="1">
            <a:gsLst>
              <a:gs pos="1000">
                <a:sysClr val="window" lastClr="FFFFFF">
                  <a:lumMod val="85000"/>
                </a:sysClr>
              </a:gs>
              <a:gs pos="64000">
                <a:sysClr val="windowText" lastClr="000000">
                  <a:lumMod val="50000"/>
                  <a:lumOff val="50000"/>
                  <a:alpha val="80000"/>
                </a:sysClr>
              </a:gs>
              <a:gs pos="100000">
                <a:srgbClr val="232F3E">
                  <a:alpha val="95000"/>
                </a:srgbClr>
              </a:gs>
            </a:gsLst>
            <a:lin ang="5400000" scaled="1"/>
            <a:tileRect/>
          </a:gradFill>
          <a:ln w="3175"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algn="ctr" latinLnBrk="0">
              <a:lnSpc>
                <a:spcPct val="120000"/>
              </a:lnSpc>
              <a:defRPr/>
            </a:pPr>
            <a:endParaRPr lang="ko-KR" altLang="en-US" sz="1477" i="1" u="sng">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cxnSp>
        <p:nvCxnSpPr>
          <p:cNvPr id="26" name="직선 연결선 25">
            <a:extLst>
              <a:ext uri="{FF2B5EF4-FFF2-40B4-BE49-F238E27FC236}">
                <a16:creationId xmlns:a16="http://schemas.microsoft.com/office/drawing/2014/main" id="{C0FF014B-9F21-A802-0185-52405E0FC135}"/>
              </a:ext>
            </a:extLst>
          </p:cNvPr>
          <p:cNvCxnSpPr>
            <a:cxnSpLocks/>
          </p:cNvCxnSpPr>
          <p:nvPr/>
        </p:nvCxnSpPr>
        <p:spPr>
          <a:xfrm flipV="1">
            <a:off x="6529393" y="3495758"/>
            <a:ext cx="4824" cy="1584776"/>
          </a:xfrm>
          <a:prstGeom prst="line">
            <a:avLst/>
          </a:prstGeom>
          <a:noFill/>
          <a:ln w="19050" cap="flat" cmpd="sng" algn="ctr">
            <a:solidFill>
              <a:sysClr val="window" lastClr="FFFFFF">
                <a:lumMod val="50000"/>
              </a:sysClr>
            </a:solidFill>
            <a:prstDash val="dash"/>
            <a:headEnd type="oval" w="med" len="med"/>
            <a:tailEnd type="oval" w="med" len="med"/>
          </a:ln>
          <a:effectLst/>
        </p:spPr>
      </p:cxnSp>
      <p:grpSp>
        <p:nvGrpSpPr>
          <p:cNvPr id="27" name="그룹 26">
            <a:extLst>
              <a:ext uri="{FF2B5EF4-FFF2-40B4-BE49-F238E27FC236}">
                <a16:creationId xmlns:a16="http://schemas.microsoft.com/office/drawing/2014/main" id="{4B1A45DD-32D2-E982-2665-414652C6B2E4}"/>
              </a:ext>
            </a:extLst>
          </p:cNvPr>
          <p:cNvGrpSpPr/>
          <p:nvPr/>
        </p:nvGrpSpPr>
        <p:grpSpPr>
          <a:xfrm>
            <a:off x="4338173" y="1846868"/>
            <a:ext cx="1933089" cy="884063"/>
            <a:chOff x="8570467" y="2347763"/>
            <a:chExt cx="2469601" cy="1118245"/>
          </a:xfrm>
        </p:grpSpPr>
        <p:sp>
          <p:nvSpPr>
            <p:cNvPr id="28" name="직사각형 49">
              <a:extLst>
                <a:ext uri="{FF2B5EF4-FFF2-40B4-BE49-F238E27FC236}">
                  <a16:creationId xmlns:a16="http://schemas.microsoft.com/office/drawing/2014/main" id="{419FEE98-AB1A-775B-506C-2958523CB392}"/>
                </a:ext>
              </a:extLst>
            </p:cNvPr>
            <p:cNvSpPr>
              <a:spLocks noChangeArrowheads="1"/>
            </p:cNvSpPr>
            <p:nvPr>
              <p:custDataLst>
                <p:tags r:id="rId11"/>
              </p:custDataLst>
            </p:nvPr>
          </p:nvSpPr>
          <p:spPr bwMode="auto">
            <a:xfrm>
              <a:off x="8570467" y="2347763"/>
              <a:ext cx="630059" cy="1118245"/>
            </a:xfrm>
            <a:prstGeom prst="rect">
              <a:avLst/>
            </a:prstGeom>
            <a:solidFill>
              <a:srgbClr val="4BACC6">
                <a:lumMod val="75000"/>
                <a:alpha val="20000"/>
              </a:srgbClr>
            </a:solidFill>
            <a:ln w="9525" cap="flat" cmpd="sng" algn="ctr">
              <a:noFill/>
              <a:prstDash val="solid"/>
            </a:ln>
            <a:effectLst/>
          </p:spPr>
          <p:txBody>
            <a:bodyPr rtlCol="0" anchor="ctr"/>
            <a:lstStyle/>
            <a:p>
              <a:pPr>
                <a:defRPr/>
              </a:pPr>
              <a:endParaRPr kumimoji="1" lang="ko-KR"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9" name="직사각형 49">
              <a:extLst>
                <a:ext uri="{FF2B5EF4-FFF2-40B4-BE49-F238E27FC236}">
                  <a16:creationId xmlns:a16="http://schemas.microsoft.com/office/drawing/2014/main" id="{8338A2BC-9710-4E63-A2BE-CD756891C814}"/>
                </a:ext>
              </a:extLst>
            </p:cNvPr>
            <p:cNvSpPr>
              <a:spLocks noChangeArrowheads="1"/>
            </p:cNvSpPr>
            <p:nvPr>
              <p:custDataLst>
                <p:tags r:id="rId12"/>
              </p:custDataLst>
            </p:nvPr>
          </p:nvSpPr>
          <p:spPr bwMode="auto">
            <a:xfrm>
              <a:off x="10410009" y="2347763"/>
              <a:ext cx="630059" cy="1118245"/>
            </a:xfrm>
            <a:prstGeom prst="rect">
              <a:avLst/>
            </a:prstGeom>
            <a:solidFill>
              <a:srgbClr val="4BACC6">
                <a:lumMod val="75000"/>
                <a:alpha val="20000"/>
              </a:srgbClr>
            </a:solidFill>
            <a:ln w="9525" cap="flat" cmpd="sng" algn="ctr">
              <a:noFill/>
              <a:prstDash val="solid"/>
            </a:ln>
            <a:effectLst/>
          </p:spPr>
          <p:txBody>
            <a:bodyPr rtlCol="0" anchor="ctr"/>
            <a:lstStyle/>
            <a:p>
              <a:pPr>
                <a:defRPr/>
              </a:pPr>
              <a:endParaRPr kumimoji="1" lang="ko-KR"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0" name="직사각형 49">
              <a:extLst>
                <a:ext uri="{FF2B5EF4-FFF2-40B4-BE49-F238E27FC236}">
                  <a16:creationId xmlns:a16="http://schemas.microsoft.com/office/drawing/2014/main" id="{2453E0F2-F799-5E1E-0BE2-4CDB5A52CB2D}"/>
                </a:ext>
              </a:extLst>
            </p:cNvPr>
            <p:cNvSpPr>
              <a:spLocks noChangeArrowheads="1"/>
            </p:cNvSpPr>
            <p:nvPr>
              <p:custDataLst>
                <p:tags r:id="rId13"/>
              </p:custDataLst>
            </p:nvPr>
          </p:nvSpPr>
          <p:spPr bwMode="auto">
            <a:xfrm>
              <a:off x="9490238" y="2347763"/>
              <a:ext cx="630059" cy="1118245"/>
            </a:xfrm>
            <a:prstGeom prst="rect">
              <a:avLst/>
            </a:prstGeom>
            <a:solidFill>
              <a:srgbClr val="4BACC6">
                <a:lumMod val="75000"/>
                <a:alpha val="20000"/>
              </a:srgbClr>
            </a:solidFill>
            <a:ln w="9525" cap="flat" cmpd="sng" algn="ctr">
              <a:noFill/>
              <a:prstDash val="solid"/>
            </a:ln>
            <a:effectLst/>
          </p:spPr>
          <p:txBody>
            <a:bodyPr rtlCol="0" anchor="ctr"/>
            <a:lstStyle/>
            <a:p>
              <a:pPr>
                <a:defRPr/>
              </a:pPr>
              <a:endParaRPr kumimoji="1" lang="ko-KR"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1" name="삼각형 1">
              <a:extLst>
                <a:ext uri="{FF2B5EF4-FFF2-40B4-BE49-F238E27FC236}">
                  <a16:creationId xmlns:a16="http://schemas.microsoft.com/office/drawing/2014/main" id="{D8615D20-3753-6873-9643-DD828D807C80}"/>
                </a:ext>
              </a:extLst>
            </p:cNvPr>
            <p:cNvSpPr/>
            <p:nvPr/>
          </p:nvSpPr>
          <p:spPr>
            <a:xfrm rot="5400000">
              <a:off x="9906070" y="2817516"/>
              <a:ext cx="718165" cy="178738"/>
            </a:xfrm>
            <a:prstGeom prst="triangle">
              <a:avLst/>
            </a:prstGeom>
            <a:solidFill>
              <a:srgbClr val="4BACC6">
                <a:lumMod val="75000"/>
                <a:alpha val="20000"/>
              </a:srgbClr>
            </a:solidFill>
            <a:ln w="9525" cap="flat" cmpd="sng" algn="ctr">
              <a:noFill/>
              <a:prstDash val="solid"/>
            </a:ln>
            <a:effectLst/>
          </p:spPr>
          <p:txBody>
            <a:bodyPr rtlCol="0" anchor="ctr"/>
            <a:lstStyle/>
            <a:p>
              <a:pPr>
                <a:defRPr/>
              </a:pP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2" name="삼각형 1">
              <a:extLst>
                <a:ext uri="{FF2B5EF4-FFF2-40B4-BE49-F238E27FC236}">
                  <a16:creationId xmlns:a16="http://schemas.microsoft.com/office/drawing/2014/main" id="{E31AD803-6837-8928-61A7-5CCA3125B330}"/>
                </a:ext>
              </a:extLst>
            </p:cNvPr>
            <p:cNvSpPr/>
            <p:nvPr/>
          </p:nvSpPr>
          <p:spPr>
            <a:xfrm rot="5400000">
              <a:off x="8986299" y="2817516"/>
              <a:ext cx="718165" cy="178738"/>
            </a:xfrm>
            <a:prstGeom prst="triangle">
              <a:avLst/>
            </a:prstGeom>
            <a:solidFill>
              <a:srgbClr val="4BACC6">
                <a:lumMod val="75000"/>
                <a:alpha val="20000"/>
              </a:srgbClr>
            </a:solidFill>
            <a:ln w="9525" cap="flat" cmpd="sng" algn="ctr">
              <a:noFill/>
              <a:prstDash val="solid"/>
            </a:ln>
            <a:effectLst/>
          </p:spPr>
          <p:txBody>
            <a:bodyPr rtlCol="0" anchor="ctr"/>
            <a:lstStyle/>
            <a:p>
              <a:pPr>
                <a:defRPr/>
              </a:pP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cxnSp>
        <p:nvCxnSpPr>
          <p:cNvPr id="33" name="꺾인 연결선 35">
            <a:extLst>
              <a:ext uri="{FF2B5EF4-FFF2-40B4-BE49-F238E27FC236}">
                <a16:creationId xmlns:a16="http://schemas.microsoft.com/office/drawing/2014/main" id="{C1725B18-F7F5-423C-12CB-796783F7F73A}"/>
              </a:ext>
            </a:extLst>
          </p:cNvPr>
          <p:cNvCxnSpPr/>
          <p:nvPr/>
        </p:nvCxnSpPr>
        <p:spPr>
          <a:xfrm>
            <a:off x="5624905" y="4918969"/>
            <a:ext cx="1014561" cy="796995"/>
          </a:xfrm>
          <a:prstGeom prst="bentConnector3">
            <a:avLst/>
          </a:prstGeom>
          <a:noFill/>
          <a:ln w="12700" cap="flat" cmpd="sng" algn="ctr">
            <a:solidFill>
              <a:sysClr val="window" lastClr="FFFFFF">
                <a:lumMod val="50000"/>
              </a:sysClr>
            </a:solidFill>
            <a:prstDash val="sysDash"/>
            <a:headEnd type="oval" w="med" len="med"/>
            <a:tailEnd type="stealth" w="med" len="med"/>
          </a:ln>
          <a:effectLst/>
        </p:spPr>
      </p:cxnSp>
      <p:pic>
        <p:nvPicPr>
          <p:cNvPr id="34" name="Picture 18" descr="Checkmark PNG, Checkmark Transparent Background - FreeIconsPNG">
            <a:extLst>
              <a:ext uri="{FF2B5EF4-FFF2-40B4-BE49-F238E27FC236}">
                <a16:creationId xmlns:a16="http://schemas.microsoft.com/office/drawing/2014/main" id="{6BAEEDAE-EA65-1117-A7D1-C6FDD1527B07}"/>
              </a:ext>
            </a:extLst>
          </p:cNvPr>
          <p:cNvPicPr>
            <a:picLocks noChangeAspect="1" noChangeArrowheads="1"/>
          </p:cNvPicPr>
          <p:nvPr/>
        </p:nvPicPr>
        <p:blipFill rotWithShape="1">
          <a:blip r:embed="rId17" cstate="print">
            <a:duotone>
              <a:srgbClr val="EEECE1">
                <a:shade val="45000"/>
                <a:satMod val="135000"/>
              </a:srgbClr>
              <a:prstClr val="white"/>
            </a:duotone>
            <a:extLst>
              <a:ext uri="{28A0092B-C50C-407E-A947-70E740481C1C}">
                <a14:useLocalDpi xmlns:a14="http://schemas.microsoft.com/office/drawing/2010/main" val="0"/>
              </a:ext>
            </a:extLst>
          </a:blip>
          <a:srcRect l="13926" t="13085" r="12336" b="15263"/>
          <a:stretch/>
        </p:blipFill>
        <p:spPr bwMode="auto">
          <a:xfrm>
            <a:off x="5009042" y="2972905"/>
            <a:ext cx="241968" cy="2189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5" name="직사각형 34">
            <a:extLst>
              <a:ext uri="{FF2B5EF4-FFF2-40B4-BE49-F238E27FC236}">
                <a16:creationId xmlns:a16="http://schemas.microsoft.com/office/drawing/2014/main" id="{DC767CE3-DCA4-5F60-1005-BDF9BC040CBA}"/>
              </a:ext>
            </a:extLst>
          </p:cNvPr>
          <p:cNvSpPr/>
          <p:nvPr/>
        </p:nvSpPr>
        <p:spPr>
          <a:xfrm>
            <a:off x="7320672" y="3524707"/>
            <a:ext cx="1106878" cy="951836"/>
          </a:xfrm>
          <a:prstGeom prst="rect">
            <a:avLst/>
          </a:prstGeom>
          <a:solidFill>
            <a:sysClr val="window" lastClr="FFFFFF"/>
          </a:solidFill>
          <a:ln w="9525" cap="flat" cmpd="sng" algn="ctr">
            <a:noFill/>
            <a:prstDash val="solid"/>
          </a:ln>
          <a:effectLst/>
        </p:spPr>
        <p:txBody>
          <a:bodyPr lIns="84396" tIns="42198" rIns="84396" bIns="42198"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kumimoji="1" lang="ko-KR" altLang="en-US" sz="1015">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cxnSp>
        <p:nvCxnSpPr>
          <p:cNvPr id="36" name="꺾인 연결선 38">
            <a:extLst>
              <a:ext uri="{FF2B5EF4-FFF2-40B4-BE49-F238E27FC236}">
                <a16:creationId xmlns:a16="http://schemas.microsoft.com/office/drawing/2014/main" id="{3E4CD229-EBB1-4CAD-C5C1-977F151CAE14}"/>
              </a:ext>
            </a:extLst>
          </p:cNvPr>
          <p:cNvCxnSpPr/>
          <p:nvPr/>
        </p:nvCxnSpPr>
        <p:spPr>
          <a:xfrm>
            <a:off x="4130355" y="5177383"/>
            <a:ext cx="732738" cy="683139"/>
          </a:xfrm>
          <a:prstGeom prst="bentConnector3">
            <a:avLst/>
          </a:prstGeom>
          <a:noFill/>
          <a:ln w="19050" cap="flat" cmpd="sng" algn="ctr">
            <a:solidFill>
              <a:sysClr val="window" lastClr="FFFFFF">
                <a:lumMod val="50000"/>
              </a:sysClr>
            </a:solidFill>
            <a:prstDash val="solid"/>
            <a:headEnd type="none" w="med" len="med"/>
            <a:tailEnd type="none" w="med" len="med"/>
          </a:ln>
          <a:effectLst/>
        </p:spPr>
      </p:cxnSp>
      <p:sp>
        <p:nvSpPr>
          <p:cNvPr id="37" name="타원 36">
            <a:extLst>
              <a:ext uri="{FF2B5EF4-FFF2-40B4-BE49-F238E27FC236}">
                <a16:creationId xmlns:a16="http://schemas.microsoft.com/office/drawing/2014/main" id="{61806DC1-3427-0C5F-CFD1-D183DC48FC6F}"/>
              </a:ext>
            </a:extLst>
          </p:cNvPr>
          <p:cNvSpPr/>
          <p:nvPr/>
        </p:nvSpPr>
        <p:spPr>
          <a:xfrm>
            <a:off x="2369850" y="2721715"/>
            <a:ext cx="235185" cy="237537"/>
          </a:xfrm>
          <a:prstGeom prst="ellipse">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1</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8" name="타원 37">
            <a:extLst>
              <a:ext uri="{FF2B5EF4-FFF2-40B4-BE49-F238E27FC236}">
                <a16:creationId xmlns:a16="http://schemas.microsoft.com/office/drawing/2014/main" id="{28CF90B1-700B-E9CE-859E-E773B48BC462}"/>
              </a:ext>
            </a:extLst>
          </p:cNvPr>
          <p:cNvSpPr/>
          <p:nvPr/>
        </p:nvSpPr>
        <p:spPr>
          <a:xfrm>
            <a:off x="2369850" y="3209526"/>
            <a:ext cx="235185" cy="237537"/>
          </a:xfrm>
          <a:prstGeom prst="ellipse">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2</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9" name="타원 38">
            <a:extLst>
              <a:ext uri="{FF2B5EF4-FFF2-40B4-BE49-F238E27FC236}">
                <a16:creationId xmlns:a16="http://schemas.microsoft.com/office/drawing/2014/main" id="{1C50C766-0149-BC1A-F707-33B690EEECE2}"/>
              </a:ext>
            </a:extLst>
          </p:cNvPr>
          <p:cNvSpPr/>
          <p:nvPr/>
        </p:nvSpPr>
        <p:spPr>
          <a:xfrm>
            <a:off x="2369850" y="3697337"/>
            <a:ext cx="235185" cy="237537"/>
          </a:xfrm>
          <a:prstGeom prst="ellipse">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3</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0" name="타원 39">
            <a:extLst>
              <a:ext uri="{FF2B5EF4-FFF2-40B4-BE49-F238E27FC236}">
                <a16:creationId xmlns:a16="http://schemas.microsoft.com/office/drawing/2014/main" id="{F6999282-A668-9D33-DB06-27D3141D34D7}"/>
              </a:ext>
            </a:extLst>
          </p:cNvPr>
          <p:cNvSpPr/>
          <p:nvPr/>
        </p:nvSpPr>
        <p:spPr>
          <a:xfrm>
            <a:off x="2369850" y="4185149"/>
            <a:ext cx="235185" cy="237537"/>
          </a:xfrm>
          <a:prstGeom prst="ellipse">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4</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1" name="직사각형 49">
            <a:extLst>
              <a:ext uri="{FF2B5EF4-FFF2-40B4-BE49-F238E27FC236}">
                <a16:creationId xmlns:a16="http://schemas.microsoft.com/office/drawing/2014/main" id="{37B56165-357C-6A93-5FDF-7B4CE249F570}"/>
              </a:ext>
            </a:extLst>
          </p:cNvPr>
          <p:cNvSpPr>
            <a:spLocks noChangeArrowheads="1"/>
          </p:cNvSpPr>
          <p:nvPr>
            <p:custDataLst>
              <p:tags r:id="rId4"/>
            </p:custDataLst>
          </p:nvPr>
        </p:nvSpPr>
        <p:spPr bwMode="auto">
          <a:xfrm>
            <a:off x="6547599" y="1869180"/>
            <a:ext cx="493181" cy="884063"/>
          </a:xfrm>
          <a:prstGeom prst="rect">
            <a:avLst/>
          </a:prstGeom>
          <a:solidFill>
            <a:sysClr val="window" lastClr="FFFFFF"/>
          </a:solidFill>
          <a:ln w="9525" cap="flat" cmpd="sng" algn="ctr">
            <a:solidFill>
              <a:sysClr val="window" lastClr="FFFFFF">
                <a:lumMod val="75000"/>
              </a:sysClr>
            </a:solidFill>
            <a:prstDash val="solid"/>
          </a:ln>
          <a:effectLst/>
        </p:spPr>
        <p:txBody>
          <a:bodyPr lIns="84396" tIns="42198" rIns="84396" bIns="42198" rtlCol="0" anchor="ctr"/>
          <a:lstStyle/>
          <a:p>
            <a:pPr algn="ctr">
              <a:defRPr/>
            </a:pPr>
            <a:endParaRPr kumimoji="1" lang="ko-KR"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2" name="직사각형 49">
            <a:extLst>
              <a:ext uri="{FF2B5EF4-FFF2-40B4-BE49-F238E27FC236}">
                <a16:creationId xmlns:a16="http://schemas.microsoft.com/office/drawing/2014/main" id="{8725F418-C76B-2C0B-D7C9-25ACD4B6BDCE}"/>
              </a:ext>
            </a:extLst>
          </p:cNvPr>
          <p:cNvSpPr>
            <a:spLocks noChangeArrowheads="1"/>
          </p:cNvSpPr>
          <p:nvPr>
            <p:custDataLst>
              <p:tags r:id="rId5"/>
            </p:custDataLst>
          </p:nvPr>
        </p:nvSpPr>
        <p:spPr bwMode="auto">
          <a:xfrm>
            <a:off x="7987508" y="1869180"/>
            <a:ext cx="493181" cy="884063"/>
          </a:xfrm>
          <a:prstGeom prst="rect">
            <a:avLst/>
          </a:prstGeom>
          <a:solidFill>
            <a:sysClr val="window" lastClr="FFFFFF"/>
          </a:solidFill>
          <a:ln w="9525" cap="flat" cmpd="sng" algn="ctr">
            <a:solidFill>
              <a:sysClr val="window" lastClr="FFFFFF">
                <a:lumMod val="75000"/>
              </a:sysClr>
            </a:solidFill>
            <a:prstDash val="solid"/>
          </a:ln>
          <a:effectLst/>
        </p:spPr>
        <p:txBody>
          <a:bodyPr lIns="84396" tIns="42198" rIns="84396" bIns="42198" rtlCol="0" anchor="ctr"/>
          <a:lstStyle/>
          <a:p>
            <a:pPr algn="ctr">
              <a:defRPr/>
            </a:pPr>
            <a:endParaRPr kumimoji="1" lang="ko-KR"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3" name="직사각형 49">
            <a:extLst>
              <a:ext uri="{FF2B5EF4-FFF2-40B4-BE49-F238E27FC236}">
                <a16:creationId xmlns:a16="http://schemas.microsoft.com/office/drawing/2014/main" id="{2DA9504C-28D9-910A-7507-AC1098625D67}"/>
              </a:ext>
            </a:extLst>
          </p:cNvPr>
          <p:cNvSpPr>
            <a:spLocks noChangeArrowheads="1"/>
          </p:cNvSpPr>
          <p:nvPr>
            <p:custDataLst>
              <p:tags r:id="rId6"/>
            </p:custDataLst>
          </p:nvPr>
        </p:nvSpPr>
        <p:spPr bwMode="auto">
          <a:xfrm>
            <a:off x="7267553" y="1869180"/>
            <a:ext cx="493181" cy="884063"/>
          </a:xfrm>
          <a:prstGeom prst="rect">
            <a:avLst/>
          </a:prstGeom>
          <a:solidFill>
            <a:sysClr val="window" lastClr="FFFFFF"/>
          </a:solidFill>
          <a:ln w="9525" cap="flat" cmpd="sng" algn="ctr">
            <a:solidFill>
              <a:sysClr val="window" lastClr="FFFFFF">
                <a:lumMod val="75000"/>
              </a:sysClr>
            </a:solidFill>
            <a:prstDash val="solid"/>
          </a:ln>
          <a:effectLst/>
        </p:spPr>
        <p:txBody>
          <a:bodyPr lIns="84396" tIns="42198" rIns="84396" bIns="42198" rtlCol="0" anchor="ctr"/>
          <a:lstStyle/>
          <a:p>
            <a:pPr algn="ctr">
              <a:defRPr/>
            </a:pPr>
            <a:endParaRPr kumimoji="1" lang="ko-KR"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4" name="삼각형 1">
            <a:extLst>
              <a:ext uri="{FF2B5EF4-FFF2-40B4-BE49-F238E27FC236}">
                <a16:creationId xmlns:a16="http://schemas.microsoft.com/office/drawing/2014/main" id="{70AC213F-F807-A0DA-32C8-EE1D1968C88D}"/>
              </a:ext>
            </a:extLst>
          </p:cNvPr>
          <p:cNvSpPr/>
          <p:nvPr/>
        </p:nvSpPr>
        <p:spPr>
          <a:xfrm rot="5400000">
            <a:off x="7590238" y="2241249"/>
            <a:ext cx="567767" cy="139908"/>
          </a:xfrm>
          <a:prstGeom prst="triangle">
            <a:avLst/>
          </a:prstGeom>
          <a:solidFill>
            <a:srgbClr val="4D4D4D">
              <a:alpha val="20000"/>
            </a:srgbClr>
          </a:solidFill>
          <a:ln w="9525" cap="flat" cmpd="sng" algn="ctr">
            <a:noFill/>
            <a:prstDash val="solid"/>
          </a:ln>
          <a:effectLst/>
        </p:spPr>
        <p:txBody>
          <a:bodyPr lIns="84396" tIns="42198" rIns="84396" bIns="42198" rtlCol="0" anchor="ctr"/>
          <a:lstStyle/>
          <a:p>
            <a:pPr>
              <a:defRPr/>
            </a:pP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5" name="삼각형 1">
            <a:extLst>
              <a:ext uri="{FF2B5EF4-FFF2-40B4-BE49-F238E27FC236}">
                <a16:creationId xmlns:a16="http://schemas.microsoft.com/office/drawing/2014/main" id="{E1E0BECA-65DB-4233-3A1F-B228F70687A1}"/>
              </a:ext>
            </a:extLst>
          </p:cNvPr>
          <p:cNvSpPr/>
          <p:nvPr/>
        </p:nvSpPr>
        <p:spPr>
          <a:xfrm rot="5400000">
            <a:off x="6870284" y="2241249"/>
            <a:ext cx="567767" cy="139908"/>
          </a:xfrm>
          <a:prstGeom prst="triangle">
            <a:avLst/>
          </a:prstGeom>
          <a:solidFill>
            <a:srgbClr val="4D4D4D">
              <a:alpha val="20000"/>
            </a:srgbClr>
          </a:solidFill>
          <a:ln w="9525" cap="flat" cmpd="sng" algn="ctr">
            <a:noFill/>
            <a:prstDash val="solid"/>
          </a:ln>
          <a:effectLst/>
        </p:spPr>
        <p:txBody>
          <a:bodyPr lIns="84396" tIns="42198" rIns="84396" bIns="42198" rtlCol="0" anchor="ctr"/>
          <a:lstStyle/>
          <a:p>
            <a:pPr>
              <a:defRPr/>
            </a:pP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6" name="직사각형 49">
            <a:extLst>
              <a:ext uri="{FF2B5EF4-FFF2-40B4-BE49-F238E27FC236}">
                <a16:creationId xmlns:a16="http://schemas.microsoft.com/office/drawing/2014/main" id="{69485C96-427E-78E2-5734-E532E99D7725}"/>
              </a:ext>
            </a:extLst>
          </p:cNvPr>
          <p:cNvSpPr>
            <a:spLocks noChangeArrowheads="1"/>
          </p:cNvSpPr>
          <p:nvPr>
            <p:custDataLst>
              <p:tags r:id="rId7"/>
            </p:custDataLst>
          </p:nvPr>
        </p:nvSpPr>
        <p:spPr bwMode="auto">
          <a:xfrm>
            <a:off x="8631440" y="3106486"/>
            <a:ext cx="1189224" cy="389272"/>
          </a:xfrm>
          <a:prstGeom prst="rect">
            <a:avLst/>
          </a:prstGeom>
          <a:solidFill>
            <a:sysClr val="windowText" lastClr="000000"/>
          </a:solidFill>
          <a:ln w="6350" cap="flat" cmpd="sng" algn="ctr">
            <a:solidFill>
              <a:sysClr val="window" lastClr="FFFFFF">
                <a:lumMod val="75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algn="ctr" latinLnBrk="0">
              <a:lnSpc>
                <a:spcPct val="120000"/>
              </a:lnSpc>
              <a:defRPr/>
            </a:pPr>
            <a:r>
              <a:rPr lang="en-US" altLang="ko-KR" sz="1015" dirty="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rPr>
              <a:t>ddd</a:t>
            </a:r>
            <a:endParaRPr lang="ko-KR" altLang="ko-KR" sz="1015" dirty="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7" name="직사각형 46">
            <a:extLst>
              <a:ext uri="{FF2B5EF4-FFF2-40B4-BE49-F238E27FC236}">
                <a16:creationId xmlns:a16="http://schemas.microsoft.com/office/drawing/2014/main" id="{5A63D4B9-19F1-8375-03F1-AF0513168B57}"/>
              </a:ext>
            </a:extLst>
          </p:cNvPr>
          <p:cNvSpPr>
            <a:spLocks noChangeArrowheads="1"/>
          </p:cNvSpPr>
          <p:nvPr>
            <p:custDataLst>
              <p:tags r:id="rId8"/>
            </p:custDataLst>
          </p:nvPr>
        </p:nvSpPr>
        <p:spPr bwMode="auto">
          <a:xfrm>
            <a:off x="8631443" y="3714325"/>
            <a:ext cx="1222762" cy="405963"/>
          </a:xfrm>
          <a:prstGeom prst="rect">
            <a:avLst/>
          </a:prstGeom>
          <a:solidFill>
            <a:sysClr val="windowText" lastClr="000000"/>
          </a:solidFill>
          <a:ln w="6350" cap="flat" cmpd="sng" algn="ctr">
            <a:no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algn="ctr" latinLnBrk="0">
              <a:lnSpc>
                <a:spcPct val="120000"/>
              </a:lnSpc>
              <a:defRPr/>
            </a:pPr>
            <a:r>
              <a:rPr lang="en-US" altLang="ko-KR" sz="1015" dirty="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rPr>
              <a:t>ddd</a:t>
            </a:r>
            <a:endParaRPr lang="ko-KR" altLang="ko-KR" sz="1015" dirty="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8" name="직사각형 49">
            <a:extLst>
              <a:ext uri="{FF2B5EF4-FFF2-40B4-BE49-F238E27FC236}">
                <a16:creationId xmlns:a16="http://schemas.microsoft.com/office/drawing/2014/main" id="{C33C0965-DB95-729D-1BBF-199709A141BE}"/>
              </a:ext>
            </a:extLst>
          </p:cNvPr>
          <p:cNvSpPr>
            <a:spLocks noChangeArrowheads="1"/>
          </p:cNvSpPr>
          <p:nvPr>
            <p:custDataLst>
              <p:tags r:id="rId9"/>
            </p:custDataLst>
          </p:nvPr>
        </p:nvSpPr>
        <p:spPr bwMode="auto">
          <a:xfrm>
            <a:off x="8631443" y="4228903"/>
            <a:ext cx="1222762" cy="529635"/>
          </a:xfrm>
          <a:prstGeom prst="rect">
            <a:avLst/>
          </a:prstGeom>
          <a:solidFill>
            <a:sysClr val="window" lastClr="FFFFFF"/>
          </a:solidFill>
          <a:ln w="6350" cap="flat" cmpd="sng" algn="ctr">
            <a:solidFill>
              <a:sysClr val="windowText" lastClr="000000"/>
            </a:solidFill>
            <a:prstDash val="solid"/>
          </a:ln>
          <a:effectLst/>
        </p:spPr>
        <p:txBody>
          <a:bodyPr lIns="84396" tIns="42198" rIns="84396" bIns="42198" rtlCol="0" anchor="ctr"/>
          <a:lstStyle/>
          <a:p>
            <a:pPr marL="158252" indent="-158252">
              <a:buFont typeface="Arial" panose="020B0604020202020204" pitchFamily="34" charset="0"/>
              <a:buChar cha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XXX</a:t>
            </a:r>
            <a:endParaRPr kumimoji="1" lang="ko-KR"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9" name="직사각형 48">
            <a:extLst>
              <a:ext uri="{FF2B5EF4-FFF2-40B4-BE49-F238E27FC236}">
                <a16:creationId xmlns:a16="http://schemas.microsoft.com/office/drawing/2014/main" id="{E46207B2-529E-4AA6-702D-E8725000CDBC}"/>
              </a:ext>
            </a:extLst>
          </p:cNvPr>
          <p:cNvSpPr/>
          <p:nvPr/>
        </p:nvSpPr>
        <p:spPr>
          <a:xfrm>
            <a:off x="6912608" y="5177385"/>
            <a:ext cx="2133269" cy="526061"/>
          </a:xfrm>
          <a:prstGeom prst="rect">
            <a:avLst/>
          </a:prstGeom>
          <a:solidFill>
            <a:sysClr val="windowText" lastClr="000000">
              <a:lumMod val="50000"/>
              <a:lumOff val="50000"/>
              <a:alpha val="29804"/>
            </a:sysClr>
          </a:solidFill>
          <a:ln w="12700" cap="flat" cmpd="sng" algn="ctr">
            <a:solidFill>
              <a:sysClr val="windowText" lastClr="000000"/>
            </a:solidFill>
            <a:prstDash val="dash"/>
          </a:ln>
          <a:effectLst/>
        </p:spPr>
        <p:txBody>
          <a:bodyPr lIns="84396" tIns="42198" rIns="84396" bIns="42198" rtlCol="0" anchor="ctr"/>
          <a:lstStyle/>
          <a:p>
            <a:pPr algn="ctr">
              <a:defRPr/>
            </a:pPr>
            <a:endParaRPr kumimoji="1" lang="ko-KR" altLang="en-US" sz="1108">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50" name="TextBox 49">
            <a:extLst>
              <a:ext uri="{FF2B5EF4-FFF2-40B4-BE49-F238E27FC236}">
                <a16:creationId xmlns:a16="http://schemas.microsoft.com/office/drawing/2014/main" id="{C271E45C-01C5-7506-0536-CC8BBB04BC1A}"/>
              </a:ext>
            </a:extLst>
          </p:cNvPr>
          <p:cNvSpPr txBox="1"/>
          <p:nvPr/>
        </p:nvSpPr>
        <p:spPr>
          <a:xfrm>
            <a:off x="1772901" y="6327428"/>
            <a:ext cx="2122983" cy="426211"/>
          </a:xfrm>
          <a:prstGeom prst="rect">
            <a:avLst/>
          </a:prstGeom>
          <a:noFill/>
          <a:ln>
            <a:solidFill>
              <a:sysClr val="window" lastClr="FFFFFF">
                <a:lumMod val="95000"/>
                <a:alpha val="0"/>
              </a:sysClr>
            </a:solidFill>
          </a:ln>
        </p:spPr>
        <p:txBody>
          <a:bodyPr wrap="square" lIns="84396" tIns="42198" rIns="84396" bIns="42198" rtlCol="0">
            <a:spAutoFit/>
          </a:bodyPr>
          <a:lstStyle/>
          <a:p>
            <a:pPr>
              <a:defRPr/>
            </a:pPr>
            <a:r>
              <a:rPr lang="ko-KR" altLang="en-US" sz="1108" spc="-138" dirty="0" err="1">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ㅋㅋㅋㅋㅋㅋㅋㅋㅋㅋㅋㅋㅋㅋㅋㅋㅋㅋㅋㅋㅋㅋㅋㅋㅋㅋㅋㅋㅋㅋ</a:t>
            </a:r>
            <a:endParaRPr lang="ko-KR" altLang="en-US" sz="1108"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51" name="TextBox 50">
            <a:extLst>
              <a:ext uri="{FF2B5EF4-FFF2-40B4-BE49-F238E27FC236}">
                <a16:creationId xmlns:a16="http://schemas.microsoft.com/office/drawing/2014/main" id="{67F46154-4F39-B2A7-29E0-58FE05E81500}"/>
              </a:ext>
            </a:extLst>
          </p:cNvPr>
          <p:cNvSpPr txBox="1"/>
          <p:nvPr/>
        </p:nvSpPr>
        <p:spPr>
          <a:xfrm>
            <a:off x="1780163" y="7069554"/>
            <a:ext cx="2122983" cy="426211"/>
          </a:xfrm>
          <a:prstGeom prst="rect">
            <a:avLst/>
          </a:prstGeom>
          <a:noFill/>
          <a:ln>
            <a:solidFill>
              <a:sysClr val="window" lastClr="FFFFFF">
                <a:lumMod val="95000"/>
                <a:alpha val="0"/>
              </a:sysClr>
            </a:solidFill>
          </a:ln>
        </p:spPr>
        <p:txBody>
          <a:bodyPr wrap="square" lIns="84396" tIns="42198" rIns="84396" bIns="42198" rtlCol="0">
            <a:spAutoFit/>
          </a:bodyPr>
          <a:lstStyle/>
          <a:p>
            <a:pPr>
              <a:defRPr/>
            </a:pPr>
            <a:r>
              <a:rPr lang="ko-KR" altLang="en-US" sz="1108" spc="-138" dirty="0" err="1">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ㅋㅋㅋㅋㅋㅋㅋㅋㅋㅋㅋㅋㅋㅋㅋㅋㅋㅋㅋㅋㅋㅋㅋㅋㅋㅋㅋㅋㅋㅋㅋ</a:t>
            </a:r>
            <a:endParaRPr lang="ko-KR" altLang="en-US" sz="1108"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52" name="TextBox 51">
            <a:extLst>
              <a:ext uri="{FF2B5EF4-FFF2-40B4-BE49-F238E27FC236}">
                <a16:creationId xmlns:a16="http://schemas.microsoft.com/office/drawing/2014/main" id="{76266B77-EB56-3A6B-2E4C-D3DC3573ABC5}"/>
              </a:ext>
            </a:extLst>
          </p:cNvPr>
          <p:cNvSpPr txBox="1"/>
          <p:nvPr/>
        </p:nvSpPr>
        <p:spPr>
          <a:xfrm>
            <a:off x="3868763" y="6391350"/>
            <a:ext cx="3888969" cy="298355"/>
          </a:xfrm>
          <a:prstGeom prst="rect">
            <a:avLst/>
          </a:prstGeom>
          <a:noFill/>
          <a:ln>
            <a:solidFill>
              <a:sysClr val="window" lastClr="FFFFFF">
                <a:lumMod val="95000"/>
                <a:alpha val="0"/>
              </a:sysClr>
            </a:solidFill>
          </a:ln>
        </p:spPr>
        <p:txBody>
          <a:bodyPr wrap="square" lIns="84396" tIns="42198" rIns="84396" bIns="42198" rtlCol="0">
            <a:spAutoFit/>
          </a:bodyPr>
          <a:lstStyle/>
          <a:p>
            <a:pPr>
              <a:defRPr/>
            </a:pPr>
            <a:r>
              <a:rPr lang="en-US" altLang="ko-KR" sz="138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Fly me to the moon let me fly among the stars</a:t>
            </a:r>
            <a:endParaRPr lang="ko-KR" altLang="en-US" sz="138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53" name="TextBox 52">
            <a:extLst>
              <a:ext uri="{FF2B5EF4-FFF2-40B4-BE49-F238E27FC236}">
                <a16:creationId xmlns:a16="http://schemas.microsoft.com/office/drawing/2014/main" id="{CBC54BD0-37F9-6AFA-BEC6-ECBD3F82BD89}"/>
              </a:ext>
            </a:extLst>
          </p:cNvPr>
          <p:cNvSpPr txBox="1"/>
          <p:nvPr/>
        </p:nvSpPr>
        <p:spPr>
          <a:xfrm>
            <a:off x="3868757" y="7069552"/>
            <a:ext cx="3888969" cy="298355"/>
          </a:xfrm>
          <a:prstGeom prst="rect">
            <a:avLst/>
          </a:prstGeom>
          <a:noFill/>
          <a:ln>
            <a:solidFill>
              <a:sysClr val="window" lastClr="FFFFFF">
                <a:lumMod val="95000"/>
                <a:alpha val="0"/>
              </a:sysClr>
            </a:solidFill>
          </a:ln>
        </p:spPr>
        <p:txBody>
          <a:bodyPr wrap="square" lIns="84396" tIns="42198" rIns="84396" bIns="42198" rtlCol="0">
            <a:spAutoFit/>
          </a:bodyPr>
          <a:lstStyle/>
          <a:p>
            <a:pPr>
              <a:defRPr/>
            </a:pPr>
            <a:r>
              <a:rPr lang="en-US" altLang="ko-KR" sz="138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Fly me to the moon let me fly among the stars</a:t>
            </a:r>
            <a:endParaRPr lang="ko-KR" altLang="en-US" sz="138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cxnSp>
        <p:nvCxnSpPr>
          <p:cNvPr id="54" name="직선 연결선 53">
            <a:extLst>
              <a:ext uri="{FF2B5EF4-FFF2-40B4-BE49-F238E27FC236}">
                <a16:creationId xmlns:a16="http://schemas.microsoft.com/office/drawing/2014/main" id="{EE26AF9B-B0D9-38AD-15B7-C70F78A6506D}"/>
              </a:ext>
            </a:extLst>
          </p:cNvPr>
          <p:cNvCxnSpPr>
            <a:cxnSpLocks/>
          </p:cNvCxnSpPr>
          <p:nvPr/>
        </p:nvCxnSpPr>
        <p:spPr>
          <a:xfrm>
            <a:off x="3794814" y="1252425"/>
            <a:ext cx="3101838" cy="0"/>
          </a:xfrm>
          <a:prstGeom prst="line">
            <a:avLst/>
          </a:prstGeom>
          <a:noFill/>
          <a:ln w="9525" cap="flat" cmpd="sng" algn="ctr">
            <a:solidFill>
              <a:sysClr val="window" lastClr="FFFFFF">
                <a:lumMod val="50000"/>
              </a:sysClr>
            </a:solidFill>
            <a:prstDash val="solid"/>
          </a:ln>
          <a:effectLst/>
        </p:spPr>
      </p:cxnSp>
      <p:cxnSp>
        <p:nvCxnSpPr>
          <p:cNvPr id="55" name="직선 연결선 54">
            <a:extLst>
              <a:ext uri="{FF2B5EF4-FFF2-40B4-BE49-F238E27FC236}">
                <a16:creationId xmlns:a16="http://schemas.microsoft.com/office/drawing/2014/main" id="{7FF74CDB-2D73-E32D-2BBA-363122CD43AC}"/>
              </a:ext>
            </a:extLst>
          </p:cNvPr>
          <p:cNvCxnSpPr>
            <a:cxnSpLocks/>
          </p:cNvCxnSpPr>
          <p:nvPr/>
        </p:nvCxnSpPr>
        <p:spPr>
          <a:xfrm>
            <a:off x="3895876" y="1667706"/>
            <a:ext cx="3101838" cy="0"/>
          </a:xfrm>
          <a:prstGeom prst="line">
            <a:avLst/>
          </a:prstGeom>
          <a:noFill/>
          <a:ln w="9525" cap="flat" cmpd="sng" algn="ctr">
            <a:solidFill>
              <a:sysClr val="window" lastClr="FFFFFF">
                <a:lumMod val="50000"/>
              </a:sysClr>
            </a:solidFill>
            <a:prstDash val="solid"/>
          </a:ln>
          <a:effectLst/>
        </p:spPr>
      </p:cxnSp>
      <p:pic>
        <p:nvPicPr>
          <p:cNvPr id="56" name="Picture 2" descr="Computer Icons Star Drawing PNG, Clipart, Aircraft, Airplane, Angle, Black,  Black And White Free PNG Download">
            <a:extLst>
              <a:ext uri="{FF2B5EF4-FFF2-40B4-BE49-F238E27FC236}">
                <a16:creationId xmlns:a16="http://schemas.microsoft.com/office/drawing/2014/main" id="{0536BB19-D861-070D-D7CA-316DECE21E17}"/>
              </a:ext>
            </a:extLst>
          </p:cNvPr>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6496" b="93504" l="17033" r="82143"/>
                    </a14:imgEffect>
                  </a14:imgLayer>
                </a14:imgProps>
              </a:ext>
              <a:ext uri="{28A0092B-C50C-407E-A947-70E740481C1C}">
                <a14:useLocalDpi xmlns:a14="http://schemas.microsoft.com/office/drawing/2010/main" val="0"/>
              </a:ext>
            </a:extLst>
          </a:blip>
          <a:srcRect l="17440" t="5532" r="16219" b="3339"/>
          <a:stretch/>
        </p:blipFill>
        <p:spPr bwMode="auto">
          <a:xfrm>
            <a:off x="10073882" y="1727010"/>
            <a:ext cx="322599" cy="30921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and Drawn Arrow - Black Hand Drawn Arrow Png, Transparent Png - kindpng">
            <a:extLst>
              <a:ext uri="{FF2B5EF4-FFF2-40B4-BE49-F238E27FC236}">
                <a16:creationId xmlns:a16="http://schemas.microsoft.com/office/drawing/2014/main" id="{5387346E-FA6F-39DC-BFDB-BC83F388C0CB}"/>
              </a:ext>
            </a:extLst>
          </p:cNvPr>
          <p:cNvPicPr>
            <a:picLocks noChangeAspect="1" noChangeArrowheads="1"/>
          </p:cNvPicPr>
          <p:nvPr/>
        </p:nvPicPr>
        <p:blipFill>
          <a:blip r:embed="rId20" cstate="print">
            <a:extLst>
              <a:ext uri="{BEBA8EAE-BF5A-486C-A8C5-ECC9F3942E4B}">
                <a14:imgProps xmlns:a14="http://schemas.microsoft.com/office/drawing/2010/main">
                  <a14:imgLayer r:embed="rId21">
                    <a14:imgEffect>
                      <a14:backgroundRemoval t="10386" b="94955" l="3140" r="97326"/>
                    </a14:imgEffect>
                  </a14:imgLayer>
                </a14:imgProps>
              </a:ext>
              <a:ext uri="{28A0092B-C50C-407E-A947-70E740481C1C}">
                <a14:useLocalDpi xmlns:a14="http://schemas.microsoft.com/office/drawing/2010/main" val="0"/>
              </a:ext>
            </a:extLst>
          </a:blip>
          <a:srcRect/>
          <a:stretch>
            <a:fillRect/>
          </a:stretch>
        </p:blipFill>
        <p:spPr bwMode="auto">
          <a:xfrm>
            <a:off x="9628020" y="6162489"/>
            <a:ext cx="722001" cy="28292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Pencil Arrow Computer Icons, left arrow, angle, internet, pen png | PNGWing">
            <a:extLst>
              <a:ext uri="{FF2B5EF4-FFF2-40B4-BE49-F238E27FC236}">
                <a16:creationId xmlns:a16="http://schemas.microsoft.com/office/drawing/2014/main" id="{ADDB6EB1-127A-153F-4FE8-AB1F95242020}"/>
              </a:ext>
            </a:extLst>
          </p:cNvPr>
          <p:cNvPicPr>
            <a:picLocks noChangeAspect="1" noChangeArrowheads="1"/>
          </p:cNvPicPr>
          <p:nvPr/>
        </p:nvPicPr>
        <p:blipFill rotWithShape="1">
          <a:blip r:embed="rId22" cstate="print">
            <a:extLst>
              <a:ext uri="{BEBA8EAE-BF5A-486C-A8C5-ECC9F3942E4B}">
                <a14:imgProps xmlns:a14="http://schemas.microsoft.com/office/drawing/2010/main">
                  <a14:imgLayer r:embed="rId23">
                    <a14:imgEffect>
                      <a14:backgroundRemoval t="23633" b="75586" l="24891" r="75435"/>
                    </a14:imgEffect>
                  </a14:imgLayer>
                </a14:imgProps>
              </a:ext>
              <a:ext uri="{28A0092B-C50C-407E-A947-70E740481C1C}">
                <a14:useLocalDpi xmlns:a14="http://schemas.microsoft.com/office/drawing/2010/main" val="0"/>
              </a:ext>
            </a:extLst>
          </a:blip>
          <a:srcRect l="23707" t="22275" r="24449" b="24076"/>
          <a:stretch/>
        </p:blipFill>
        <p:spPr bwMode="auto">
          <a:xfrm>
            <a:off x="8851416" y="6126441"/>
            <a:ext cx="616455" cy="35502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6 Circle Scribble Pencil (PNG Transparent) | OnlyGFX.com">
            <a:extLst>
              <a:ext uri="{FF2B5EF4-FFF2-40B4-BE49-F238E27FC236}">
                <a16:creationId xmlns:a16="http://schemas.microsoft.com/office/drawing/2014/main" id="{57D9FC04-259C-BAFA-F52B-2EC46E913CC5}"/>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0097527" y="3813391"/>
            <a:ext cx="538081" cy="53221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omputer Icons Star Drawing PNG, Clipart, Aircraft, Airplane, Angle, Black,  Black And White Free PNG Download">
            <a:extLst>
              <a:ext uri="{FF2B5EF4-FFF2-40B4-BE49-F238E27FC236}">
                <a16:creationId xmlns:a16="http://schemas.microsoft.com/office/drawing/2014/main" id="{701677F5-FBFA-38A1-D29B-92419CDFCCCC}"/>
              </a:ext>
            </a:extLst>
          </p:cNvPr>
          <p:cNvPicPr>
            <a:picLocks noChangeAspect="1" noChangeArrowheads="1"/>
          </p:cNvPicPr>
          <p:nvPr/>
        </p:nvPicPr>
        <p:blipFill rotWithShape="1">
          <a:blip r:embed="rId18" cstate="print">
            <a:duotone>
              <a:srgbClr val="C0504D">
                <a:shade val="45000"/>
                <a:satMod val="135000"/>
              </a:srgbClr>
              <a:prstClr val="white"/>
            </a:duotone>
            <a:extLst>
              <a:ext uri="{BEBA8EAE-BF5A-486C-A8C5-ECC9F3942E4B}">
                <a14:imgProps xmlns:a14="http://schemas.microsoft.com/office/drawing/2010/main">
                  <a14:imgLayer r:embed="rId19">
                    <a14:imgEffect>
                      <a14:backgroundRemoval t="6496" b="93504" l="17033" r="82143"/>
                    </a14:imgEffect>
                  </a14:imgLayer>
                </a14:imgProps>
              </a:ext>
              <a:ext uri="{28A0092B-C50C-407E-A947-70E740481C1C}">
                <a14:useLocalDpi xmlns:a14="http://schemas.microsoft.com/office/drawing/2010/main" val="0"/>
              </a:ext>
            </a:extLst>
          </a:blip>
          <a:srcRect l="17440" t="5532" r="16219" b="3339"/>
          <a:stretch/>
        </p:blipFill>
        <p:spPr bwMode="auto">
          <a:xfrm>
            <a:off x="10073882" y="2838018"/>
            <a:ext cx="322599" cy="30921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Pencil Arrow Computer Icons, left arrow, angle, internet, pen png | PNGWing">
            <a:extLst>
              <a:ext uri="{FF2B5EF4-FFF2-40B4-BE49-F238E27FC236}">
                <a16:creationId xmlns:a16="http://schemas.microsoft.com/office/drawing/2014/main" id="{24BEA557-8B0A-F2D6-806E-F8968A81BC1A}"/>
              </a:ext>
            </a:extLst>
          </p:cNvPr>
          <p:cNvPicPr>
            <a:picLocks noChangeAspect="1" noChangeArrowheads="1"/>
          </p:cNvPicPr>
          <p:nvPr/>
        </p:nvPicPr>
        <p:blipFill rotWithShape="1">
          <a:blip r:embed="rId22" cstate="print">
            <a:duotone>
              <a:srgbClr val="C0504D">
                <a:shade val="45000"/>
                <a:satMod val="135000"/>
              </a:srgbClr>
              <a:prstClr val="white"/>
            </a:duotone>
            <a:extLst>
              <a:ext uri="{BEBA8EAE-BF5A-486C-A8C5-ECC9F3942E4B}">
                <a14:imgProps xmlns:a14="http://schemas.microsoft.com/office/drawing/2010/main">
                  <a14:imgLayer r:embed="rId23">
                    <a14:imgEffect>
                      <a14:backgroundRemoval t="23633" b="75586" l="24891" r="75435"/>
                    </a14:imgEffect>
                  </a14:imgLayer>
                </a14:imgProps>
              </a:ext>
              <a:ext uri="{28A0092B-C50C-407E-A947-70E740481C1C}">
                <a14:useLocalDpi xmlns:a14="http://schemas.microsoft.com/office/drawing/2010/main" val="0"/>
              </a:ext>
            </a:extLst>
          </a:blip>
          <a:srcRect l="23707" t="22275" r="24449" b="24076"/>
          <a:stretch/>
        </p:blipFill>
        <p:spPr bwMode="auto">
          <a:xfrm>
            <a:off x="9410468" y="5771421"/>
            <a:ext cx="616455" cy="35502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D Black Sketch Tick Mark PNG | Citypng">
            <a:extLst>
              <a:ext uri="{FF2B5EF4-FFF2-40B4-BE49-F238E27FC236}">
                <a16:creationId xmlns:a16="http://schemas.microsoft.com/office/drawing/2014/main" id="{2D2910C8-7D73-3520-93E5-B23E91644531}"/>
              </a:ext>
            </a:extLst>
          </p:cNvPr>
          <p:cNvPicPr>
            <a:picLocks noChangeAspect="1" noChangeArrowheads="1"/>
          </p:cNvPicPr>
          <p:nvPr/>
        </p:nvPicPr>
        <p:blipFill rotWithShape="1">
          <a:blip r:embed="rId25" cstate="print">
            <a:duotone>
              <a:srgbClr val="C0504D">
                <a:shade val="45000"/>
                <a:satMod val="135000"/>
              </a:srgbClr>
              <a:prstClr val="white"/>
            </a:duotone>
            <a:extLst>
              <a:ext uri="{BEBA8EAE-BF5A-486C-A8C5-ECC9F3942E4B}">
                <a14:imgProps xmlns:a14="http://schemas.microsoft.com/office/drawing/2010/main">
                  <a14:imgLayer r:embed="rId26">
                    <a14:imgEffect>
                      <a14:backgroundRemoval t="18542" b="85000" l="24375" r="81458"/>
                    </a14:imgEffect>
                  </a14:imgLayer>
                </a14:imgProps>
              </a:ext>
              <a:ext uri="{28A0092B-C50C-407E-A947-70E740481C1C}">
                <a14:useLocalDpi xmlns:a14="http://schemas.microsoft.com/office/drawing/2010/main" val="0"/>
              </a:ext>
            </a:extLst>
          </a:blip>
          <a:srcRect l="24773" t="19014" r="19690" b="16305"/>
          <a:stretch/>
        </p:blipFill>
        <p:spPr bwMode="auto">
          <a:xfrm>
            <a:off x="8492309" y="7088523"/>
            <a:ext cx="679853" cy="79178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D Black Sketch Tick Mark PNG | Citypng">
            <a:extLst>
              <a:ext uri="{FF2B5EF4-FFF2-40B4-BE49-F238E27FC236}">
                <a16:creationId xmlns:a16="http://schemas.microsoft.com/office/drawing/2014/main" id="{902AB1E7-46E0-ED52-8E70-A10CBF2BAFBC}"/>
              </a:ext>
            </a:extLst>
          </p:cNvPr>
          <p:cNvPicPr>
            <a:picLocks noChangeAspect="1" noChangeArrowheads="1"/>
          </p:cNvPicPr>
          <p:nvPr/>
        </p:nvPicPr>
        <p:blipFill rotWithShape="1">
          <a:blip r:embed="rId25" cstate="print">
            <a:extLst>
              <a:ext uri="{BEBA8EAE-BF5A-486C-A8C5-ECC9F3942E4B}">
                <a14:imgProps xmlns:a14="http://schemas.microsoft.com/office/drawing/2010/main">
                  <a14:imgLayer r:embed="rId26">
                    <a14:imgEffect>
                      <a14:backgroundRemoval t="18542" b="85000" l="24375" r="81458"/>
                    </a14:imgEffect>
                  </a14:imgLayer>
                </a14:imgProps>
              </a:ext>
              <a:ext uri="{28A0092B-C50C-407E-A947-70E740481C1C}">
                <a14:useLocalDpi xmlns:a14="http://schemas.microsoft.com/office/drawing/2010/main" val="0"/>
              </a:ext>
            </a:extLst>
          </a:blip>
          <a:srcRect l="24773" t="19014" r="19690" b="16305"/>
          <a:stretch/>
        </p:blipFill>
        <p:spPr bwMode="auto">
          <a:xfrm>
            <a:off x="9159637" y="7052314"/>
            <a:ext cx="679853" cy="79178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V 사진, 이미지, 일러스트, 캘리그라피 - 크라우드픽">
            <a:extLst>
              <a:ext uri="{FF2B5EF4-FFF2-40B4-BE49-F238E27FC236}">
                <a16:creationId xmlns:a16="http://schemas.microsoft.com/office/drawing/2014/main" id="{44B4D4F4-AB47-1607-A2E8-061A43F58B9A}"/>
              </a:ext>
            </a:extLst>
          </p:cNvPr>
          <p:cNvPicPr>
            <a:picLocks noChangeAspect="1" noChangeArrowheads="1"/>
          </p:cNvPicPr>
          <p:nvPr/>
        </p:nvPicPr>
        <p:blipFill rotWithShape="1">
          <a:blip r:embed="rId27" cstate="print">
            <a:extLst>
              <a:ext uri="{BEBA8EAE-BF5A-486C-A8C5-ECC9F3942E4B}">
                <a14:imgProps xmlns:a14="http://schemas.microsoft.com/office/drawing/2010/main">
                  <a14:imgLayer r:embed="rId28">
                    <a14:imgEffect>
                      <a14:colorTemperature colorTemp="5900"/>
                    </a14:imgEffect>
                  </a14:imgLayer>
                </a14:imgProps>
              </a:ext>
              <a:ext uri="{28A0092B-C50C-407E-A947-70E740481C1C}">
                <a14:useLocalDpi xmlns:a14="http://schemas.microsoft.com/office/drawing/2010/main" val="0"/>
              </a:ext>
            </a:extLst>
          </a:blip>
          <a:srcRect l="23806" t="17277" r="15860" b="17869"/>
          <a:stretch/>
        </p:blipFill>
        <p:spPr bwMode="auto">
          <a:xfrm>
            <a:off x="9803687" y="7114045"/>
            <a:ext cx="674912" cy="72547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2" descr="Safety Line Stock Vector (Royalty Free) 296795174">
            <a:extLst>
              <a:ext uri="{FF2B5EF4-FFF2-40B4-BE49-F238E27FC236}">
                <a16:creationId xmlns:a16="http://schemas.microsoft.com/office/drawing/2014/main" id="{9F210B33-1EE8-781C-5FB1-7D671B5448E3}"/>
              </a:ext>
            </a:extLst>
          </p:cNvPr>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b="8581"/>
          <a:stretch/>
        </p:blipFill>
        <p:spPr bwMode="auto">
          <a:xfrm>
            <a:off x="1819220" y="1382680"/>
            <a:ext cx="644626" cy="39523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2" descr="Safety Line Stock Vector (Royalty Free) 296795174">
            <a:extLst>
              <a:ext uri="{FF2B5EF4-FFF2-40B4-BE49-F238E27FC236}">
                <a16:creationId xmlns:a16="http://schemas.microsoft.com/office/drawing/2014/main" id="{C838FEE5-DF9B-D137-A252-444EA29531A6}"/>
              </a:ext>
            </a:extLst>
          </p:cNvPr>
          <p:cNvPicPr>
            <a:picLocks noChangeAspect="1" noChangeArrowheads="1"/>
          </p:cNvPicPr>
          <p:nvPr/>
        </p:nvPicPr>
        <p:blipFill rotWithShape="1">
          <a:blip r:embed="rId30" cstate="print">
            <a:extLst>
              <a:ext uri="{28A0092B-C50C-407E-A947-70E740481C1C}">
                <a14:useLocalDpi xmlns:a14="http://schemas.microsoft.com/office/drawing/2010/main" val="0"/>
              </a:ext>
            </a:extLst>
          </a:blip>
          <a:srcRect l="1813" t="9989" b="8580"/>
          <a:stretch/>
        </p:blipFill>
        <p:spPr bwMode="auto">
          <a:xfrm rot="18722966" flipV="1">
            <a:off x="2145623" y="1752327"/>
            <a:ext cx="1110608" cy="258582"/>
          </a:xfrm>
          <a:prstGeom prst="flowChartInputOutput">
            <a:avLst/>
          </a:prstGeom>
          <a:noFill/>
          <a:extLst>
            <a:ext uri="{909E8E84-426E-40DD-AFC4-6F175D3DCCD1}">
              <a14:hiddenFill xmlns:a14="http://schemas.microsoft.com/office/drawing/2010/main">
                <a:solidFill>
                  <a:srgbClr val="FFFFFF"/>
                </a:solidFill>
              </a14:hiddenFill>
            </a:ext>
          </a:extLst>
        </p:spPr>
      </p:pic>
      <p:pic>
        <p:nvPicPr>
          <p:cNvPr id="67" name="Picture 13">
            <a:extLst>
              <a:ext uri="{FF2B5EF4-FFF2-40B4-BE49-F238E27FC236}">
                <a16:creationId xmlns:a16="http://schemas.microsoft.com/office/drawing/2014/main" id="{73A9095E-E15B-DB1B-576F-0D4AB4CC9AD6}"/>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r="50000"/>
          <a:stretch/>
        </p:blipFill>
        <p:spPr bwMode="auto">
          <a:xfrm>
            <a:off x="2715242" y="4134433"/>
            <a:ext cx="1208080" cy="99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descr="C:\Users\user\Downloads\mockup-of-an-angled-iphone-12-pro-5010-el1.png">
            <a:extLst>
              <a:ext uri="{FF2B5EF4-FFF2-40B4-BE49-F238E27FC236}">
                <a16:creationId xmlns:a16="http://schemas.microsoft.com/office/drawing/2014/main" id="{32149F50-5310-A305-5274-91BAE7642689}"/>
              </a:ext>
            </a:extLst>
          </p:cNvPr>
          <p:cNvPicPr>
            <a:picLocks noChangeAspect="1" noChangeArrowheads="1"/>
          </p:cNvPicPr>
          <p:nvPr/>
        </p:nvPicPr>
        <p:blipFill rotWithShape="1">
          <a:blip r:embed="rId32" cstate="print">
            <a:extLst>
              <a:ext uri="{BEBA8EAE-BF5A-486C-A8C5-ECC9F3942E4B}">
                <a14:imgProps xmlns:a14="http://schemas.microsoft.com/office/drawing/2010/main">
                  <a14:imgLayer r:embed="rId33">
                    <a14:imgEffect>
                      <a14:backgroundRemoval t="16148" b="86576" l="36706" r="62516"/>
                    </a14:imgEffect>
                  </a14:imgLayer>
                </a14:imgProps>
              </a:ext>
              <a:ext uri="{28A0092B-C50C-407E-A947-70E740481C1C}">
                <a14:useLocalDpi xmlns:a14="http://schemas.microsoft.com/office/drawing/2010/main" val="0"/>
              </a:ext>
            </a:extLst>
          </a:blip>
          <a:srcRect l="36628" t="16389" r="36972" b="13461"/>
          <a:stretch/>
        </p:blipFill>
        <p:spPr bwMode="auto">
          <a:xfrm flipH="1">
            <a:off x="8904122" y="1398279"/>
            <a:ext cx="934522" cy="160676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3">
            <a:extLst>
              <a:ext uri="{FF2B5EF4-FFF2-40B4-BE49-F238E27FC236}">
                <a16:creationId xmlns:a16="http://schemas.microsoft.com/office/drawing/2014/main" id="{82A63373-4A9F-5A31-85F2-3F2AF0D7147A}"/>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l="50000" t="3553" r="1022"/>
          <a:stretch/>
        </p:blipFill>
        <p:spPr bwMode="auto">
          <a:xfrm>
            <a:off x="2727602" y="5220017"/>
            <a:ext cx="1183377" cy="96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0" name="Graphic 14">
            <a:extLst>
              <a:ext uri="{FF2B5EF4-FFF2-40B4-BE49-F238E27FC236}">
                <a16:creationId xmlns:a16="http://schemas.microsoft.com/office/drawing/2014/main" id="{A647AC30-EDFB-7D69-33E3-079D2F0D87A4}"/>
              </a:ext>
            </a:extLst>
          </p:cNvPr>
          <p:cNvGrpSpPr/>
          <p:nvPr/>
        </p:nvGrpSpPr>
        <p:grpSpPr>
          <a:xfrm>
            <a:off x="6556246" y="2910892"/>
            <a:ext cx="714378" cy="561871"/>
            <a:chOff x="2444748" y="555045"/>
            <a:chExt cx="7282048" cy="5727454"/>
          </a:xfrm>
        </p:grpSpPr>
        <p:sp>
          <p:nvSpPr>
            <p:cNvPr id="71" name="Freeform: Shape 670">
              <a:extLst>
                <a:ext uri="{FF2B5EF4-FFF2-40B4-BE49-F238E27FC236}">
                  <a16:creationId xmlns:a16="http://schemas.microsoft.com/office/drawing/2014/main" id="{6D48809A-A8FA-798C-E0F5-730C6A662B5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ysClr val="window" lastClr="FFFFFF">
                    <a:lumMod val="75000"/>
                  </a:sysClr>
                </a:gs>
                <a:gs pos="53000">
                  <a:sysClr val="window" lastClr="FFFFFF">
                    <a:lumMod val="85000"/>
                  </a:sysClr>
                </a:gs>
                <a:gs pos="83000">
                  <a:sysClr val="window" lastClr="FFFFFF">
                    <a:lumMod val="75000"/>
                  </a:sysClr>
                </a:gs>
                <a:gs pos="100000">
                  <a:sysClr val="window" lastClr="FFFFFF">
                    <a:lumMod val="75000"/>
                  </a:sysClr>
                </a:gs>
              </a:gsLst>
              <a:lin ang="16200000" scaled="0"/>
            </a:gradFill>
            <a:ln w="9525" cap="flat">
              <a:noFill/>
              <a:prstDash val="solid"/>
              <a:miter/>
            </a:ln>
          </p:spPr>
          <p:txBody>
            <a:bodyPr rtlCol="0" anchor="ctr"/>
            <a:lstStyle/>
            <a:p>
              <a:pPr>
                <a:defRPr/>
              </a:pPr>
              <a:endParaRPr lang="en-US" sz="1662">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72" name="Freeform: Shape 671">
              <a:extLst>
                <a:ext uri="{FF2B5EF4-FFF2-40B4-BE49-F238E27FC236}">
                  <a16:creationId xmlns:a16="http://schemas.microsoft.com/office/drawing/2014/main" id="{70A2C3CD-C615-B2CB-B800-6C80E56B3420}"/>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pPr>
                <a:defRPr/>
              </a:pPr>
              <a:endParaRPr lang="en-US" sz="1662"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73" name="Freeform: Shape 672">
              <a:extLst>
                <a:ext uri="{FF2B5EF4-FFF2-40B4-BE49-F238E27FC236}">
                  <a16:creationId xmlns:a16="http://schemas.microsoft.com/office/drawing/2014/main" id="{1CB45913-2225-192C-2D42-753F2801349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pPr>
                <a:defRPr/>
              </a:pPr>
              <a:endParaRPr lang="en-US" sz="1662">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74" name="Freeform: Shape 673">
              <a:extLst>
                <a:ext uri="{FF2B5EF4-FFF2-40B4-BE49-F238E27FC236}">
                  <a16:creationId xmlns:a16="http://schemas.microsoft.com/office/drawing/2014/main" id="{E9B08EBA-3D55-B7AB-967A-25526528E86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pPr>
                <a:defRPr/>
              </a:pPr>
              <a:endParaRPr lang="en-US" sz="1662"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75" name="Freeform: Shape 674">
              <a:extLst>
                <a:ext uri="{FF2B5EF4-FFF2-40B4-BE49-F238E27FC236}">
                  <a16:creationId xmlns:a16="http://schemas.microsoft.com/office/drawing/2014/main" id="{405C32DC-B605-CA09-4599-FFB89F8CDB54}"/>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ysClr val="windowText" lastClr="000000">
                <a:lumMod val="50000"/>
                <a:lumOff val="50000"/>
              </a:sysClr>
            </a:solidFill>
            <a:ln w="9525" cap="flat">
              <a:noFill/>
              <a:prstDash val="solid"/>
              <a:miter/>
            </a:ln>
          </p:spPr>
          <p:txBody>
            <a:bodyPr rtlCol="0" anchor="ctr"/>
            <a:lstStyle/>
            <a:p>
              <a:pPr>
                <a:defRPr/>
              </a:pPr>
              <a:endParaRPr lang="en-US" sz="1662"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76" name="Freeform: Shape 675">
              <a:extLst>
                <a:ext uri="{FF2B5EF4-FFF2-40B4-BE49-F238E27FC236}">
                  <a16:creationId xmlns:a16="http://schemas.microsoft.com/office/drawing/2014/main" id="{9794F67F-1725-3135-1190-F720EBFA25E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ysClr val="window" lastClr="FFFFFF">
                <a:lumMod val="75000"/>
              </a:sysClr>
            </a:solidFill>
            <a:ln w="9525" cap="flat">
              <a:noFill/>
              <a:prstDash val="solid"/>
              <a:miter/>
            </a:ln>
          </p:spPr>
          <p:txBody>
            <a:bodyPr rtlCol="0" anchor="ctr"/>
            <a:lstStyle/>
            <a:p>
              <a:pPr>
                <a:defRPr/>
              </a:pPr>
              <a:endParaRPr lang="en-US" sz="1662">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77" name="Freeform: Shape 676">
              <a:extLst>
                <a:ext uri="{FF2B5EF4-FFF2-40B4-BE49-F238E27FC236}">
                  <a16:creationId xmlns:a16="http://schemas.microsoft.com/office/drawing/2014/main" id="{AC101053-F135-58AE-A1F8-C1D26F8823E9}"/>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pPr>
                <a:defRPr/>
              </a:pPr>
              <a:endParaRPr lang="en-US" sz="1662">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78" name="Freeform: Shape 677">
              <a:extLst>
                <a:ext uri="{FF2B5EF4-FFF2-40B4-BE49-F238E27FC236}">
                  <a16:creationId xmlns:a16="http://schemas.microsoft.com/office/drawing/2014/main" id="{22387B14-77B8-DB24-26DC-9B49E39F493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pPr>
                <a:defRPr/>
              </a:pPr>
              <a:endParaRPr lang="en-US" sz="1662"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pic>
        <p:nvPicPr>
          <p:cNvPr id="79" name="Picture 13">
            <a:extLst>
              <a:ext uri="{FF2B5EF4-FFF2-40B4-BE49-F238E27FC236}">
                <a16:creationId xmlns:a16="http://schemas.microsoft.com/office/drawing/2014/main" id="{17F1341F-ED90-F519-8A96-9D6FB5D80F2D}"/>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l="76144" t="55211" r="1689" b="3858"/>
          <a:stretch/>
        </p:blipFill>
        <p:spPr bwMode="auto">
          <a:xfrm>
            <a:off x="3935951" y="5779660"/>
            <a:ext cx="453873" cy="34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사각형: 둥근 모서리 79">
            <a:extLst>
              <a:ext uri="{FF2B5EF4-FFF2-40B4-BE49-F238E27FC236}">
                <a16:creationId xmlns:a16="http://schemas.microsoft.com/office/drawing/2014/main" id="{949D3F7C-9CC4-2775-5C69-19F507C303B6}"/>
              </a:ext>
            </a:extLst>
          </p:cNvPr>
          <p:cNvSpPr/>
          <p:nvPr/>
        </p:nvSpPr>
        <p:spPr>
          <a:xfrm>
            <a:off x="5001936" y="1294123"/>
            <a:ext cx="3714114" cy="1477825"/>
          </a:xfrm>
          <a:prstGeom prst="roundRect">
            <a:avLst>
              <a:gd name="adj" fmla="val 10480"/>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nvGrpSpPr>
          <p:cNvPr id="81" name="그룹 80">
            <a:extLst>
              <a:ext uri="{FF2B5EF4-FFF2-40B4-BE49-F238E27FC236}">
                <a16:creationId xmlns:a16="http://schemas.microsoft.com/office/drawing/2014/main" id="{7B74EFB4-1769-7C04-3175-2BC3A64B7EF8}"/>
              </a:ext>
            </a:extLst>
          </p:cNvPr>
          <p:cNvGrpSpPr/>
          <p:nvPr/>
        </p:nvGrpSpPr>
        <p:grpSpPr>
          <a:xfrm>
            <a:off x="12307561" y="2409418"/>
            <a:ext cx="1226705" cy="1211357"/>
            <a:chOff x="5682478" y="3632971"/>
            <a:chExt cx="1328930" cy="595647"/>
          </a:xfrm>
        </p:grpSpPr>
        <p:pic>
          <p:nvPicPr>
            <p:cNvPr id="82" name="Picture 6" descr="Server Svg Png Icon Free Download (#569193) - OnlineWebFonts.COM">
              <a:extLst>
                <a:ext uri="{FF2B5EF4-FFF2-40B4-BE49-F238E27FC236}">
                  <a16:creationId xmlns:a16="http://schemas.microsoft.com/office/drawing/2014/main" id="{10645D89-461B-9BD3-5011-AAD6696108AE}"/>
                </a:ext>
              </a:extLst>
            </p:cNvPr>
            <p:cNvPicPr>
              <a:picLocks noChangeAspect="1" noChangeArrowheads="1"/>
            </p:cNvPicPr>
            <p:nvPr/>
          </p:nvPicPr>
          <p:blipFill>
            <a:blip r:embed="rId34"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682478" y="3750338"/>
              <a:ext cx="452904" cy="47828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Server Svg Png Icon Free Download (#569193) - OnlineWebFonts.COM">
              <a:extLst>
                <a:ext uri="{FF2B5EF4-FFF2-40B4-BE49-F238E27FC236}">
                  <a16:creationId xmlns:a16="http://schemas.microsoft.com/office/drawing/2014/main" id="{285A9E1A-3B85-D41E-E015-5AEC0F7F444C}"/>
                </a:ext>
              </a:extLst>
            </p:cNvPr>
            <p:cNvPicPr>
              <a:picLocks noChangeAspect="1" noChangeArrowheads="1"/>
            </p:cNvPicPr>
            <p:nvPr/>
          </p:nvPicPr>
          <p:blipFill>
            <a:blip r:embed="rId34"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558504" y="3750338"/>
              <a:ext cx="452904" cy="478280"/>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a:extLst>
                <a:ext uri="{FF2B5EF4-FFF2-40B4-BE49-F238E27FC236}">
                  <a16:creationId xmlns:a16="http://schemas.microsoft.com/office/drawing/2014/main" id="{5F560414-DE12-1CB0-50A0-8C4E82AE3729}"/>
                </a:ext>
              </a:extLst>
            </p:cNvPr>
            <p:cNvSpPr txBox="1"/>
            <p:nvPr/>
          </p:nvSpPr>
          <p:spPr>
            <a:xfrm>
              <a:off x="6078971" y="3632971"/>
              <a:ext cx="535944" cy="268943"/>
            </a:xfrm>
            <a:prstGeom prst="rect">
              <a:avLst/>
            </a:prstGeom>
            <a:noFill/>
          </p:spPr>
          <p:txBody>
            <a:bodyPr wrap="square" rtlCol="0">
              <a:spAutoFit/>
            </a:bodyPr>
            <a:lstStyle/>
            <a:p>
              <a:pPr algn="ctr">
                <a:defRPr/>
              </a:pPr>
              <a:r>
                <a:rPr lang="en-US" altLang="ko-KR" sz="2954"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ko-KR" altLang="en-US" sz="2954"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pic>
        <p:nvPicPr>
          <p:cNvPr id="85" name="Picture 6" descr="Server Svg Png Icon Free Download (#569193) - OnlineWebFonts.COM">
            <a:extLst>
              <a:ext uri="{FF2B5EF4-FFF2-40B4-BE49-F238E27FC236}">
                <a16:creationId xmlns:a16="http://schemas.microsoft.com/office/drawing/2014/main" id="{B6608EFF-BDB6-01F3-EB52-48CA57DABBE7}"/>
              </a:ext>
            </a:extLst>
          </p:cNvPr>
          <p:cNvPicPr>
            <a:picLocks noChangeAspect="1" noChangeArrowheads="1"/>
          </p:cNvPicPr>
          <p:nvPr/>
        </p:nvPicPr>
        <p:blipFill>
          <a:blip r:embed="rId35"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2335634" y="4296920"/>
            <a:ext cx="361920" cy="38219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Server Svg Png Icon Free Download (#569193) - OnlineWebFonts.COM">
            <a:extLst>
              <a:ext uri="{FF2B5EF4-FFF2-40B4-BE49-F238E27FC236}">
                <a16:creationId xmlns:a16="http://schemas.microsoft.com/office/drawing/2014/main" id="{CEFAC1DA-8356-82EA-134B-E55B54E09239}"/>
              </a:ext>
            </a:extLst>
          </p:cNvPr>
          <p:cNvPicPr>
            <a:picLocks noChangeAspect="1" noChangeArrowheads="1"/>
          </p:cNvPicPr>
          <p:nvPr/>
        </p:nvPicPr>
        <p:blipFill>
          <a:blip r:embed="rId35"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3144273" y="4296920"/>
            <a:ext cx="361920" cy="382198"/>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EE04A7DE-9FD2-E553-7DA9-BE2C2CBE89AB}"/>
              </a:ext>
            </a:extLst>
          </p:cNvPr>
          <p:cNvSpPr txBox="1"/>
          <p:nvPr/>
        </p:nvSpPr>
        <p:spPr>
          <a:xfrm>
            <a:off x="12673554" y="4158939"/>
            <a:ext cx="494718" cy="546945"/>
          </a:xfrm>
          <a:prstGeom prst="rect">
            <a:avLst/>
          </a:prstGeom>
          <a:noFill/>
        </p:spPr>
        <p:txBody>
          <a:bodyPr wrap="square" rtlCol="0">
            <a:spAutoFit/>
          </a:bodyPr>
          <a:lstStyle/>
          <a:p>
            <a:pPr algn="ctr"/>
            <a:r>
              <a:rPr lang="en-US" altLang="ko-KR" sz="2954"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ko-KR" altLang="en-US" sz="2954"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88" name="Picture 6" descr="Server Svg Png Icon Free Download (#569193) - OnlineWebFonts.COM">
            <a:extLst>
              <a:ext uri="{FF2B5EF4-FFF2-40B4-BE49-F238E27FC236}">
                <a16:creationId xmlns:a16="http://schemas.microsoft.com/office/drawing/2014/main" id="{39684891-D18C-59ED-7C84-F50FBA67DCCD}"/>
              </a:ext>
            </a:extLst>
          </p:cNvPr>
          <p:cNvPicPr>
            <a:picLocks noChangeAspect="1" noChangeArrowheads="1"/>
          </p:cNvPicPr>
          <p:nvPr/>
        </p:nvPicPr>
        <p:blipFill>
          <a:blip r:embed="rId35"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2335634" y="3922190"/>
            <a:ext cx="361920" cy="38219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Server Svg Png Icon Free Download (#569193) - OnlineWebFonts.COM">
            <a:extLst>
              <a:ext uri="{FF2B5EF4-FFF2-40B4-BE49-F238E27FC236}">
                <a16:creationId xmlns:a16="http://schemas.microsoft.com/office/drawing/2014/main" id="{4DEF33CF-77C9-8185-B6F0-D0AAFF0E0353}"/>
              </a:ext>
            </a:extLst>
          </p:cNvPr>
          <p:cNvPicPr>
            <a:picLocks noChangeAspect="1" noChangeArrowheads="1"/>
          </p:cNvPicPr>
          <p:nvPr/>
        </p:nvPicPr>
        <p:blipFill>
          <a:blip r:embed="rId35"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3144273" y="3922190"/>
            <a:ext cx="361920" cy="382198"/>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40F663F7-85B2-1734-627E-D651AEB01C42}"/>
              </a:ext>
            </a:extLst>
          </p:cNvPr>
          <p:cNvSpPr txBox="1"/>
          <p:nvPr/>
        </p:nvSpPr>
        <p:spPr>
          <a:xfrm>
            <a:off x="12673554" y="3749713"/>
            <a:ext cx="494718" cy="546945"/>
          </a:xfrm>
          <a:prstGeom prst="rect">
            <a:avLst/>
          </a:prstGeom>
          <a:noFill/>
        </p:spPr>
        <p:txBody>
          <a:bodyPr wrap="square" rtlCol="0">
            <a:spAutoFit/>
          </a:bodyPr>
          <a:lstStyle/>
          <a:p>
            <a:pPr algn="ctr"/>
            <a:r>
              <a:rPr lang="en-US" altLang="ko-KR" sz="2954"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ko-KR" altLang="en-US" sz="2954"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91" name="그림 90">
            <a:extLst>
              <a:ext uri="{FF2B5EF4-FFF2-40B4-BE49-F238E27FC236}">
                <a16:creationId xmlns:a16="http://schemas.microsoft.com/office/drawing/2014/main" id="{39D30837-FED6-2DAF-8575-C77F136C47F5}"/>
              </a:ext>
            </a:extLst>
          </p:cNvPr>
          <p:cNvPicPr>
            <a:picLocks noChangeAspect="1"/>
          </p:cNvPicPr>
          <p:nvPr/>
        </p:nvPicPr>
        <p:blipFill rotWithShape="1">
          <a:blip r:embed="rId36">
            <a:extLst>
              <a:ext uri="{BEBA8EAE-BF5A-486C-A8C5-ECC9F3942E4B}">
                <a14:imgProps xmlns:a14="http://schemas.microsoft.com/office/drawing/2010/main">
                  <a14:imgLayer r:embed="rId37">
                    <a14:imgEffect>
                      <a14:backgroundRemoval t="10000" b="90000" l="10000" r="90000"/>
                    </a14:imgEffect>
                  </a14:imgLayer>
                </a14:imgProps>
              </a:ext>
            </a:extLst>
          </a:blip>
          <a:srcRect l="24800" t="18500" r="24800" b="17240"/>
          <a:stretch/>
        </p:blipFill>
        <p:spPr>
          <a:xfrm>
            <a:off x="3070772" y="-234690"/>
            <a:ext cx="1441938" cy="1838472"/>
          </a:xfrm>
          <a:prstGeom prst="rect">
            <a:avLst/>
          </a:prstGeom>
        </p:spPr>
      </p:pic>
      <p:pic>
        <p:nvPicPr>
          <p:cNvPr id="92" name="Picture 6" descr="Check mark set. Grunge check mark. Black Hand drawn check signs isolated on  white background. Checklist marks set . Vector illustration 이미지  (1322190023) - 게티이미지뱅크">
            <a:extLst>
              <a:ext uri="{FF2B5EF4-FFF2-40B4-BE49-F238E27FC236}">
                <a16:creationId xmlns:a16="http://schemas.microsoft.com/office/drawing/2014/main" id="{7D3A3D45-DC08-DD87-0148-8162CAD0FFAF}"/>
              </a:ext>
            </a:extLst>
          </p:cNvPr>
          <p:cNvPicPr>
            <a:picLocks noChangeAspect="1" noChangeArrowheads="1"/>
          </p:cNvPicPr>
          <p:nvPr/>
        </p:nvPicPr>
        <p:blipFill rotWithShape="1">
          <a:blip r:embed="rId38" cstate="print">
            <a:duotone>
              <a:srgbClr val="C0504D">
                <a:shade val="45000"/>
                <a:satMod val="135000"/>
              </a:srgbClr>
              <a:prstClr val="white"/>
            </a:duotone>
            <a:extLst>
              <a:ext uri="{BEBA8EAE-BF5A-486C-A8C5-ECC9F3942E4B}">
                <a14:imgProps xmlns:a14="http://schemas.microsoft.com/office/drawing/2010/main">
                  <a14:imgLayer r:embed="rId39">
                    <a14:imgEffect>
                      <a14:backgroundRemoval t="10000" b="90000" l="10000" r="90000"/>
                    </a14:imgEffect>
                  </a14:imgLayer>
                </a14:imgProps>
              </a:ext>
              <a:ext uri="{28A0092B-C50C-407E-A947-70E740481C1C}">
                <a14:useLocalDpi xmlns:a14="http://schemas.microsoft.com/office/drawing/2010/main" val="0"/>
              </a:ext>
            </a:extLst>
          </a:blip>
          <a:srcRect l="47959" t="20887" r="26896" b="9001"/>
          <a:stretch/>
        </p:blipFill>
        <p:spPr bwMode="auto">
          <a:xfrm rot="843217">
            <a:off x="7980275" y="6315737"/>
            <a:ext cx="510807" cy="508233"/>
          </a:xfrm>
          <a:prstGeom prst="rect">
            <a:avLst/>
          </a:prstGeom>
          <a:noFill/>
          <a:extLst>
            <a:ext uri="{909E8E84-426E-40DD-AFC4-6F175D3DCCD1}">
              <a14:hiddenFill xmlns:a14="http://schemas.microsoft.com/office/drawing/2010/main">
                <a:solidFill>
                  <a:srgbClr val="FFFFFF"/>
                </a:solidFill>
              </a14:hiddenFill>
            </a:ext>
          </a:extLst>
        </p:spPr>
      </p:pic>
      <p:pic>
        <p:nvPicPr>
          <p:cNvPr id="93" name="그림 92">
            <a:extLst>
              <a:ext uri="{FF2B5EF4-FFF2-40B4-BE49-F238E27FC236}">
                <a16:creationId xmlns:a16="http://schemas.microsoft.com/office/drawing/2014/main" id="{C89F40A0-D4FC-B282-B163-933D0EFB7CC2}"/>
              </a:ext>
            </a:extLst>
          </p:cNvPr>
          <p:cNvPicPr>
            <a:picLocks noChangeAspect="1"/>
          </p:cNvPicPr>
          <p:nvPr/>
        </p:nvPicPr>
        <p:blipFill rotWithShape="1">
          <a:blip r:embed="rId40"/>
          <a:srcRect l="19838" t="17749" r="31330" b="45138"/>
          <a:stretch/>
        </p:blipFill>
        <p:spPr>
          <a:xfrm>
            <a:off x="3069760" y="2849700"/>
            <a:ext cx="1135466" cy="816114"/>
          </a:xfrm>
          <a:prstGeom prst="rect">
            <a:avLst/>
          </a:prstGeom>
        </p:spPr>
      </p:pic>
      <p:pic>
        <p:nvPicPr>
          <p:cNvPr id="94" name="그림 93">
            <a:extLst>
              <a:ext uri="{FF2B5EF4-FFF2-40B4-BE49-F238E27FC236}">
                <a16:creationId xmlns:a16="http://schemas.microsoft.com/office/drawing/2014/main" id="{AF2EB1B0-0AA4-8AA0-CB60-0F80FAF8C3EB}"/>
              </a:ext>
            </a:extLst>
          </p:cNvPr>
          <p:cNvPicPr>
            <a:picLocks noChangeAspect="1"/>
          </p:cNvPicPr>
          <p:nvPr/>
        </p:nvPicPr>
        <p:blipFill rotWithShape="1">
          <a:blip r:embed="rId41"/>
          <a:srcRect t="19962" b="15540"/>
          <a:stretch/>
        </p:blipFill>
        <p:spPr>
          <a:xfrm>
            <a:off x="2259317" y="165382"/>
            <a:ext cx="911865" cy="718726"/>
          </a:xfrm>
          <a:prstGeom prst="rect">
            <a:avLst/>
          </a:prstGeom>
        </p:spPr>
      </p:pic>
      <p:pic>
        <p:nvPicPr>
          <p:cNvPr id="95" name="그림 94">
            <a:extLst>
              <a:ext uri="{FF2B5EF4-FFF2-40B4-BE49-F238E27FC236}">
                <a16:creationId xmlns:a16="http://schemas.microsoft.com/office/drawing/2014/main" id="{CE3A37C5-82A0-B1A1-0A93-99B6BA54EA6C}"/>
              </a:ext>
            </a:extLst>
          </p:cNvPr>
          <p:cNvPicPr>
            <a:picLocks noChangeAspect="1"/>
          </p:cNvPicPr>
          <p:nvPr/>
        </p:nvPicPr>
        <p:blipFill rotWithShape="1">
          <a:blip r:embed="rId40">
            <a:duotone>
              <a:srgbClr val="4BACC6">
                <a:shade val="45000"/>
                <a:satMod val="135000"/>
              </a:srgbClr>
              <a:prstClr val="white"/>
            </a:duotone>
          </a:blip>
          <a:srcRect l="19838" t="17749" r="31330" b="45138"/>
          <a:stretch/>
        </p:blipFill>
        <p:spPr>
          <a:xfrm rot="2559168">
            <a:off x="12210990" y="1261870"/>
            <a:ext cx="2127006" cy="1528785"/>
          </a:xfrm>
          <a:prstGeom prst="rect">
            <a:avLst/>
          </a:prstGeom>
        </p:spPr>
      </p:pic>
      <p:pic>
        <p:nvPicPr>
          <p:cNvPr id="96" name="그림 95">
            <a:extLst>
              <a:ext uri="{FF2B5EF4-FFF2-40B4-BE49-F238E27FC236}">
                <a16:creationId xmlns:a16="http://schemas.microsoft.com/office/drawing/2014/main" id="{F32F3802-4D90-E0DA-F46C-946BE18A2C1F}"/>
              </a:ext>
            </a:extLst>
          </p:cNvPr>
          <p:cNvPicPr>
            <a:picLocks noChangeAspect="1"/>
          </p:cNvPicPr>
          <p:nvPr/>
        </p:nvPicPr>
        <p:blipFill rotWithShape="1">
          <a:blip r:embed="rId40">
            <a:duotone>
              <a:srgbClr val="4BACC6">
                <a:shade val="45000"/>
                <a:satMod val="135000"/>
              </a:srgbClr>
              <a:prstClr val="white"/>
            </a:duotone>
          </a:blip>
          <a:srcRect l="19838" t="17749" r="31330" b="45138"/>
          <a:stretch/>
        </p:blipFill>
        <p:spPr>
          <a:xfrm rot="13514794">
            <a:off x="10266944" y="2150280"/>
            <a:ext cx="2127006" cy="1528785"/>
          </a:xfrm>
          <a:prstGeom prst="rect">
            <a:avLst/>
          </a:prstGeom>
        </p:spPr>
      </p:pic>
      <p:sp>
        <p:nvSpPr>
          <p:cNvPr id="97" name="오른쪽 화살표 89">
            <a:extLst>
              <a:ext uri="{FF2B5EF4-FFF2-40B4-BE49-F238E27FC236}">
                <a16:creationId xmlns:a16="http://schemas.microsoft.com/office/drawing/2014/main" id="{10BDBA06-1AC3-816C-DAD9-98190734E45C}"/>
              </a:ext>
            </a:extLst>
          </p:cNvPr>
          <p:cNvSpPr/>
          <p:nvPr>
            <p:custDataLst>
              <p:tags r:id="rId10"/>
            </p:custDataLst>
          </p:nvPr>
        </p:nvSpPr>
        <p:spPr bwMode="auto">
          <a:xfrm>
            <a:off x="1846197" y="5587610"/>
            <a:ext cx="338187" cy="368984"/>
          </a:xfrm>
          <a:prstGeom prst="rightArrow">
            <a:avLst/>
          </a:prstGeom>
          <a:gradFill flip="none" rotWithShape="1">
            <a:gsLst>
              <a:gs pos="1000">
                <a:sysClr val="window" lastClr="FFFFFF">
                  <a:lumMod val="85000"/>
                </a:sysClr>
              </a:gs>
              <a:gs pos="64000">
                <a:sysClr val="windowText" lastClr="000000">
                  <a:lumMod val="50000"/>
                  <a:lumOff val="50000"/>
                  <a:alpha val="80000"/>
                </a:sysClr>
              </a:gs>
              <a:gs pos="100000">
                <a:srgbClr val="232F3E">
                  <a:alpha val="95000"/>
                </a:srgbClr>
              </a:gs>
            </a:gsLst>
            <a:lin ang="5400000" scaled="1"/>
            <a:tileRect/>
          </a:gradFill>
          <a:ln w="3175"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algn="ctr" latinLnBrk="0">
              <a:lnSpc>
                <a:spcPct val="120000"/>
              </a:lnSpc>
              <a:defRPr/>
            </a:pPr>
            <a:endParaRPr lang="ko-KR" altLang="en-US" sz="1477" i="1" u="sng" dirty="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98" name="그림 97">
            <a:extLst>
              <a:ext uri="{FF2B5EF4-FFF2-40B4-BE49-F238E27FC236}">
                <a16:creationId xmlns:a16="http://schemas.microsoft.com/office/drawing/2014/main" id="{968AE4DB-9D4A-3F19-79BE-BE76DDA1C4B2}"/>
              </a:ext>
            </a:extLst>
          </p:cNvPr>
          <p:cNvPicPr>
            <a:picLocks noChangeAspect="1"/>
          </p:cNvPicPr>
          <p:nvPr/>
        </p:nvPicPr>
        <p:blipFill>
          <a:blip r:embed="rId42"/>
          <a:stretch>
            <a:fillRect/>
          </a:stretch>
        </p:blipFill>
        <p:spPr>
          <a:xfrm>
            <a:off x="4886018" y="64756"/>
            <a:ext cx="729999" cy="840316"/>
          </a:xfrm>
          <a:prstGeom prst="rect">
            <a:avLst/>
          </a:prstGeom>
        </p:spPr>
      </p:pic>
      <p:pic>
        <p:nvPicPr>
          <p:cNvPr id="99" name="그림 98">
            <a:extLst>
              <a:ext uri="{FF2B5EF4-FFF2-40B4-BE49-F238E27FC236}">
                <a16:creationId xmlns:a16="http://schemas.microsoft.com/office/drawing/2014/main" id="{50A7889B-47FE-1B6E-8B8C-81A9E29F133C}"/>
              </a:ext>
            </a:extLst>
          </p:cNvPr>
          <p:cNvPicPr>
            <a:picLocks noChangeAspect="1"/>
          </p:cNvPicPr>
          <p:nvPr/>
        </p:nvPicPr>
        <p:blipFill>
          <a:blip r:embed="rId42"/>
          <a:stretch>
            <a:fillRect/>
          </a:stretch>
        </p:blipFill>
        <p:spPr>
          <a:xfrm>
            <a:off x="7750689" y="112939"/>
            <a:ext cx="729999" cy="840316"/>
          </a:xfrm>
          <a:prstGeom prst="rect">
            <a:avLst/>
          </a:prstGeom>
        </p:spPr>
      </p:pic>
      <p:pic>
        <p:nvPicPr>
          <p:cNvPr id="100" name="그림 99" descr="접시이(가) 표시된 사진&#10;&#10;자동 생성된 설명">
            <a:extLst>
              <a:ext uri="{FF2B5EF4-FFF2-40B4-BE49-F238E27FC236}">
                <a16:creationId xmlns:a16="http://schemas.microsoft.com/office/drawing/2014/main" id="{42F04151-F30D-9936-A779-E980B89EC9B6}"/>
              </a:ext>
            </a:extLst>
          </p:cNvPr>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6357931" y="269012"/>
            <a:ext cx="753177" cy="544806"/>
          </a:xfrm>
          <a:prstGeom prst="rect">
            <a:avLst/>
          </a:prstGeom>
        </p:spPr>
      </p:pic>
      <p:pic>
        <p:nvPicPr>
          <p:cNvPr id="101" name="Picture 2" descr="Cloud Services">
            <a:extLst>
              <a:ext uri="{FF2B5EF4-FFF2-40B4-BE49-F238E27FC236}">
                <a16:creationId xmlns:a16="http://schemas.microsoft.com/office/drawing/2014/main" id="{1886A4CE-38F2-4170-7235-62DC2FAA2333}"/>
              </a:ext>
            </a:extLst>
          </p:cNvPr>
          <p:cNvPicPr>
            <a:picLocks noChangeAspect="1" noChangeArrowheads="1"/>
          </p:cNvPicPr>
          <p:nvPr/>
        </p:nvPicPr>
        <p:blipFill>
          <a:blip r:embed="rId44"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964615" y="178276"/>
            <a:ext cx="1521502" cy="911081"/>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그룹 101">
            <a:extLst>
              <a:ext uri="{FF2B5EF4-FFF2-40B4-BE49-F238E27FC236}">
                <a16:creationId xmlns:a16="http://schemas.microsoft.com/office/drawing/2014/main" id="{430B7714-95A3-6913-10BB-0388D1536A6C}"/>
              </a:ext>
            </a:extLst>
          </p:cNvPr>
          <p:cNvGrpSpPr/>
          <p:nvPr/>
        </p:nvGrpSpPr>
        <p:grpSpPr>
          <a:xfrm>
            <a:off x="13888151" y="4198153"/>
            <a:ext cx="655114" cy="1081238"/>
            <a:chOff x="12105103" y="1380127"/>
            <a:chExt cx="583612" cy="1171341"/>
          </a:xfrm>
        </p:grpSpPr>
        <p:pic>
          <p:nvPicPr>
            <p:cNvPr id="103" name="Picture 6" descr="Server Svg Png Icon Free Download (#569193) - OnlineWebFonts.COM">
              <a:extLst>
                <a:ext uri="{FF2B5EF4-FFF2-40B4-BE49-F238E27FC236}">
                  <a16:creationId xmlns:a16="http://schemas.microsoft.com/office/drawing/2014/main" id="{BC8C8046-D5FE-830C-E76B-53841522BC47}"/>
                </a:ext>
              </a:extLst>
            </p:cNvPr>
            <p:cNvPicPr>
              <a:picLocks noChangeAspect="1" noChangeArrowheads="1"/>
            </p:cNvPicPr>
            <p:nvPr/>
          </p:nvPicPr>
          <p:blipFill>
            <a:blip r:embed="rId35"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2105103" y="2137420"/>
              <a:ext cx="392080" cy="414048"/>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Server Svg Png Icon Free Download (#569193) - OnlineWebFonts.COM">
              <a:extLst>
                <a:ext uri="{FF2B5EF4-FFF2-40B4-BE49-F238E27FC236}">
                  <a16:creationId xmlns:a16="http://schemas.microsoft.com/office/drawing/2014/main" id="{94D9BB18-4E5B-8244-A73C-4D60787D6488}"/>
                </a:ext>
              </a:extLst>
            </p:cNvPr>
            <p:cNvPicPr>
              <a:picLocks noChangeAspect="1" noChangeArrowheads="1"/>
            </p:cNvPicPr>
            <p:nvPr/>
          </p:nvPicPr>
          <p:blipFill>
            <a:blip r:embed="rId35"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2105103" y="1380127"/>
              <a:ext cx="392080" cy="414048"/>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a:extLst>
                <a:ext uri="{FF2B5EF4-FFF2-40B4-BE49-F238E27FC236}">
                  <a16:creationId xmlns:a16="http://schemas.microsoft.com/office/drawing/2014/main" id="{3A59B9FC-A64A-6821-45C6-8410BAB21FAC}"/>
                </a:ext>
              </a:extLst>
            </p:cNvPr>
            <p:cNvSpPr txBox="1"/>
            <p:nvPr/>
          </p:nvSpPr>
          <p:spPr>
            <a:xfrm rot="5400000">
              <a:off x="12177119" y="1722175"/>
              <a:ext cx="535944" cy="487249"/>
            </a:xfrm>
            <a:prstGeom prst="rect">
              <a:avLst/>
            </a:prstGeom>
            <a:noFill/>
          </p:spPr>
          <p:txBody>
            <a:bodyPr wrap="square" rtlCol="0">
              <a:spAutoFit/>
            </a:bodyPr>
            <a:lstStyle/>
            <a:p>
              <a:pPr algn="ctr">
                <a:defRPr/>
              </a:pPr>
              <a:r>
                <a:rPr lang="en-US" altLang="ko-KR" sz="2954"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ko-KR" altLang="en-US" sz="2954"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grpSp>
        <p:nvGrpSpPr>
          <p:cNvPr id="106" name="그룹 105">
            <a:extLst>
              <a:ext uri="{FF2B5EF4-FFF2-40B4-BE49-F238E27FC236}">
                <a16:creationId xmlns:a16="http://schemas.microsoft.com/office/drawing/2014/main" id="{F41318E4-1117-97BD-2A67-718B77C54515}"/>
              </a:ext>
            </a:extLst>
          </p:cNvPr>
          <p:cNvGrpSpPr/>
          <p:nvPr/>
        </p:nvGrpSpPr>
        <p:grpSpPr>
          <a:xfrm>
            <a:off x="1224895" y="-120310"/>
            <a:ext cx="590210" cy="590210"/>
            <a:chOff x="81895" y="-120310"/>
            <a:chExt cx="590210" cy="590210"/>
          </a:xfrm>
        </p:grpSpPr>
        <p:sp>
          <p:nvSpPr>
            <p:cNvPr id="107" name="타원 106">
              <a:extLst>
                <a:ext uri="{FF2B5EF4-FFF2-40B4-BE49-F238E27FC236}">
                  <a16:creationId xmlns:a16="http://schemas.microsoft.com/office/drawing/2014/main" id="{865D21CA-528E-E926-2F85-A518BFDD0F9C}"/>
                </a:ext>
              </a:extLst>
            </p:cNvPr>
            <p:cNvSpPr/>
            <p:nvPr/>
          </p:nvSpPr>
          <p:spPr>
            <a:xfrm>
              <a:off x="81895" y="-120310"/>
              <a:ext cx="590210" cy="590210"/>
            </a:xfrm>
            <a:prstGeom prst="ellipse">
              <a:avLst/>
            </a:prstGeom>
            <a:solidFill>
              <a:sysClr val="window" lastClr="FFFFFF"/>
            </a:solidFill>
            <a:ln w="28575" cap="flat" cmpd="sng" algn="ctr">
              <a:solidFill>
                <a:srgbClr val="000000">
                  <a:lumMod val="75000"/>
                  <a:lumOff val="25000"/>
                </a:srgbClr>
              </a:solidFill>
              <a:prstDash val="solid"/>
            </a:ln>
            <a:effectLst/>
          </p:spPr>
          <p:txBody>
            <a:bodyPr rtlCol="0" anchor="ctr"/>
            <a:lstStyle/>
            <a:p>
              <a:pPr algn="ctr" latinLnBrk="0">
                <a:defRPr/>
              </a:pPr>
              <a:endParaRPr lang="ko-KR" altLang="en-US" sz="1662" kern="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08" name="십자형 107">
              <a:extLst>
                <a:ext uri="{FF2B5EF4-FFF2-40B4-BE49-F238E27FC236}">
                  <a16:creationId xmlns:a16="http://schemas.microsoft.com/office/drawing/2014/main" id="{97BE118B-75FC-5B01-2DCE-858B68F32456}"/>
                </a:ext>
              </a:extLst>
            </p:cNvPr>
            <p:cNvSpPr/>
            <p:nvPr/>
          </p:nvSpPr>
          <p:spPr>
            <a:xfrm>
              <a:off x="183336" y="-18869"/>
              <a:ext cx="387327" cy="387327"/>
            </a:xfrm>
            <a:prstGeom prst="plus">
              <a:avLst>
                <a:gd name="adj" fmla="val 35000"/>
              </a:avLst>
            </a:prstGeom>
            <a:solidFill>
              <a:srgbClr val="000000">
                <a:lumMod val="75000"/>
                <a:lumOff val="25000"/>
              </a:srgbClr>
            </a:solidFill>
            <a:ln w="3175" cap="flat" cmpd="sng" algn="ctr">
              <a:noFill/>
              <a:prstDash val="solid"/>
            </a:ln>
            <a:effectLst/>
          </p:spPr>
          <p:txBody>
            <a:bodyPr rtlCol="0" anchor="ctr"/>
            <a:lstStyle/>
            <a:p>
              <a:pPr algn="ctr" latinLnBrk="0">
                <a:defRPr/>
              </a:pPr>
              <a:endParaRPr lang="ko-KR" altLang="en-US" sz="1662" kern="0">
                <a:solidFill>
                  <a:prstClr val="white"/>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sp>
        <p:nvSpPr>
          <p:cNvPr id="109" name="TextBox 108">
            <a:extLst>
              <a:ext uri="{FF2B5EF4-FFF2-40B4-BE49-F238E27FC236}">
                <a16:creationId xmlns:a16="http://schemas.microsoft.com/office/drawing/2014/main" id="{6F4DA981-1B1F-97C8-943E-21020B49976D}"/>
              </a:ext>
            </a:extLst>
          </p:cNvPr>
          <p:cNvSpPr txBox="1"/>
          <p:nvPr/>
        </p:nvSpPr>
        <p:spPr>
          <a:xfrm>
            <a:off x="-611425" y="5410593"/>
            <a:ext cx="2657898" cy="1094530"/>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Security &amp; Compliance : [n]</a:t>
            </a:r>
          </a:p>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Access controls : [n]</a:t>
            </a:r>
          </a:p>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GDPR / CCPA : [n]</a:t>
            </a:r>
          </a:p>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Explainability: [n]</a:t>
            </a:r>
          </a:p>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Reporting : [n]</a:t>
            </a:r>
            <a:endPar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cxnSp>
        <p:nvCxnSpPr>
          <p:cNvPr id="110" name="직선 연결선 109">
            <a:extLst>
              <a:ext uri="{FF2B5EF4-FFF2-40B4-BE49-F238E27FC236}">
                <a16:creationId xmlns:a16="http://schemas.microsoft.com/office/drawing/2014/main" id="{00791782-15B9-B844-B326-B8D30771A78B}"/>
              </a:ext>
            </a:extLst>
          </p:cNvPr>
          <p:cNvCxnSpPr/>
          <p:nvPr/>
        </p:nvCxnSpPr>
        <p:spPr>
          <a:xfrm>
            <a:off x="5177257" y="4422677"/>
            <a:ext cx="748099" cy="0"/>
          </a:xfrm>
          <a:prstGeom prst="line">
            <a:avLst/>
          </a:prstGeom>
          <a:noFill/>
          <a:ln w="9525" cap="flat" cmpd="sng" algn="ctr">
            <a:solidFill>
              <a:sysClr val="window" lastClr="FFFFFF">
                <a:lumMod val="50000"/>
              </a:sysClr>
            </a:solidFill>
            <a:prstDash val="solid"/>
            <a:headEnd type="oval" w="med" len="med"/>
            <a:tailEnd type="stealth" w="med" len="med"/>
          </a:ln>
          <a:effectLst/>
        </p:spPr>
      </p:cxnSp>
      <p:grpSp>
        <p:nvGrpSpPr>
          <p:cNvPr id="111" name="그룹 110">
            <a:extLst>
              <a:ext uri="{FF2B5EF4-FFF2-40B4-BE49-F238E27FC236}">
                <a16:creationId xmlns:a16="http://schemas.microsoft.com/office/drawing/2014/main" id="{154947B3-462E-35EA-8033-FCCA86F56D4D}"/>
              </a:ext>
            </a:extLst>
          </p:cNvPr>
          <p:cNvGrpSpPr/>
          <p:nvPr/>
        </p:nvGrpSpPr>
        <p:grpSpPr>
          <a:xfrm>
            <a:off x="9928678" y="4820087"/>
            <a:ext cx="941171" cy="833330"/>
            <a:chOff x="2906526" y="1474131"/>
            <a:chExt cx="2816808" cy="2494052"/>
          </a:xfrm>
        </p:grpSpPr>
        <p:pic>
          <p:nvPicPr>
            <p:cNvPr id="112" name="그림 111">
              <a:extLst>
                <a:ext uri="{FF2B5EF4-FFF2-40B4-BE49-F238E27FC236}">
                  <a16:creationId xmlns:a16="http://schemas.microsoft.com/office/drawing/2014/main" id="{EF7AD093-714F-E7B8-C695-611E0D0AC9CF}"/>
                </a:ext>
              </a:extLst>
            </p:cNvPr>
            <p:cNvPicPr>
              <a:picLocks noChangeAspect="1"/>
            </p:cNvPicPr>
            <p:nvPr/>
          </p:nvPicPr>
          <p:blipFill rotWithShape="1">
            <a:blip r:embed="rId40">
              <a:alphaModFix amt="35000"/>
              <a:duotone>
                <a:srgbClr val="EEECE1">
                  <a:shade val="45000"/>
                  <a:satMod val="135000"/>
                </a:srgbClr>
                <a:prstClr val="white"/>
              </a:duotone>
            </a:blip>
            <a:srcRect l="19838" t="17749" r="31330" b="45138"/>
            <a:stretch/>
          </p:blipFill>
          <p:spPr>
            <a:xfrm rot="4048026" flipH="1">
              <a:off x="3743113" y="1798168"/>
              <a:ext cx="2304257" cy="1656184"/>
            </a:xfrm>
            <a:prstGeom prst="rect">
              <a:avLst/>
            </a:prstGeom>
          </p:spPr>
        </p:pic>
        <p:pic>
          <p:nvPicPr>
            <p:cNvPr id="113" name="그림 112">
              <a:extLst>
                <a:ext uri="{FF2B5EF4-FFF2-40B4-BE49-F238E27FC236}">
                  <a16:creationId xmlns:a16="http://schemas.microsoft.com/office/drawing/2014/main" id="{88D6BDFF-F684-2344-81FA-ADE7AD19B81B}"/>
                </a:ext>
              </a:extLst>
            </p:cNvPr>
            <p:cNvPicPr>
              <a:picLocks noChangeAspect="1"/>
            </p:cNvPicPr>
            <p:nvPr/>
          </p:nvPicPr>
          <p:blipFill rotWithShape="1">
            <a:blip r:embed="rId40">
              <a:duotone>
                <a:srgbClr val="EEECE1">
                  <a:shade val="45000"/>
                  <a:satMod val="135000"/>
                </a:srgbClr>
                <a:prstClr val="white"/>
              </a:duotone>
              <a:alphaModFix amt="35000"/>
            </a:blip>
            <a:srcRect l="19838" t="17749" r="31330" b="45138"/>
            <a:stretch/>
          </p:blipFill>
          <p:spPr>
            <a:xfrm rot="14427627" flipH="1">
              <a:off x="2582489" y="1987963"/>
              <a:ext cx="2304257" cy="1656184"/>
            </a:xfrm>
            <a:prstGeom prst="rect">
              <a:avLst/>
            </a:prstGeom>
          </p:spPr>
        </p:pic>
      </p:grpSp>
      <p:grpSp>
        <p:nvGrpSpPr>
          <p:cNvPr id="114" name="그룹 113">
            <a:extLst>
              <a:ext uri="{FF2B5EF4-FFF2-40B4-BE49-F238E27FC236}">
                <a16:creationId xmlns:a16="http://schemas.microsoft.com/office/drawing/2014/main" id="{472B5B04-5188-765C-E6DD-B410D8FD2A5E}"/>
              </a:ext>
            </a:extLst>
          </p:cNvPr>
          <p:cNvGrpSpPr/>
          <p:nvPr/>
        </p:nvGrpSpPr>
        <p:grpSpPr>
          <a:xfrm>
            <a:off x="-5280796" y="-511777"/>
            <a:ext cx="4733192" cy="4385896"/>
            <a:chOff x="-5224452" y="36781"/>
            <a:chExt cx="4733192" cy="4385896"/>
          </a:xfrm>
        </p:grpSpPr>
        <p:sp>
          <p:nvSpPr>
            <p:cNvPr id="115" name="Rectangle 2">
              <a:extLst>
                <a:ext uri="{FF2B5EF4-FFF2-40B4-BE49-F238E27FC236}">
                  <a16:creationId xmlns:a16="http://schemas.microsoft.com/office/drawing/2014/main" id="{E8D97706-7452-E8F0-68EA-FA0A62DA5F3A}"/>
                </a:ext>
              </a:extLst>
            </p:cNvPr>
            <p:cNvSpPr>
              <a:spLocks noChangeArrowheads="1"/>
            </p:cNvSpPr>
            <p:nvPr/>
          </p:nvSpPr>
          <p:spPr bwMode="gray">
            <a:xfrm>
              <a:off x="-5224452" y="36781"/>
              <a:ext cx="4733192" cy="4385896"/>
            </a:xfrm>
            <a:prstGeom prst="rect">
              <a:avLst/>
            </a:prstGeom>
            <a:solidFill>
              <a:srgbClr val="FFFFFF"/>
            </a:solidFill>
            <a:ln w="9525" algn="ctr">
              <a:solidFill>
                <a:srgbClr val="051640"/>
              </a:solidFill>
              <a:miter lim="800000"/>
              <a:headEnd/>
              <a:tailEnd/>
            </a:ln>
            <a:effectLst>
              <a:outerShdw dist="35921" dir="2700000" algn="ctr" rotWithShape="0">
                <a:srgbClr val="808080"/>
              </a:outerShdw>
            </a:effectLst>
          </p:spPr>
          <p:txBody>
            <a:bodyPr lIns="83077" tIns="43200" rIns="83077" bIns="43200" anchor="ctr">
              <a:noAutofit/>
            </a:bodyPr>
            <a:lstStyle/>
            <a:p>
              <a:pPr defTabSz="844104" fontAlgn="base" latinLnBrk="0">
                <a:spcBef>
                  <a:spcPct val="0"/>
                </a:spcBef>
                <a:spcAft>
                  <a:spcPct val="0"/>
                </a:spcAft>
                <a:buClr>
                  <a:srgbClr val="00677A"/>
                </a:buClr>
                <a:defRPr/>
              </a:pPr>
              <a:endParaRPr lang="ko-KR" altLang="en-US" sz="1292"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16" name="Rectangle 3">
              <a:extLst>
                <a:ext uri="{FF2B5EF4-FFF2-40B4-BE49-F238E27FC236}">
                  <a16:creationId xmlns:a16="http://schemas.microsoft.com/office/drawing/2014/main" id="{64155B14-8B81-261F-912F-D95FB312DAFC}"/>
                </a:ext>
              </a:extLst>
            </p:cNvPr>
            <p:cNvSpPr>
              <a:spLocks noChangeArrowheads="1"/>
            </p:cNvSpPr>
            <p:nvPr/>
          </p:nvSpPr>
          <p:spPr bwMode="gray">
            <a:xfrm>
              <a:off x="-5224452" y="36781"/>
              <a:ext cx="4733192" cy="298938"/>
            </a:xfrm>
            <a:prstGeom prst="rect">
              <a:avLst/>
            </a:prstGeom>
            <a:solidFill>
              <a:srgbClr val="051640"/>
            </a:solidFill>
            <a:ln w="9525" algn="ctr">
              <a:solidFill>
                <a:srgbClr val="051640"/>
              </a:solidFill>
              <a:miter lim="800000"/>
              <a:headEnd/>
              <a:tailEnd/>
            </a:ln>
          </p:spPr>
          <p:txBody>
            <a:bodyPr lIns="83077" tIns="43200" rIns="83077" bIns="43200" anchor="ctr"/>
            <a:lstStyle/>
            <a:p>
              <a:pPr algn="ctr" defTabSz="844104" fontAlgn="base" latinLnBrk="0">
                <a:lnSpc>
                  <a:spcPct val="85000"/>
                </a:lnSpc>
                <a:spcBef>
                  <a:spcPct val="0"/>
                </a:spcBef>
                <a:spcAft>
                  <a:spcPct val="0"/>
                </a:spcAft>
                <a:buClr>
                  <a:srgbClr val="00677A"/>
                </a:buClr>
                <a:defRPr/>
              </a:pPr>
              <a:r>
                <a:rPr lang="ko-KR" altLang="en-US" sz="1292"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t>분석 항목</a:t>
              </a:r>
              <a:r>
                <a:rPr lang="en-US" altLang="ko-KR" sz="1292"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292"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t>및 핵심 질문</a:t>
              </a:r>
              <a:endParaRPr lang="en-US" altLang="ko-KR" sz="1292"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17" name="AutoShape 19">
              <a:extLst>
                <a:ext uri="{FF2B5EF4-FFF2-40B4-BE49-F238E27FC236}">
                  <a16:creationId xmlns:a16="http://schemas.microsoft.com/office/drawing/2014/main" id="{99BF4FD5-8034-3267-92EF-76EDA294C242}"/>
                </a:ext>
              </a:extLst>
            </p:cNvPr>
            <p:cNvSpPr>
              <a:spLocks noChangeArrowheads="1"/>
            </p:cNvSpPr>
            <p:nvPr/>
          </p:nvSpPr>
          <p:spPr bwMode="gray">
            <a:xfrm>
              <a:off x="-4954821" y="895953"/>
              <a:ext cx="1189892" cy="1116386"/>
            </a:xfrm>
            <a:prstGeom prst="rect">
              <a:avLst/>
            </a:prstGeom>
            <a:solidFill>
              <a:srgbClr val="671462"/>
            </a:solidFill>
            <a:ln w="9525" algn="ctr">
              <a:noFill/>
              <a:round/>
              <a:headEnd/>
              <a:tailEnd/>
            </a:ln>
            <a:effectLst>
              <a:outerShdw dist="35921" dir="2700000" algn="ctr" rotWithShape="0">
                <a:srgbClr val="808080"/>
              </a:outerShdw>
            </a:effectLst>
          </p:spPr>
          <p:txBody>
            <a:bodyPr lIns="16615" tIns="9969" rIns="16615" bIns="9969" anchor="ctr" anchorCtr="1"/>
            <a:lstStyle/>
            <a:p>
              <a:pPr marL="0" lvl="1" algn="ctr" defTabSz="844104" fontAlgn="base" latinLnBrk="0">
                <a:spcAft>
                  <a:spcPts val="185"/>
                </a:spcAft>
                <a:buClr>
                  <a:srgbClr val="00677A"/>
                </a:buClr>
                <a:buSzPct val="80000"/>
                <a:defRPr/>
              </a:pPr>
              <a:r>
                <a:rPr lang="ko-KR" altLang="en-US" sz="1108"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t>신규</a:t>
              </a:r>
              <a:r>
                <a:rPr lang="en-US" altLang="ko-KR" sz="1108"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108"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t>상품</a:t>
              </a:r>
              <a:br>
                <a:rPr lang="en-US" altLang="ko-KR" sz="1108"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br>
              <a:r>
                <a:rPr lang="ko-KR" altLang="en-US" sz="1108" b="1" kern="0" dirty="0" err="1">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t>효과성</a:t>
              </a:r>
              <a:endParaRPr lang="en-US" altLang="ko-KR" sz="1108"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nvGrpSpPr>
            <p:cNvPr id="118" name="그룹 32">
              <a:extLst>
                <a:ext uri="{FF2B5EF4-FFF2-40B4-BE49-F238E27FC236}">
                  <a16:creationId xmlns:a16="http://schemas.microsoft.com/office/drawing/2014/main" id="{0AD2E49A-37D4-8456-20C1-56E517C40B91}"/>
                </a:ext>
              </a:extLst>
            </p:cNvPr>
            <p:cNvGrpSpPr>
              <a:grpSpLocks/>
            </p:cNvGrpSpPr>
            <p:nvPr/>
          </p:nvGrpSpPr>
          <p:grpSpPr bwMode="gray">
            <a:xfrm>
              <a:off x="-5014903" y="489585"/>
              <a:ext cx="1285143" cy="244720"/>
              <a:chOff x="4654550" y="2047875"/>
              <a:chExt cx="1392238" cy="265113"/>
            </a:xfrm>
          </p:grpSpPr>
          <p:sp>
            <p:nvSpPr>
              <p:cNvPr id="125" name="Text Box 20">
                <a:extLst>
                  <a:ext uri="{FF2B5EF4-FFF2-40B4-BE49-F238E27FC236}">
                    <a16:creationId xmlns:a16="http://schemas.microsoft.com/office/drawing/2014/main" id="{0489B8A6-1B27-4BFF-ECDA-718CAC0B1ABD}"/>
                  </a:ext>
                </a:extLst>
              </p:cNvPr>
              <p:cNvSpPr txBox="1">
                <a:spLocks noChangeArrowheads="1"/>
              </p:cNvSpPr>
              <p:nvPr/>
            </p:nvSpPr>
            <p:spPr bwMode="gray">
              <a:xfrm>
                <a:off x="4654550" y="2047875"/>
                <a:ext cx="1392238" cy="238373"/>
              </a:xfrm>
              <a:prstGeom prst="rect">
                <a:avLst/>
              </a:prstGeom>
              <a:noFill/>
              <a:ln w="9525" algn="ctr">
                <a:noFill/>
                <a:miter lim="800000"/>
                <a:headEnd/>
                <a:tailEnd/>
              </a:ln>
            </p:spPr>
            <p:txBody>
              <a:bodyPr lIns="83077" tIns="43200" rIns="83077" bIns="43200">
                <a:spAutoFit/>
              </a:bodyPr>
              <a:lstStyle/>
              <a:p>
                <a:pPr algn="ctr" defTabSz="844104" fontAlgn="base" latinLnBrk="0">
                  <a:lnSpc>
                    <a:spcPct val="85000"/>
                  </a:lnSpc>
                  <a:spcBef>
                    <a:spcPct val="50000"/>
                  </a:spcBef>
                  <a:spcAft>
                    <a:spcPct val="0"/>
                  </a:spcAft>
                  <a:buClr>
                    <a:srgbClr val="00677A"/>
                  </a:buClr>
                  <a:defRPr/>
                </a:pPr>
                <a:r>
                  <a:rPr lang="ko-KR" altLang="en-US" sz="1015" b="1"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분석 항목</a:t>
                </a:r>
                <a:endParaRPr lang="en-US" altLang="ko-KR" sz="1015" b="1"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26" name="Line 22">
                <a:extLst>
                  <a:ext uri="{FF2B5EF4-FFF2-40B4-BE49-F238E27FC236}">
                    <a16:creationId xmlns:a16="http://schemas.microsoft.com/office/drawing/2014/main" id="{CF2F52C2-7D8B-A929-5871-D552F1DBA7E9}"/>
                  </a:ext>
                </a:extLst>
              </p:cNvPr>
              <p:cNvSpPr>
                <a:spLocks noChangeShapeType="1"/>
              </p:cNvSpPr>
              <p:nvPr/>
            </p:nvSpPr>
            <p:spPr bwMode="gray">
              <a:xfrm>
                <a:off x="4700588" y="2312988"/>
                <a:ext cx="1300163" cy="0"/>
              </a:xfrm>
              <a:prstGeom prst="line">
                <a:avLst/>
              </a:prstGeom>
              <a:noFill/>
              <a:ln w="9525">
                <a:solidFill>
                  <a:srgbClr val="051640"/>
                </a:solidFill>
                <a:round/>
                <a:headEnd/>
                <a:tailEnd/>
              </a:ln>
            </p:spPr>
            <p:txBody>
              <a:bodyPr lIns="83077" tIns="43200" rIns="83077" bIns="43200">
                <a:spAutoFit/>
              </a:bodyPr>
              <a:lstStyle/>
              <a:p>
                <a:pPr algn="ctr" defTabSz="844104" fontAlgn="base" latinLnBrk="0">
                  <a:spcBef>
                    <a:spcPct val="0"/>
                  </a:spcBef>
                  <a:spcAft>
                    <a:spcPct val="0"/>
                  </a:spcAft>
                  <a:buClr>
                    <a:srgbClr val="00677A"/>
                  </a:buClr>
                  <a:defRPr/>
                </a:pPr>
                <a:endParaRPr lang="ko-KR" altLang="en-US" sz="1292"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grpSp>
          <p:nvGrpSpPr>
            <p:cNvPr id="119" name="그룹 31">
              <a:extLst>
                <a:ext uri="{FF2B5EF4-FFF2-40B4-BE49-F238E27FC236}">
                  <a16:creationId xmlns:a16="http://schemas.microsoft.com/office/drawing/2014/main" id="{1A762DF5-47EF-D838-A96A-35409CBDB7B5}"/>
                </a:ext>
              </a:extLst>
            </p:cNvPr>
            <p:cNvGrpSpPr>
              <a:grpSpLocks/>
            </p:cNvGrpSpPr>
            <p:nvPr/>
          </p:nvGrpSpPr>
          <p:grpSpPr bwMode="gray">
            <a:xfrm>
              <a:off x="-3593479" y="489585"/>
              <a:ext cx="2927838" cy="244720"/>
              <a:chOff x="6194425" y="2047875"/>
              <a:chExt cx="3171825" cy="265113"/>
            </a:xfrm>
          </p:grpSpPr>
          <p:sp>
            <p:nvSpPr>
              <p:cNvPr id="123" name="Text Box 21">
                <a:extLst>
                  <a:ext uri="{FF2B5EF4-FFF2-40B4-BE49-F238E27FC236}">
                    <a16:creationId xmlns:a16="http://schemas.microsoft.com/office/drawing/2014/main" id="{477E60F4-1D0A-998A-9B65-0B54AB1F4630}"/>
                  </a:ext>
                </a:extLst>
              </p:cNvPr>
              <p:cNvSpPr txBox="1">
                <a:spLocks noChangeArrowheads="1"/>
              </p:cNvSpPr>
              <p:nvPr/>
            </p:nvSpPr>
            <p:spPr bwMode="gray">
              <a:xfrm>
                <a:off x="7084219" y="2047875"/>
                <a:ext cx="1392237" cy="238373"/>
              </a:xfrm>
              <a:prstGeom prst="rect">
                <a:avLst/>
              </a:prstGeom>
              <a:noFill/>
              <a:ln w="9525" algn="ctr">
                <a:noFill/>
                <a:miter lim="800000"/>
                <a:headEnd/>
                <a:tailEnd/>
              </a:ln>
            </p:spPr>
            <p:txBody>
              <a:bodyPr lIns="83077" tIns="43200" rIns="83077" bIns="43200">
                <a:spAutoFit/>
              </a:bodyPr>
              <a:lstStyle/>
              <a:p>
                <a:pPr algn="ctr" defTabSz="844104" fontAlgn="base" latinLnBrk="0">
                  <a:lnSpc>
                    <a:spcPct val="85000"/>
                  </a:lnSpc>
                  <a:spcBef>
                    <a:spcPct val="50000"/>
                  </a:spcBef>
                  <a:spcAft>
                    <a:spcPct val="0"/>
                  </a:spcAft>
                  <a:buClr>
                    <a:srgbClr val="00677A"/>
                  </a:buClr>
                  <a:defRPr/>
                </a:pPr>
                <a:r>
                  <a:rPr lang="ko-KR" altLang="en-US" sz="1015" b="1"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핵심 질문</a:t>
                </a:r>
              </a:p>
            </p:txBody>
          </p:sp>
          <p:sp>
            <p:nvSpPr>
              <p:cNvPr id="124" name="Line 23">
                <a:extLst>
                  <a:ext uri="{FF2B5EF4-FFF2-40B4-BE49-F238E27FC236}">
                    <a16:creationId xmlns:a16="http://schemas.microsoft.com/office/drawing/2014/main" id="{F75CEE77-7C89-30AA-A2F7-D6BB306653C3}"/>
                  </a:ext>
                </a:extLst>
              </p:cNvPr>
              <p:cNvSpPr>
                <a:spLocks noChangeShapeType="1"/>
              </p:cNvSpPr>
              <p:nvPr/>
            </p:nvSpPr>
            <p:spPr bwMode="gray">
              <a:xfrm>
                <a:off x="6194425" y="2312988"/>
                <a:ext cx="3171825" cy="0"/>
              </a:xfrm>
              <a:prstGeom prst="line">
                <a:avLst/>
              </a:prstGeom>
              <a:noFill/>
              <a:ln w="9525">
                <a:solidFill>
                  <a:srgbClr val="051640"/>
                </a:solidFill>
                <a:round/>
                <a:headEnd/>
                <a:tailEnd/>
              </a:ln>
            </p:spPr>
            <p:txBody>
              <a:bodyPr lIns="83077" tIns="43200" rIns="83077" bIns="43200">
                <a:spAutoFit/>
              </a:bodyPr>
              <a:lstStyle/>
              <a:p>
                <a:pPr algn="ctr" defTabSz="844104" fontAlgn="base" latinLnBrk="0">
                  <a:spcBef>
                    <a:spcPct val="0"/>
                  </a:spcBef>
                  <a:spcAft>
                    <a:spcPct val="0"/>
                  </a:spcAft>
                  <a:buClr>
                    <a:srgbClr val="00677A"/>
                  </a:buClr>
                  <a:defRPr/>
                </a:pPr>
                <a:endParaRPr lang="ko-KR" altLang="en-US" sz="1292"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sp>
          <p:nvSpPr>
            <p:cNvPr id="120" name="AutoShape 25">
              <a:extLst>
                <a:ext uri="{FF2B5EF4-FFF2-40B4-BE49-F238E27FC236}">
                  <a16:creationId xmlns:a16="http://schemas.microsoft.com/office/drawing/2014/main" id="{B154909E-9DE8-59C9-03A3-9C75B5D00769}"/>
                </a:ext>
              </a:extLst>
            </p:cNvPr>
            <p:cNvSpPr>
              <a:spLocks noChangeArrowheads="1"/>
            </p:cNvSpPr>
            <p:nvPr/>
          </p:nvSpPr>
          <p:spPr bwMode="gray">
            <a:xfrm>
              <a:off x="-4954821" y="2165804"/>
              <a:ext cx="1189892" cy="2062196"/>
            </a:xfrm>
            <a:prstGeom prst="rect">
              <a:avLst/>
            </a:prstGeom>
            <a:solidFill>
              <a:srgbClr val="671462"/>
            </a:solidFill>
            <a:ln w="9525" algn="ctr">
              <a:noFill/>
              <a:round/>
              <a:headEnd/>
              <a:tailEnd/>
            </a:ln>
            <a:effectLst>
              <a:outerShdw dist="35921" dir="2700000" algn="ctr" rotWithShape="0">
                <a:srgbClr val="808080"/>
              </a:outerShdw>
            </a:effectLst>
          </p:spPr>
          <p:txBody>
            <a:bodyPr lIns="16615" tIns="9969" rIns="16615" bIns="9969" anchor="ctr" anchorCtr="1"/>
            <a:lstStyle/>
            <a:p>
              <a:pPr marL="0" lvl="1" algn="ctr" defTabSz="844104" fontAlgn="base" latinLnBrk="0">
                <a:spcAft>
                  <a:spcPts val="185"/>
                </a:spcAft>
                <a:buClr>
                  <a:srgbClr val="00677A"/>
                </a:buClr>
                <a:buSzPct val="80000"/>
                <a:defRPr/>
              </a:pPr>
              <a:r>
                <a:rPr lang="ko-KR" altLang="en-US" sz="1108"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t>수행 전략 방향성</a:t>
              </a:r>
              <a:endParaRPr lang="en-US" altLang="ko-KR" sz="1108" b="1" kern="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21" name="Rectangle 26">
              <a:extLst>
                <a:ext uri="{FF2B5EF4-FFF2-40B4-BE49-F238E27FC236}">
                  <a16:creationId xmlns:a16="http://schemas.microsoft.com/office/drawing/2014/main" id="{5B74C9CC-CD01-DE33-2F8A-47DE0A798BD4}"/>
                </a:ext>
              </a:extLst>
            </p:cNvPr>
            <p:cNvSpPr>
              <a:spLocks noChangeArrowheads="1"/>
            </p:cNvSpPr>
            <p:nvPr/>
          </p:nvSpPr>
          <p:spPr bwMode="gray">
            <a:xfrm>
              <a:off x="-3509952" y="895953"/>
              <a:ext cx="2775438" cy="1116386"/>
            </a:xfrm>
            <a:prstGeom prst="rect">
              <a:avLst/>
            </a:prstGeom>
            <a:solidFill>
              <a:srgbClr val="EAEAEA"/>
            </a:solidFill>
            <a:ln w="9525" algn="ctr">
              <a:noFill/>
              <a:miter lim="800000"/>
              <a:headEnd/>
              <a:tailEnd/>
            </a:ln>
            <a:effectLst>
              <a:outerShdw dist="35921" dir="2700000" algn="ctr" rotWithShape="0">
                <a:srgbClr val="808080"/>
              </a:outerShdw>
            </a:effectLst>
          </p:spPr>
          <p:txBody>
            <a:bodyPr lIns="16615" tIns="9969" rIns="16615" bIns="9969" anchor="ctr"/>
            <a:lstStyle/>
            <a:p>
              <a:pPr marL="161200" indent="-80601" defTabSz="703419" fontAlgn="base" latinLnBrk="0">
                <a:spcBef>
                  <a:spcPts val="554"/>
                </a:spcBef>
                <a:spcAft>
                  <a:spcPct val="0"/>
                </a:spcAft>
                <a:buClr>
                  <a:srgbClr val="051640"/>
                </a:buClr>
                <a:buSzPct val="110000"/>
                <a:buFont typeface="Arial" pitchFamily="34" charset="0"/>
                <a:buChar char="•"/>
                <a:defRPr/>
              </a:pP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예상 소요 비용 및 예상 매출 산출 시</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신상품은 수익성이 좋은가</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a:t>
              </a:r>
            </a:p>
            <a:p>
              <a:pPr marL="161200" indent="-80601" defTabSz="703419" fontAlgn="base" latinLnBrk="0">
                <a:spcBef>
                  <a:spcPts val="554"/>
                </a:spcBef>
                <a:spcAft>
                  <a:spcPct val="0"/>
                </a:spcAft>
                <a:buClr>
                  <a:srgbClr val="051640"/>
                </a:buClr>
                <a:buSzPct val="110000"/>
                <a:buFont typeface="Arial" pitchFamily="34" charset="0"/>
                <a:buChar char="•"/>
                <a:defRPr/>
              </a:pP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브랜드</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이미지 제고 등 신상품을 통해 확보 가능한 </a:t>
              </a:r>
              <a:r>
                <a:rPr lang="ko-KR" altLang="en-US" sz="1015" kern="0" dirty="0" err="1">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비금적전인</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가치는 어떠한 것이 있는가</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p>
          </p:txBody>
        </p:sp>
        <p:sp>
          <p:nvSpPr>
            <p:cNvPr id="122" name="Rectangle 28">
              <a:extLst>
                <a:ext uri="{FF2B5EF4-FFF2-40B4-BE49-F238E27FC236}">
                  <a16:creationId xmlns:a16="http://schemas.microsoft.com/office/drawing/2014/main" id="{B9B38D0A-A9BD-BA20-0F59-FD06D1B83DB5}"/>
                </a:ext>
              </a:extLst>
            </p:cNvPr>
            <p:cNvSpPr>
              <a:spLocks noChangeArrowheads="1"/>
            </p:cNvSpPr>
            <p:nvPr/>
          </p:nvSpPr>
          <p:spPr bwMode="gray">
            <a:xfrm>
              <a:off x="-3509952" y="2165804"/>
              <a:ext cx="2775438" cy="2062196"/>
            </a:xfrm>
            <a:prstGeom prst="rect">
              <a:avLst/>
            </a:prstGeom>
            <a:solidFill>
              <a:srgbClr val="EAEAEA"/>
            </a:solidFill>
            <a:ln w="9525" algn="ctr">
              <a:noFill/>
              <a:miter lim="800000"/>
              <a:headEnd/>
              <a:tailEnd/>
            </a:ln>
            <a:effectLst>
              <a:outerShdw dist="35921" dir="2700000" algn="ctr" rotWithShape="0">
                <a:srgbClr val="808080"/>
              </a:outerShdw>
            </a:effectLst>
          </p:spPr>
          <p:txBody>
            <a:bodyPr lIns="16615" tIns="9969" rIns="16615" bIns="9969" anchor="ctr"/>
            <a:lstStyle/>
            <a:p>
              <a:pPr marL="161200" indent="-80601" defTabSz="844104" fontAlgn="base" latinLnBrk="0">
                <a:spcBef>
                  <a:spcPts val="554"/>
                </a:spcBef>
                <a:spcAft>
                  <a:spcPct val="0"/>
                </a:spcAft>
                <a:buClr>
                  <a:srgbClr val="051640"/>
                </a:buClr>
                <a:buSzPct val="110000"/>
                <a:buFont typeface="Arial" pitchFamily="34" charset="0"/>
                <a:buChar char="•"/>
                <a:defRPr/>
              </a:pP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신상품의 신규 고객 유입 및 기존 </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BC</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고객의 전환</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극대화를</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위하여 활용 가능한 채널은 무엇인가</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a:t>
              </a:r>
            </a:p>
            <a:p>
              <a:pPr marL="161200" indent="-80601" defTabSz="844104" fontAlgn="base" latinLnBrk="0">
                <a:spcBef>
                  <a:spcPts val="554"/>
                </a:spcBef>
                <a:spcAft>
                  <a:spcPct val="0"/>
                </a:spcAft>
                <a:buClr>
                  <a:srgbClr val="051640"/>
                </a:buClr>
                <a:buSzPct val="110000"/>
                <a:buFont typeface="Arial" pitchFamily="34" charset="0"/>
                <a:buChar char="•"/>
                <a:defRPr/>
              </a:pPr>
              <a:r>
                <a:rPr lang="ko-KR" altLang="en-US" sz="1015" kern="0" dirty="0" err="1">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론칭</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err="1">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로드맵</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수행을 위해 필수적인 내부 역량은 어떠한 것이 있으며</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갖추어져 있는가</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a:t>
              </a:r>
            </a:p>
            <a:p>
              <a:pPr marL="161200" indent="-80601" defTabSz="844104" fontAlgn="base" latinLnBrk="0">
                <a:spcBef>
                  <a:spcPts val="554"/>
                </a:spcBef>
                <a:spcAft>
                  <a:spcPct val="0"/>
                </a:spcAft>
                <a:buClr>
                  <a:srgbClr val="051640"/>
                </a:buClr>
                <a:buSzPct val="110000"/>
                <a:buFont typeface="Arial" pitchFamily="34" charset="0"/>
                <a:buChar char="•"/>
                <a:defRPr/>
              </a:pP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프로모션 시 목표</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특성</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기반</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최적의 커뮤니케이션 채널은 무엇인가</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a:t>
              </a:r>
            </a:p>
            <a:p>
              <a:pPr marL="161200" indent="-80601" defTabSz="844104" fontAlgn="base" latinLnBrk="0">
                <a:spcBef>
                  <a:spcPts val="554"/>
                </a:spcBef>
                <a:spcAft>
                  <a:spcPct val="0"/>
                </a:spcAft>
                <a:buClr>
                  <a:srgbClr val="051640"/>
                </a:buClr>
                <a:buSzPct val="110000"/>
                <a:buFont typeface="Arial" pitchFamily="34" charset="0"/>
                <a:buChar char="•"/>
                <a:defRPr/>
              </a:pP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BC</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카드 </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VIP</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고객 전환</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및 유입 달성 후</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 </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지속적</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a:t>
              </a:r>
              <a:r>
                <a:rPr lang="ko-KR" altLang="en-US"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장기적 이탈 방지를 위한 고객 관리 방안은 무엇이 있는가</a:t>
              </a:r>
              <a:r>
                <a:rPr lang="en-US" altLang="ko-KR" sz="1015" kern="0" dirty="0">
                  <a:solidFill>
                    <a:srgbClr val="051640"/>
                  </a:solidFill>
                  <a:latin typeface="pretendard" panose="02000503000000020004" pitchFamily="2" charset="-127"/>
                  <a:ea typeface="pretendard" panose="02000503000000020004" pitchFamily="2" charset="-127"/>
                  <a:cs typeface="pretendard" panose="02000503000000020004" pitchFamily="2" charset="-127"/>
                  <a:sym typeface="Arial"/>
                </a:rPr>
                <a:t>?</a:t>
              </a:r>
            </a:p>
          </p:txBody>
        </p:sp>
      </p:grpSp>
      <p:pic>
        <p:nvPicPr>
          <p:cNvPr id="127" name="Picture 2" descr="Xgrunge 문자 X 벡터 십자 기호 손으로 그린 X | 프리미엄 벡터">
            <a:extLst>
              <a:ext uri="{FF2B5EF4-FFF2-40B4-BE49-F238E27FC236}">
                <a16:creationId xmlns:a16="http://schemas.microsoft.com/office/drawing/2014/main" id="{9A845CD0-6A44-8549-22AE-A9642C81DA74}"/>
              </a:ext>
            </a:extLst>
          </p:cNvPr>
          <p:cNvPicPr>
            <a:picLocks noChangeAspect="1" noChangeArrowheads="1"/>
          </p:cNvPicPr>
          <p:nvPr/>
        </p:nvPicPr>
        <p:blipFill rotWithShape="1">
          <a:blip r:embed="rId45" cstate="print">
            <a:extLst>
              <a:ext uri="{BEBA8EAE-BF5A-486C-A8C5-ECC9F3942E4B}">
                <a14:imgProps xmlns:a14="http://schemas.microsoft.com/office/drawing/2010/main">
                  <a14:imgLayer r:embed="rId46">
                    <a14:imgEffect>
                      <a14:backgroundRemoval t="10000" b="90000" l="10000" r="90000"/>
                    </a14:imgEffect>
                  </a14:imgLayer>
                </a14:imgProps>
              </a:ext>
              <a:ext uri="{28A0092B-C50C-407E-A947-70E740481C1C}">
                <a14:useLocalDpi xmlns:a14="http://schemas.microsoft.com/office/drawing/2010/main" val="0"/>
              </a:ext>
            </a:extLst>
          </a:blip>
          <a:srcRect l="18273" t="7397" r="18197" b="8849"/>
          <a:stretch/>
        </p:blipFill>
        <p:spPr bwMode="auto">
          <a:xfrm>
            <a:off x="746839" y="6570540"/>
            <a:ext cx="854474" cy="1126496"/>
          </a:xfrm>
          <a:prstGeom prst="rect">
            <a:avLst/>
          </a:prstGeom>
          <a:noFill/>
          <a:extLst>
            <a:ext uri="{909E8E84-426E-40DD-AFC4-6F175D3DCCD1}">
              <a14:hiddenFill xmlns:a14="http://schemas.microsoft.com/office/drawing/2010/main">
                <a:solidFill>
                  <a:srgbClr val="FFFFFF"/>
                </a:solidFill>
              </a14:hiddenFill>
            </a:ext>
          </a:extLst>
        </p:spPr>
      </p:pic>
      <p:grpSp>
        <p:nvGrpSpPr>
          <p:cNvPr id="128" name="그룹 127">
            <a:extLst>
              <a:ext uri="{FF2B5EF4-FFF2-40B4-BE49-F238E27FC236}">
                <a16:creationId xmlns:a16="http://schemas.microsoft.com/office/drawing/2014/main" id="{EF8B5ACB-FA77-93AA-23E0-EE35487EFDF3}"/>
              </a:ext>
            </a:extLst>
          </p:cNvPr>
          <p:cNvGrpSpPr/>
          <p:nvPr/>
        </p:nvGrpSpPr>
        <p:grpSpPr>
          <a:xfrm>
            <a:off x="12577346" y="6753632"/>
            <a:ext cx="1305360" cy="1409788"/>
            <a:chOff x="8140523" y="2065568"/>
            <a:chExt cx="1489480" cy="1608638"/>
          </a:xfrm>
        </p:grpSpPr>
        <p:pic>
          <p:nvPicPr>
            <p:cNvPr id="129" name="Picture 4" descr="Question mark Royalty Free Vector Image - VectorStock">
              <a:extLst>
                <a:ext uri="{FF2B5EF4-FFF2-40B4-BE49-F238E27FC236}">
                  <a16:creationId xmlns:a16="http://schemas.microsoft.com/office/drawing/2014/main" id="{B9A77BEA-4A8D-FE10-373E-431C6A689739}"/>
                </a:ext>
              </a:extLst>
            </p:cNvPr>
            <p:cNvPicPr>
              <a:picLocks noChangeAspect="1" noChangeArrowheads="1"/>
            </p:cNvPicPr>
            <p:nvPr/>
          </p:nvPicPr>
          <p:blipFill>
            <a:blip r:embed="rId47" cstate="print">
              <a:duotone>
                <a:srgbClr val="F79646">
                  <a:shade val="45000"/>
                  <a:satMod val="135000"/>
                </a:srgbClr>
                <a:prstClr val="white"/>
              </a:duotone>
              <a:extLst>
                <a:ext uri="{BEBA8EAE-BF5A-486C-A8C5-ECC9F3942E4B}">
                  <a14:imgProps xmlns:a14="http://schemas.microsoft.com/office/drawing/2010/main">
                    <a14:imgLayer r:embed="rId4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241762">
              <a:off x="8140523" y="2065568"/>
              <a:ext cx="1489480" cy="1608638"/>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34" descr="7,241 Graffiti Question Mark Images, Stock Photos &amp; Vectors | Shutterstock">
              <a:extLst>
                <a:ext uri="{FF2B5EF4-FFF2-40B4-BE49-F238E27FC236}">
                  <a16:creationId xmlns:a16="http://schemas.microsoft.com/office/drawing/2014/main" id="{C7499D97-7C41-BA86-D615-710E439897CC}"/>
                </a:ext>
              </a:extLst>
            </p:cNvPr>
            <p:cNvPicPr>
              <a:picLocks noChangeAspect="1" noChangeArrowheads="1"/>
            </p:cNvPicPr>
            <p:nvPr/>
          </p:nvPicPr>
          <p:blipFill rotWithShape="1">
            <a:blip r:embed="rId49" cstate="print">
              <a:duotone>
                <a:srgbClr val="F79646">
                  <a:shade val="45000"/>
                  <a:satMod val="135000"/>
                </a:srgbClr>
                <a:prstClr val="white"/>
              </a:duotone>
              <a:extLst>
                <a:ext uri="{BEBA8EAE-BF5A-486C-A8C5-ECC9F3942E4B}">
                  <a14:imgProps xmlns:a14="http://schemas.microsoft.com/office/drawing/2010/main">
                    <a14:imgLayer r:embed="rId50">
                      <a14:imgEffect>
                        <a14:backgroundRemoval t="10000" b="90000" l="10000" r="90000"/>
                      </a14:imgEffect>
                    </a14:imgLayer>
                  </a14:imgProps>
                </a:ext>
                <a:ext uri="{28A0092B-C50C-407E-A947-70E740481C1C}">
                  <a14:useLocalDpi xmlns:a14="http://schemas.microsoft.com/office/drawing/2010/main" val="0"/>
                </a:ext>
              </a:extLst>
            </a:blip>
            <a:srcRect l="21945" r="22810" b="7738"/>
            <a:stretch/>
          </p:blipFill>
          <p:spPr bwMode="auto">
            <a:xfrm>
              <a:off x="8665267" y="2371891"/>
              <a:ext cx="452846" cy="8144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1" name="그룹 130">
            <a:extLst>
              <a:ext uri="{FF2B5EF4-FFF2-40B4-BE49-F238E27FC236}">
                <a16:creationId xmlns:a16="http://schemas.microsoft.com/office/drawing/2014/main" id="{A645176B-BFC6-BCC3-7BA6-7BEDAFFDEF24}"/>
              </a:ext>
            </a:extLst>
          </p:cNvPr>
          <p:cNvGrpSpPr/>
          <p:nvPr/>
        </p:nvGrpSpPr>
        <p:grpSpPr>
          <a:xfrm>
            <a:off x="12577346" y="5564513"/>
            <a:ext cx="1305360" cy="1409788"/>
            <a:chOff x="8183320" y="839619"/>
            <a:chExt cx="1489480" cy="1608638"/>
          </a:xfrm>
        </p:grpSpPr>
        <p:pic>
          <p:nvPicPr>
            <p:cNvPr id="132" name="Picture 4" descr="Question mark Royalty Free Vector Image - VectorStock">
              <a:extLst>
                <a:ext uri="{FF2B5EF4-FFF2-40B4-BE49-F238E27FC236}">
                  <a16:creationId xmlns:a16="http://schemas.microsoft.com/office/drawing/2014/main" id="{BD934E6A-08F5-8D12-BECC-049931F34991}"/>
                </a:ext>
              </a:extLst>
            </p:cNvPr>
            <p:cNvPicPr>
              <a:picLocks noChangeAspect="1" noChangeArrowheads="1"/>
            </p:cNvPicPr>
            <p:nvPr/>
          </p:nvPicPr>
          <p:blipFill>
            <a:blip r:embed="rId47" cstate="print">
              <a:duotone>
                <a:srgbClr val="F79646">
                  <a:shade val="45000"/>
                  <a:satMod val="135000"/>
                </a:srgbClr>
                <a:prstClr val="white"/>
              </a:duotone>
              <a:extLst>
                <a:ext uri="{BEBA8EAE-BF5A-486C-A8C5-ECC9F3942E4B}">
                  <a14:imgProps xmlns:a14="http://schemas.microsoft.com/office/drawing/2010/main">
                    <a14:imgLayer r:embed="rId4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546769">
              <a:off x="8183320" y="839619"/>
              <a:ext cx="1489480" cy="1608638"/>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Check mark set. Grunge check mark. Black Hand drawn check signs isolated on  white background. Checklist marks set . Vector illustration 이미지  (1322190023) - 게티이미지뱅크">
              <a:extLst>
                <a:ext uri="{FF2B5EF4-FFF2-40B4-BE49-F238E27FC236}">
                  <a16:creationId xmlns:a16="http://schemas.microsoft.com/office/drawing/2014/main" id="{AAEABC58-E81B-25AF-2E21-A86F34D0F448}"/>
                </a:ext>
              </a:extLst>
            </p:cNvPr>
            <p:cNvPicPr>
              <a:picLocks noChangeAspect="1" noChangeArrowheads="1"/>
            </p:cNvPicPr>
            <p:nvPr/>
          </p:nvPicPr>
          <p:blipFill rotWithShape="1">
            <a:blip r:embed="rId38" cstate="print">
              <a:duotone>
                <a:srgbClr val="F79646">
                  <a:shade val="45000"/>
                  <a:satMod val="135000"/>
                </a:srgbClr>
                <a:prstClr val="white"/>
              </a:duotone>
              <a:extLst>
                <a:ext uri="{BEBA8EAE-BF5A-486C-A8C5-ECC9F3942E4B}">
                  <a14:imgProps xmlns:a14="http://schemas.microsoft.com/office/drawing/2010/main">
                    <a14:imgLayer r:embed="rId39">
                      <a14:imgEffect>
                        <a14:backgroundRemoval t="10000" b="90000" l="10000" r="90000"/>
                      </a14:imgEffect>
                    </a14:imgLayer>
                  </a14:imgProps>
                </a:ext>
                <a:ext uri="{28A0092B-C50C-407E-A947-70E740481C1C}">
                  <a14:useLocalDpi xmlns:a14="http://schemas.microsoft.com/office/drawing/2010/main" val="0"/>
                </a:ext>
              </a:extLst>
            </a:blip>
            <a:srcRect l="47959" t="20887" r="26896" b="9001"/>
            <a:stretch/>
          </p:blipFill>
          <p:spPr bwMode="auto">
            <a:xfrm rot="843217">
              <a:off x="8675473" y="1241713"/>
              <a:ext cx="552982" cy="545350"/>
            </a:xfrm>
            <a:prstGeom prst="rect">
              <a:avLst/>
            </a:prstGeom>
            <a:noFill/>
            <a:extLst>
              <a:ext uri="{909E8E84-426E-40DD-AFC4-6F175D3DCCD1}">
                <a14:hiddenFill xmlns:a14="http://schemas.microsoft.com/office/drawing/2010/main">
                  <a:solidFill>
                    <a:srgbClr val="FFFFFF"/>
                  </a:solidFill>
                </a14:hiddenFill>
              </a:ext>
            </a:extLst>
          </p:spPr>
        </p:pic>
      </p:grpSp>
      <p:sp>
        <p:nvSpPr>
          <p:cNvPr id="134" name="사각형: 둥근 모서리 133">
            <a:extLst>
              <a:ext uri="{FF2B5EF4-FFF2-40B4-BE49-F238E27FC236}">
                <a16:creationId xmlns:a16="http://schemas.microsoft.com/office/drawing/2014/main" id="{E56C1033-C3FC-9C45-4429-7FB7853BB5F5}"/>
              </a:ext>
            </a:extLst>
          </p:cNvPr>
          <p:cNvSpPr/>
          <p:nvPr/>
        </p:nvSpPr>
        <p:spPr>
          <a:xfrm>
            <a:off x="-4551978" y="4251660"/>
            <a:ext cx="1797852" cy="2438039"/>
          </a:xfrm>
          <a:prstGeom prst="roundRect">
            <a:avLst>
              <a:gd name="adj" fmla="val 10480"/>
            </a:avLst>
          </a:prstGeom>
          <a:solidFill>
            <a:srgbClr val="671462"/>
          </a:solidFill>
          <a:ln w="9525" algn="ctr">
            <a:noFill/>
            <a:round/>
            <a:headEnd/>
            <a:tailEnd/>
          </a:ln>
          <a:effectLst>
            <a:outerShdw dist="35921" dir="2700000" algn="ctr" rotWithShape="0">
              <a:srgbClr val="808080"/>
            </a:outerShdw>
          </a:effectLst>
        </p:spPr>
        <p:txBody>
          <a:bodyPr lIns="16615" tIns="9969" rIns="16615" bIns="9969" anchor="ctr" anchorCtr="1"/>
          <a:lstStyle/>
          <a:p>
            <a:pPr latinLnBrk="0">
              <a:buClr>
                <a:srgbClr val="000000"/>
              </a:buClr>
              <a:buFont typeface="Arial"/>
              <a:buNone/>
            </a:pPr>
            <a:endParaRPr lang="ko-KR" altLang="en-US" sz="1400" kern="0">
              <a:solidFill>
                <a:srgbClr val="000000"/>
              </a:solidFill>
              <a:latin typeface="Arial"/>
              <a:cs typeface="Arial"/>
              <a:sym typeface="Arial"/>
            </a:endParaRPr>
          </a:p>
        </p:txBody>
      </p:sp>
      <p:sp>
        <p:nvSpPr>
          <p:cNvPr id="135" name="사각형: 둥근 모서리 134">
            <a:extLst>
              <a:ext uri="{FF2B5EF4-FFF2-40B4-BE49-F238E27FC236}">
                <a16:creationId xmlns:a16="http://schemas.microsoft.com/office/drawing/2014/main" id="{037CBCD0-F246-783D-10A5-FBB6C29F8800}"/>
              </a:ext>
            </a:extLst>
          </p:cNvPr>
          <p:cNvSpPr/>
          <p:nvPr/>
        </p:nvSpPr>
        <p:spPr>
          <a:xfrm>
            <a:off x="2568736" y="5755174"/>
            <a:ext cx="2272943" cy="1979774"/>
          </a:xfrm>
          <a:prstGeom prst="roundRect">
            <a:avLst>
              <a:gd name="adj" fmla="val 10480"/>
            </a:avLst>
          </a:prstGeom>
          <a:solidFill>
            <a:srgbClr val="274645"/>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r>
              <a:rPr lang="en-US" altLang="ko-KR" sz="200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t>Reference</a:t>
            </a:r>
            <a:br>
              <a:rPr lang="en-US" altLang="ko-KR" sz="200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rPr>
            </a:br>
            <a:r>
              <a:rPr lang="en-US" altLang="ko-KR" sz="2000" dirty="0" err="1">
                <a:solidFill>
                  <a:srgbClr val="AFAFA7"/>
                </a:solidFill>
                <a:latin typeface="Pretendard" panose="02000503000000020004" pitchFamily="2" charset="-127"/>
                <a:ea typeface="Pretendard" panose="02000503000000020004" pitchFamily="2" charset="-127"/>
                <a:cs typeface="Pretendard" panose="02000503000000020004" pitchFamily="2" charset="-127"/>
                <a:sym typeface="Arial"/>
              </a:rPr>
              <a:t>Reference</a:t>
            </a:r>
            <a:br>
              <a:rPr lang="en-US" altLang="ko-KR" sz="2000" dirty="0">
                <a:solidFill>
                  <a:srgbClr val="AFAFA7"/>
                </a:solidFill>
                <a:latin typeface="Pretendard" panose="02000503000000020004" pitchFamily="2" charset="-127"/>
                <a:ea typeface="Pretendard" panose="02000503000000020004" pitchFamily="2" charset="-127"/>
                <a:cs typeface="Pretendard" panose="02000503000000020004" pitchFamily="2" charset="-127"/>
                <a:sym typeface="Arial"/>
              </a:rPr>
            </a:br>
            <a:r>
              <a:rPr lang="en-US" altLang="ko-KR" sz="2000" dirty="0" err="1">
                <a:solidFill>
                  <a:srgbClr val="FF50A0"/>
                </a:solidFill>
                <a:latin typeface="Pretendard" panose="02000503000000020004" pitchFamily="2" charset="-127"/>
                <a:ea typeface="Pretendard" panose="02000503000000020004" pitchFamily="2" charset="-127"/>
                <a:cs typeface="Pretendard" panose="02000503000000020004" pitchFamily="2" charset="-127"/>
                <a:sym typeface="Arial"/>
              </a:rPr>
              <a:t>Reference</a:t>
            </a:r>
            <a:endParaRPr lang="en-US" altLang="ko-KR" sz="2000" dirty="0">
              <a:solidFill>
                <a:srgbClr val="FF50A0"/>
              </a:solidFill>
              <a:latin typeface="Pretendard" panose="02000503000000020004" pitchFamily="2" charset="-127"/>
              <a:ea typeface="Pretendard" panose="02000503000000020004" pitchFamily="2" charset="-127"/>
              <a:cs typeface="Pretendard" panose="02000503000000020004" pitchFamily="2" charset="-127"/>
              <a:sym typeface="Arial"/>
            </a:endParaRPr>
          </a:p>
          <a:p>
            <a:pPr latinLnBrk="0">
              <a:lnSpc>
                <a:spcPct val="120000"/>
              </a:lnSpc>
              <a:defRPr/>
            </a:pPr>
            <a:endParaRPr lang="ko-KR" altLang="en-US" sz="2000" dirty="0">
              <a:solidFill>
                <a:srgbClr val="FFFFFF"/>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136" name="그림 135">
            <a:extLst>
              <a:ext uri="{FF2B5EF4-FFF2-40B4-BE49-F238E27FC236}">
                <a16:creationId xmlns:a16="http://schemas.microsoft.com/office/drawing/2014/main" id="{1EE18ECA-AF67-ABD0-4DD2-94B5B8026D9D}"/>
              </a:ext>
            </a:extLst>
          </p:cNvPr>
          <p:cNvPicPr>
            <a:picLocks noChangeAspect="1"/>
          </p:cNvPicPr>
          <p:nvPr/>
        </p:nvPicPr>
        <p:blipFill>
          <a:blip r:embed="rId51"/>
          <a:stretch>
            <a:fillRect/>
          </a:stretch>
        </p:blipFill>
        <p:spPr>
          <a:xfrm>
            <a:off x="14075178" y="5823443"/>
            <a:ext cx="2333044" cy="1660974"/>
          </a:xfrm>
          <a:prstGeom prst="rect">
            <a:avLst/>
          </a:prstGeom>
        </p:spPr>
      </p:pic>
      <p:sp>
        <p:nvSpPr>
          <p:cNvPr id="137" name="사각형: 둥근 모서리 136">
            <a:extLst>
              <a:ext uri="{FF2B5EF4-FFF2-40B4-BE49-F238E27FC236}">
                <a16:creationId xmlns:a16="http://schemas.microsoft.com/office/drawing/2014/main" id="{74323DC2-4691-8CF7-C342-5863CA694557}"/>
              </a:ext>
            </a:extLst>
          </p:cNvPr>
          <p:cNvSpPr/>
          <p:nvPr/>
        </p:nvSpPr>
        <p:spPr>
          <a:xfrm>
            <a:off x="5070435" y="5838479"/>
            <a:ext cx="2043511" cy="1779933"/>
          </a:xfrm>
          <a:prstGeom prst="roundRect">
            <a:avLst>
              <a:gd name="adj" fmla="val 17615"/>
            </a:avLst>
          </a:prstGeom>
          <a:noFill/>
          <a:ln w="76200" cap="flat" cmpd="sng" algn="ctr">
            <a:solidFill>
              <a:srgbClr val="FF50A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138" name="Picture 2" descr="대한민국 역대 대통령 '스펙'은? - 시사오늘(시사ON)"/>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393510" y="-5316839"/>
            <a:ext cx="57150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776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사각형: 둥근 모서리 296">
            <a:extLst>
              <a:ext uri="{FF2B5EF4-FFF2-40B4-BE49-F238E27FC236}">
                <a16:creationId xmlns:a16="http://schemas.microsoft.com/office/drawing/2014/main" id="{E18CE229-6E03-E416-C62F-AFF893285957}"/>
              </a:ext>
            </a:extLst>
          </p:cNvPr>
          <p:cNvSpPr/>
          <p:nvPr/>
        </p:nvSpPr>
        <p:spPr>
          <a:xfrm>
            <a:off x="4458503"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배경</a:t>
            </a:r>
          </a:p>
        </p:txBody>
      </p:sp>
      <p:sp>
        <p:nvSpPr>
          <p:cNvPr id="15" name="사각형: 둥근 모서리 297">
            <a:extLst>
              <a:ext uri="{FF2B5EF4-FFF2-40B4-BE49-F238E27FC236}">
                <a16:creationId xmlns:a16="http://schemas.microsoft.com/office/drawing/2014/main" id="{3045E36A-F21D-36AC-862A-AC4610112811}"/>
              </a:ext>
            </a:extLst>
          </p:cNvPr>
          <p:cNvSpPr/>
          <p:nvPr/>
        </p:nvSpPr>
        <p:spPr>
          <a:xfrm>
            <a:off x="6367855"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계획</a:t>
            </a:r>
          </a:p>
        </p:txBody>
      </p:sp>
      <p:sp>
        <p:nvSpPr>
          <p:cNvPr id="16" name="사각형: 둥근 모서리 298">
            <a:extLst>
              <a:ext uri="{FF2B5EF4-FFF2-40B4-BE49-F238E27FC236}">
                <a16:creationId xmlns:a16="http://schemas.microsoft.com/office/drawing/2014/main" id="{BD17FCD6-65A9-B1E5-A7F1-99C4CD136EF6}"/>
              </a:ext>
            </a:extLst>
          </p:cNvPr>
          <p:cNvSpPr/>
          <p:nvPr/>
        </p:nvSpPr>
        <p:spPr>
          <a:xfrm>
            <a:off x="8277207" y="136109"/>
            <a:ext cx="1782107" cy="335079"/>
          </a:xfrm>
          <a:prstGeom prst="roundRect">
            <a:avLst>
              <a:gd name="adj" fmla="val 41122"/>
            </a:avLst>
          </a:prstGeom>
          <a:solidFill>
            <a:srgbClr val="0257B1"/>
          </a:solidFill>
          <a:ln w="3175" cap="flat" cmpd="sng" algn="ctr">
            <a:solidFill>
              <a:srgbClr val="0257B1"/>
            </a:solidFill>
            <a:prstDash val="solid"/>
          </a:ln>
          <a:effectLst/>
        </p:spPr>
        <p:txBody>
          <a:bodyPr lIns="84396" tIns="42198" rIns="84396" bIns="42198" rtlCol="0" anchor="ctr"/>
          <a:lstStyle/>
          <a:p>
            <a:pPr algn="ctr"/>
            <a:r>
              <a:rPr kumimoji="1" lang="en-US" altLang="ko-KR"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III. </a:t>
            </a:r>
            <a:r>
              <a:rPr kumimoji="1" lang="ko-KR" altLang="en-US"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분석 과정</a:t>
            </a:r>
          </a:p>
        </p:txBody>
      </p:sp>
      <p:sp>
        <p:nvSpPr>
          <p:cNvPr id="17" name="사각형: 둥근 모서리 299">
            <a:extLst>
              <a:ext uri="{FF2B5EF4-FFF2-40B4-BE49-F238E27FC236}">
                <a16:creationId xmlns:a16="http://schemas.microsoft.com/office/drawing/2014/main" id="{EFDA57A1-60DE-5933-6FF9-F05D6FF57488}"/>
              </a:ext>
            </a:extLst>
          </p:cNvPr>
          <p:cNvSpPr/>
          <p:nvPr/>
        </p:nvSpPr>
        <p:spPr>
          <a:xfrm>
            <a:off x="10186559"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IV.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결론</a:t>
            </a:r>
          </a:p>
        </p:txBody>
      </p:sp>
      <p:sp>
        <p:nvSpPr>
          <p:cNvPr id="18" name="텍스트 개체 틀 241">
            <a:extLst>
              <a:ext uri="{FF2B5EF4-FFF2-40B4-BE49-F238E27FC236}">
                <a16:creationId xmlns:a16="http://schemas.microsoft.com/office/drawing/2014/main" id="{2B13DB00-BC3C-1EE2-9E2D-8BA79DF38D0E}"/>
              </a:ext>
            </a:extLst>
          </p:cNvPr>
          <p:cNvSpPr txBox="1">
            <a:spLocks/>
          </p:cNvSpPr>
          <p:nvPr/>
        </p:nvSpPr>
        <p:spPr>
          <a:xfrm>
            <a:off x="223334" y="154272"/>
            <a:ext cx="3239849" cy="404431"/>
          </a:xfrm>
          <a:prstGeom prst="rect">
            <a:avLst/>
          </a:prstGeom>
          <a:noFill/>
          <a:ln>
            <a:noFill/>
          </a:ln>
        </p:spPr>
        <p:txBody>
          <a:bodyPr spcFirstLastPara="1" vert="horz" wrap="square" lIns="91425" tIns="91425" rIns="91425" bIns="91425" rtlCol="0" anchor="b" anchorCtr="0">
            <a:noAutofit/>
          </a:bodyPr>
          <a:lstStyle>
            <a:lvl1pPr marL="0" lvl="0" indent="0" algn="l" defTabSz="914400" rtl="0" eaLnBrk="1" latinLnBrk="1" hangingPunct="1">
              <a:lnSpc>
                <a:spcPct val="100000"/>
              </a:lnSpc>
              <a:spcBef>
                <a:spcPts val="0"/>
              </a:spcBef>
              <a:spcAft>
                <a:spcPts val="0"/>
              </a:spcAft>
              <a:buSzPts val="1800"/>
              <a:buFont typeface="Arial" panose="020B0604020202020204" pitchFamily="34" charset="0"/>
              <a:buNone/>
              <a:defRPr sz="1500" b="1" kern="1200">
                <a:solidFill>
                  <a:srgbClr val="0257B1"/>
                </a:solidFill>
                <a:latin typeface="Pretendard" panose="02000503000000000000" pitchFamily="2" charset="-127"/>
                <a:ea typeface="Pretendard" panose="02000503000000000000" pitchFamily="2" charset="-127"/>
                <a:cs typeface="Pretendard" panose="02000503000000020004" pitchFamily="50" charset="-127"/>
              </a:defRPr>
            </a:lvl1pPr>
            <a:lvl2pPr marL="914423" lvl="1" indent="-317508" algn="l" defTabSz="914400" rtl="0" eaLnBrk="1" latinLnBrk="1" hangingPunct="1">
              <a:lnSpc>
                <a:spcPct val="115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371634" lvl="2" indent="-317508" algn="l" defTabSz="914400" rtl="0" eaLnBrk="1" latinLnBrk="1" hangingPunct="1">
              <a:lnSpc>
                <a:spcPct val="115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1828846" lvl="3"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2286057" lvl="4"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2743269" lvl="5"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3200480" lvl="6"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3657691" lvl="7"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4114903" lvl="8"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r>
              <a:rPr lang="en-US" altLang="ko-KR" dirty="0"/>
              <a:t>III. </a:t>
            </a:r>
            <a:r>
              <a:rPr lang="ko-KR" altLang="en-US" dirty="0"/>
              <a:t>분석 과정 </a:t>
            </a:r>
            <a:r>
              <a:rPr lang="en-US" altLang="ko-KR" dirty="0"/>
              <a:t>- ② </a:t>
            </a:r>
            <a:r>
              <a:rPr lang="ko-KR" altLang="en-US" dirty="0"/>
              <a:t>데이터 정제 </a:t>
            </a:r>
            <a:r>
              <a:rPr lang="en-US" altLang="ko-KR" dirty="0"/>
              <a:t>(</a:t>
            </a:r>
            <a:r>
              <a:rPr lang="ko-KR" altLang="en-US" dirty="0" err="1"/>
              <a:t>전처리</a:t>
            </a:r>
            <a:r>
              <a:rPr lang="en-US" altLang="ko-KR" dirty="0"/>
              <a:t>)</a:t>
            </a:r>
            <a:endParaRPr lang="ko-KR" altLang="en-US" dirty="0"/>
          </a:p>
        </p:txBody>
      </p:sp>
      <p:sp>
        <p:nvSpPr>
          <p:cNvPr id="23" name="Trapezoid 286">
            <a:extLst>
              <a:ext uri="{FF2B5EF4-FFF2-40B4-BE49-F238E27FC236}">
                <a16:creationId xmlns:a16="http://schemas.microsoft.com/office/drawing/2014/main" id="{4E843245-A3D9-35DC-D625-C2F9CA7618DD}"/>
              </a:ext>
            </a:extLst>
          </p:cNvPr>
          <p:cNvSpPr/>
          <p:nvPr/>
        </p:nvSpPr>
        <p:spPr>
          <a:xfrm rot="16200000">
            <a:off x="1164730" y="3166727"/>
            <a:ext cx="5690887" cy="908571"/>
          </a:xfrm>
          <a:prstGeom prst="trapezoid">
            <a:avLst>
              <a:gd name="adj" fmla="val 190908"/>
            </a:avLst>
          </a:prstGeom>
          <a:gradFill flip="none" rotWithShape="1">
            <a:gsLst>
              <a:gs pos="100000">
                <a:schemeClr val="bg1">
                  <a:lumMod val="95000"/>
                </a:schemeClr>
              </a:gs>
              <a:gs pos="85000">
                <a:schemeClr val="bg1">
                  <a:lumMod val="80000"/>
                  <a:alpha val="50000"/>
                </a:schemeClr>
              </a:gs>
              <a:gs pos="0">
                <a:schemeClr val="bg1">
                  <a:lumMod val="50000"/>
                </a:schemeClr>
              </a:gs>
            </a:gsLst>
            <a:lin ang="16200000" scaled="1"/>
            <a:tileRect/>
          </a:gradFill>
          <a:ln w="9525" cap="flat" cmpd="sng" algn="ctr">
            <a:noFill/>
            <a:prstDash val="solid"/>
          </a:ln>
          <a:effectLst/>
        </p:spPr>
        <p:txBody>
          <a:bodyPr lIns="84396" tIns="42198" rIns="84396" bIns="42198" rtlCol="0" anchor="ctr"/>
          <a:lstStyle/>
          <a:p>
            <a:endParaRPr kumimoji="1" lang="ko-KR" altLang="en-US" sz="1015"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4" name="사각형: 둥근 모서리 23">
            <a:extLst>
              <a:ext uri="{FF2B5EF4-FFF2-40B4-BE49-F238E27FC236}">
                <a16:creationId xmlns:a16="http://schemas.microsoft.com/office/drawing/2014/main" id="{BD3A081D-4D9F-B074-7766-5256FA69255D}"/>
              </a:ext>
            </a:extLst>
          </p:cNvPr>
          <p:cNvSpPr>
            <a:spLocks/>
          </p:cNvSpPr>
          <p:nvPr/>
        </p:nvSpPr>
        <p:spPr>
          <a:xfrm>
            <a:off x="4445410" y="704688"/>
            <a:ext cx="7421059" cy="5832648"/>
          </a:xfrm>
          <a:prstGeom prst="roundRect">
            <a:avLst>
              <a:gd name="adj" fmla="val 2220"/>
            </a:avLst>
          </a:prstGeom>
          <a:solidFill>
            <a:sysClr val="window" lastClr="FFFFFF"/>
          </a:solidFill>
          <a:ln w="3175"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5" name="사각형: 둥근 모서리 24">
            <a:extLst>
              <a:ext uri="{FF2B5EF4-FFF2-40B4-BE49-F238E27FC236}">
                <a16:creationId xmlns:a16="http://schemas.microsoft.com/office/drawing/2014/main" id="{ED7D80C5-0091-BC24-B528-1EA11FF4FA0F}"/>
              </a:ext>
            </a:extLst>
          </p:cNvPr>
          <p:cNvSpPr/>
          <p:nvPr/>
        </p:nvSpPr>
        <p:spPr>
          <a:xfrm>
            <a:off x="4637381" y="3672724"/>
            <a:ext cx="4347781" cy="2793731"/>
          </a:xfrm>
          <a:prstGeom prst="roundRect">
            <a:avLst>
              <a:gd name="adj" fmla="val 5460"/>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ko-KR" altLang="en-US" sz="1015" b="0" i="0" u="none" strike="noStrike" kern="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itchFamily="34" charset="0"/>
            </a:endParaRPr>
          </a:p>
        </p:txBody>
      </p:sp>
      <p:sp>
        <p:nvSpPr>
          <p:cNvPr id="26" name="사각형: 둥근 모서리 25">
            <a:extLst>
              <a:ext uri="{FF2B5EF4-FFF2-40B4-BE49-F238E27FC236}">
                <a16:creationId xmlns:a16="http://schemas.microsoft.com/office/drawing/2014/main" id="{6D6C3C31-6229-59E3-0986-2D4FC8DDF728}"/>
              </a:ext>
            </a:extLst>
          </p:cNvPr>
          <p:cNvSpPr/>
          <p:nvPr/>
        </p:nvSpPr>
        <p:spPr>
          <a:xfrm>
            <a:off x="4578931" y="1347050"/>
            <a:ext cx="7154016" cy="1699056"/>
          </a:xfrm>
          <a:prstGeom prst="roundRect">
            <a:avLst>
              <a:gd name="adj" fmla="val 6109"/>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kern="0" dirty="0">
              <a:solidFill>
                <a:srgbClr val="000000"/>
              </a:solidFill>
              <a:latin typeface="Arial" panose="020B0604020202020204" pitchFamily="34" charset="0"/>
              <a:ea typeface="맑은 고딕" panose="020B0503020000020004" pitchFamily="50" charset="-127"/>
              <a:cs typeface="Arial" pitchFamily="34" charset="0"/>
            </a:endParaRPr>
          </a:p>
        </p:txBody>
      </p:sp>
      <p:sp>
        <p:nvSpPr>
          <p:cNvPr id="27" name="사각형: 둥근 모서리 26">
            <a:extLst>
              <a:ext uri="{FF2B5EF4-FFF2-40B4-BE49-F238E27FC236}">
                <a16:creationId xmlns:a16="http://schemas.microsoft.com/office/drawing/2014/main" id="{D5DA24B9-8317-15A4-A6A5-6A804835C180}"/>
              </a:ext>
            </a:extLst>
          </p:cNvPr>
          <p:cNvSpPr/>
          <p:nvPr/>
        </p:nvSpPr>
        <p:spPr>
          <a:xfrm>
            <a:off x="4578931" y="812651"/>
            <a:ext cx="1117495"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28" name="그림 27">
            <a:extLst>
              <a:ext uri="{FF2B5EF4-FFF2-40B4-BE49-F238E27FC236}">
                <a16:creationId xmlns:a16="http://schemas.microsoft.com/office/drawing/2014/main" id="{353576E8-2E82-55D0-CF32-35F6AA2888CE}"/>
              </a:ext>
            </a:extLst>
          </p:cNvPr>
          <p:cNvPicPr>
            <a:picLocks noChangeAspect="1"/>
          </p:cNvPicPr>
          <p:nvPr/>
        </p:nvPicPr>
        <p:blipFill>
          <a:blip r:embed="rId2">
            <a:duotone>
              <a:schemeClr val="accent1">
                <a:shade val="45000"/>
                <a:satMod val="135000"/>
              </a:schemeClr>
              <a:prstClr val="white"/>
            </a:duotone>
          </a:blip>
          <a:stretch>
            <a:fillRect/>
          </a:stretch>
        </p:blipFill>
        <p:spPr>
          <a:xfrm>
            <a:off x="4659056" y="885236"/>
            <a:ext cx="238550" cy="238550"/>
          </a:xfrm>
          <a:prstGeom prst="rect">
            <a:avLst/>
          </a:prstGeom>
        </p:spPr>
      </p:pic>
      <p:sp>
        <p:nvSpPr>
          <p:cNvPr id="29" name="TextBox 39">
            <a:extLst>
              <a:ext uri="{FF2B5EF4-FFF2-40B4-BE49-F238E27FC236}">
                <a16:creationId xmlns:a16="http://schemas.microsoft.com/office/drawing/2014/main" id="{03F35635-E7DF-402F-1B9D-87D53F585D92}"/>
              </a:ext>
            </a:extLst>
          </p:cNvPr>
          <p:cNvSpPr txBox="1"/>
          <p:nvPr/>
        </p:nvSpPr>
        <p:spPr>
          <a:xfrm>
            <a:off x="4865803" y="855883"/>
            <a:ext cx="727130" cy="29238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13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en-US" altLang="ko-KR" sz="1300" b="1" u="sng"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0" name="사각형: 둥근 모서리 29">
            <a:extLst>
              <a:ext uri="{FF2B5EF4-FFF2-40B4-BE49-F238E27FC236}">
                <a16:creationId xmlns:a16="http://schemas.microsoft.com/office/drawing/2014/main" id="{0A225EA1-9C29-073E-0C6D-6F50A69A1EB3}"/>
              </a:ext>
            </a:extLst>
          </p:cNvPr>
          <p:cNvSpPr/>
          <p:nvPr/>
        </p:nvSpPr>
        <p:spPr>
          <a:xfrm>
            <a:off x="9085622" y="3672724"/>
            <a:ext cx="2639131" cy="2793731"/>
          </a:xfrm>
          <a:prstGeom prst="roundRect">
            <a:avLst>
              <a:gd name="adj" fmla="val 5460"/>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ko-KR" altLang="en-US" sz="1015" b="0" i="0" u="none" strike="noStrike" kern="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itchFamily="34" charset="0"/>
            </a:endParaRPr>
          </a:p>
        </p:txBody>
      </p:sp>
      <p:sp>
        <p:nvSpPr>
          <p:cNvPr id="31" name="사각형: 둥근 모서리 30">
            <a:extLst>
              <a:ext uri="{FF2B5EF4-FFF2-40B4-BE49-F238E27FC236}">
                <a16:creationId xmlns:a16="http://schemas.microsoft.com/office/drawing/2014/main" id="{E7A4B1F4-B93F-0CB1-DEEF-9FBE13AB9023}"/>
              </a:ext>
            </a:extLst>
          </p:cNvPr>
          <p:cNvSpPr/>
          <p:nvPr/>
        </p:nvSpPr>
        <p:spPr>
          <a:xfrm>
            <a:off x="4578931" y="3168515"/>
            <a:ext cx="1117495"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32" name="그림 31">
            <a:extLst>
              <a:ext uri="{FF2B5EF4-FFF2-40B4-BE49-F238E27FC236}">
                <a16:creationId xmlns:a16="http://schemas.microsoft.com/office/drawing/2014/main" id="{AE33BDBF-E25D-1410-E9A0-B08D241F7919}"/>
              </a:ext>
            </a:extLst>
          </p:cNvPr>
          <p:cNvPicPr>
            <a:picLocks noChangeAspect="1"/>
          </p:cNvPicPr>
          <p:nvPr/>
        </p:nvPicPr>
        <p:blipFill>
          <a:blip r:embed="rId2">
            <a:duotone>
              <a:schemeClr val="accent1">
                <a:shade val="45000"/>
                <a:satMod val="135000"/>
              </a:schemeClr>
              <a:prstClr val="white"/>
            </a:duotone>
          </a:blip>
          <a:stretch>
            <a:fillRect/>
          </a:stretch>
        </p:blipFill>
        <p:spPr>
          <a:xfrm>
            <a:off x="4659056" y="3241100"/>
            <a:ext cx="238550" cy="238550"/>
          </a:xfrm>
          <a:prstGeom prst="rect">
            <a:avLst/>
          </a:prstGeom>
        </p:spPr>
      </p:pic>
      <p:sp>
        <p:nvSpPr>
          <p:cNvPr id="33" name="TextBox 39">
            <a:extLst>
              <a:ext uri="{FF2B5EF4-FFF2-40B4-BE49-F238E27FC236}">
                <a16:creationId xmlns:a16="http://schemas.microsoft.com/office/drawing/2014/main" id="{E7EE095B-87F8-A44F-A05C-6D920A807880}"/>
              </a:ext>
            </a:extLst>
          </p:cNvPr>
          <p:cNvSpPr txBox="1"/>
          <p:nvPr/>
        </p:nvSpPr>
        <p:spPr>
          <a:xfrm>
            <a:off x="4865802" y="3211747"/>
            <a:ext cx="727131" cy="29238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13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en-US" altLang="ko-KR" sz="1300" b="1" u="sng"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4" name="Google Shape;1607;p163">
            <a:extLst>
              <a:ext uri="{FF2B5EF4-FFF2-40B4-BE49-F238E27FC236}">
                <a16:creationId xmlns:a16="http://schemas.microsoft.com/office/drawing/2014/main" id="{BADA8A4B-4EF8-5450-EBD6-5D0524C6A671}"/>
              </a:ext>
            </a:extLst>
          </p:cNvPr>
          <p:cNvSpPr/>
          <p:nvPr/>
        </p:nvSpPr>
        <p:spPr>
          <a:xfrm>
            <a:off x="325530" y="2160304"/>
            <a:ext cx="3164125" cy="4134691"/>
          </a:xfrm>
          <a:prstGeom prst="rect">
            <a:avLst/>
          </a:prstGeom>
          <a:solidFill>
            <a:srgbClr val="F3F3F3"/>
          </a:solidFill>
          <a:ln>
            <a:solidFill>
              <a:schemeClr val="bg1">
                <a:lumMod val="6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35" name="TextBox 34">
            <a:extLst>
              <a:ext uri="{FF2B5EF4-FFF2-40B4-BE49-F238E27FC236}">
                <a16:creationId xmlns:a16="http://schemas.microsoft.com/office/drawing/2014/main" id="{7F03851D-6437-0254-D86E-042FAF66A6DA}"/>
              </a:ext>
            </a:extLst>
          </p:cNvPr>
          <p:cNvSpPr txBox="1"/>
          <p:nvPr/>
        </p:nvSpPr>
        <p:spPr>
          <a:xfrm>
            <a:off x="325530" y="2160050"/>
            <a:ext cx="3164125" cy="419155"/>
          </a:xfrm>
          <a:prstGeom prst="rect">
            <a:avLst/>
          </a:prstGeom>
          <a:solidFill>
            <a:srgbClr val="0257B1"/>
          </a:solidFill>
        </p:spPr>
        <p:txBody>
          <a:bodyPr wrap="square" anchor="t">
            <a:spAutoFit/>
          </a:bodyPr>
          <a:lstStyle/>
          <a:p>
            <a:pPr algn="ctr">
              <a:lnSpc>
                <a:spcPct val="150000"/>
              </a:lnSpc>
            </a:pPr>
            <a:endParaRPr kumimoji="1" lang="en-US" altLang="ko-KR" sz="16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36" name="TextBox 35">
            <a:extLst>
              <a:ext uri="{FF2B5EF4-FFF2-40B4-BE49-F238E27FC236}">
                <a16:creationId xmlns:a16="http://schemas.microsoft.com/office/drawing/2014/main" id="{D9894FC6-FC45-079F-C0DA-11C2D0C82580}"/>
              </a:ext>
            </a:extLst>
          </p:cNvPr>
          <p:cNvSpPr txBox="1"/>
          <p:nvPr/>
        </p:nvSpPr>
        <p:spPr>
          <a:xfrm>
            <a:off x="723021" y="2200350"/>
            <a:ext cx="2369142" cy="338554"/>
          </a:xfrm>
          <a:prstGeom prst="rect">
            <a:avLst/>
          </a:prstGeom>
          <a:noFill/>
          <a:ln w="3175">
            <a:noFill/>
          </a:ln>
        </p:spPr>
        <p:txBody>
          <a:bodyPr wrap="square" rtlCol="0">
            <a:spAutoFit/>
          </a:bodyPr>
          <a:lstStyle>
            <a:defPPr>
              <a:defRPr lang="ko-KR"/>
            </a:defPPr>
            <a:lvl1pPr algn="ctr">
              <a:defRPr kumimoji="1" sz="1100" b="1">
                <a:solidFill>
                  <a:schemeClr val="tx1">
                    <a:lumMod val="75000"/>
                    <a:lumOff val="25000"/>
                  </a:schemeClr>
                </a:solidFill>
                <a:latin typeface="SF Pro Regular" pitchFamily="2" charset="0"/>
                <a:ea typeface="SF Pro Regular" pitchFamily="2" charset="0"/>
                <a:cs typeface="SF Pro Regular" pitchFamily="2" charset="0"/>
              </a:defRPr>
            </a:lvl1pPr>
          </a:lstStyle>
          <a:p>
            <a:r>
              <a:rPr lang="en-US" altLang="ko-KR"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② </a:t>
            </a:r>
            <a:r>
              <a:rPr lang="ko-KR" altLang="en-US"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데이터 정제 </a:t>
            </a:r>
            <a:r>
              <a:rPr lang="en-US" altLang="ko-KR"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a:t>
            </a:r>
            <a:r>
              <a:rPr lang="ko-KR" altLang="en-US" sz="1600" b="0" dirty="0" err="1">
                <a:solidFill>
                  <a:schemeClr val="bg1"/>
                </a:solidFill>
                <a:latin typeface="Pretendard" panose="02000503000000020004" pitchFamily="2" charset="-127"/>
                <a:ea typeface="Pretendard" panose="02000503000000020004" pitchFamily="2" charset="-127"/>
                <a:cs typeface="Pretendard" panose="02000503000000020004" pitchFamily="2" charset="-127"/>
              </a:rPr>
              <a:t>전처리</a:t>
            </a:r>
            <a:r>
              <a:rPr lang="en-US" altLang="ko-KR"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a:t>
            </a:r>
          </a:p>
        </p:txBody>
      </p:sp>
      <p:pic>
        <p:nvPicPr>
          <p:cNvPr id="37" name="Picture 7" descr="C:\Users\Administrator\Desktop\02.PNG">
            <a:extLst>
              <a:ext uri="{FF2B5EF4-FFF2-40B4-BE49-F238E27FC236}">
                <a16:creationId xmlns:a16="http://schemas.microsoft.com/office/drawing/2014/main" id="{DC11C8DC-99A1-F5E1-2FB5-59612848BDC7}"/>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4637842" y="5881982"/>
            <a:ext cx="4346858" cy="585462"/>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pic>
        <p:nvPicPr>
          <p:cNvPr id="38" name="Picture 7" descr="C:\Users\Administrator\Desktop\02.PNG">
            <a:extLst>
              <a:ext uri="{FF2B5EF4-FFF2-40B4-BE49-F238E27FC236}">
                <a16:creationId xmlns:a16="http://schemas.microsoft.com/office/drawing/2014/main" id="{A6EB6971-0C7F-B32B-84D2-9853F98E64F4}"/>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4566594" y="2210936"/>
            <a:ext cx="7178691" cy="835170"/>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pic>
        <p:nvPicPr>
          <p:cNvPr id="39" name="Picture 7" descr="C:\Users\Administrator\Desktop\02.PNG">
            <a:extLst>
              <a:ext uri="{FF2B5EF4-FFF2-40B4-BE49-F238E27FC236}">
                <a16:creationId xmlns:a16="http://schemas.microsoft.com/office/drawing/2014/main" id="{1D35A444-87B0-C223-69DA-D471777A270C}"/>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9083041" y="6106511"/>
            <a:ext cx="2645875" cy="356362"/>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grpSp>
        <p:nvGrpSpPr>
          <p:cNvPr id="44" name="그룹 43">
            <a:extLst>
              <a:ext uri="{FF2B5EF4-FFF2-40B4-BE49-F238E27FC236}">
                <a16:creationId xmlns:a16="http://schemas.microsoft.com/office/drawing/2014/main" id="{CF436FFA-B201-E48B-DF32-2184FE809A85}"/>
              </a:ext>
            </a:extLst>
          </p:cNvPr>
          <p:cNvGrpSpPr/>
          <p:nvPr/>
        </p:nvGrpSpPr>
        <p:grpSpPr>
          <a:xfrm>
            <a:off x="635339" y="606813"/>
            <a:ext cx="2586517" cy="1469615"/>
            <a:chOff x="635339" y="606813"/>
            <a:chExt cx="2586517" cy="1469615"/>
          </a:xfrm>
        </p:grpSpPr>
        <p:pic>
          <p:nvPicPr>
            <p:cNvPr id="41" name="그림 40">
              <a:extLst>
                <a:ext uri="{FF2B5EF4-FFF2-40B4-BE49-F238E27FC236}">
                  <a16:creationId xmlns:a16="http://schemas.microsoft.com/office/drawing/2014/main" id="{95022607-CE3B-2062-2688-F80A0B90D00A}"/>
                </a:ext>
              </a:extLst>
            </p:cNvPr>
            <p:cNvPicPr>
              <a:picLocks noChangeAspect="1"/>
            </p:cNvPicPr>
            <p:nvPr/>
          </p:nvPicPr>
          <p:blipFill>
            <a:blip r:embed="rId4"/>
            <a:stretch>
              <a:fillRect/>
            </a:stretch>
          </p:blipFill>
          <p:spPr>
            <a:xfrm>
              <a:off x="635339" y="839268"/>
              <a:ext cx="2586517" cy="1213988"/>
            </a:xfrm>
            <a:prstGeom prst="rect">
              <a:avLst/>
            </a:prstGeom>
          </p:spPr>
        </p:pic>
        <p:sp>
          <p:nvSpPr>
            <p:cNvPr id="42" name="사각형: 둥근 모서리 41">
              <a:extLst>
                <a:ext uri="{FF2B5EF4-FFF2-40B4-BE49-F238E27FC236}">
                  <a16:creationId xmlns:a16="http://schemas.microsoft.com/office/drawing/2014/main" id="{32BF1586-CC7B-1527-BB71-D80C0B537A74}"/>
                </a:ext>
              </a:extLst>
            </p:cNvPr>
            <p:cNvSpPr/>
            <p:nvPr/>
          </p:nvSpPr>
          <p:spPr>
            <a:xfrm>
              <a:off x="1268029" y="815805"/>
              <a:ext cx="651366" cy="1260623"/>
            </a:xfrm>
            <a:prstGeom prst="roundRect">
              <a:avLst/>
            </a:prstGeom>
            <a:solidFill>
              <a:schemeClr val="accent1">
                <a:alpha val="30000"/>
              </a:schemeClr>
            </a:solidFill>
            <a:ln w="508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3" name="Picture 6" descr="Check mark set. Grunge check mark. Black Hand drawn check signs isolated on  white background. Checklist marks set . Vector illustration 이미지  (1322190023) - 게티이미지뱅크">
              <a:extLst>
                <a:ext uri="{FF2B5EF4-FFF2-40B4-BE49-F238E27FC236}">
                  <a16:creationId xmlns:a16="http://schemas.microsoft.com/office/drawing/2014/main" id="{120030FE-9185-F377-8952-0BE33E7D7CEA}"/>
                </a:ext>
              </a:extLst>
            </p:cNvPr>
            <p:cNvPicPr>
              <a:picLocks noChangeAspect="1" noChangeArrowheads="1"/>
            </p:cNvPicPr>
            <p:nvPr/>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47959" t="20887" r="26896" b="9001"/>
            <a:stretch/>
          </p:blipFill>
          <p:spPr bwMode="auto">
            <a:xfrm rot="843217">
              <a:off x="1722858" y="606813"/>
              <a:ext cx="310166" cy="31164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6310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사각형: 둥근 모서리 296">
            <a:extLst>
              <a:ext uri="{FF2B5EF4-FFF2-40B4-BE49-F238E27FC236}">
                <a16:creationId xmlns:a16="http://schemas.microsoft.com/office/drawing/2014/main" id="{E18CE229-6E03-E416-C62F-AFF893285957}"/>
              </a:ext>
            </a:extLst>
          </p:cNvPr>
          <p:cNvSpPr/>
          <p:nvPr/>
        </p:nvSpPr>
        <p:spPr>
          <a:xfrm>
            <a:off x="4458503"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배경</a:t>
            </a:r>
          </a:p>
        </p:txBody>
      </p:sp>
      <p:sp>
        <p:nvSpPr>
          <p:cNvPr id="15" name="사각형: 둥근 모서리 297">
            <a:extLst>
              <a:ext uri="{FF2B5EF4-FFF2-40B4-BE49-F238E27FC236}">
                <a16:creationId xmlns:a16="http://schemas.microsoft.com/office/drawing/2014/main" id="{3045E36A-F21D-36AC-862A-AC4610112811}"/>
              </a:ext>
            </a:extLst>
          </p:cNvPr>
          <p:cNvSpPr/>
          <p:nvPr/>
        </p:nvSpPr>
        <p:spPr>
          <a:xfrm>
            <a:off x="6367855"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계획</a:t>
            </a:r>
          </a:p>
        </p:txBody>
      </p:sp>
      <p:sp>
        <p:nvSpPr>
          <p:cNvPr id="16" name="사각형: 둥근 모서리 298">
            <a:extLst>
              <a:ext uri="{FF2B5EF4-FFF2-40B4-BE49-F238E27FC236}">
                <a16:creationId xmlns:a16="http://schemas.microsoft.com/office/drawing/2014/main" id="{BD17FCD6-65A9-B1E5-A7F1-99C4CD136EF6}"/>
              </a:ext>
            </a:extLst>
          </p:cNvPr>
          <p:cNvSpPr/>
          <p:nvPr/>
        </p:nvSpPr>
        <p:spPr>
          <a:xfrm>
            <a:off x="8277207" y="136109"/>
            <a:ext cx="1782107" cy="335079"/>
          </a:xfrm>
          <a:prstGeom prst="roundRect">
            <a:avLst>
              <a:gd name="adj" fmla="val 41122"/>
            </a:avLst>
          </a:prstGeom>
          <a:solidFill>
            <a:srgbClr val="0257B1"/>
          </a:solidFill>
          <a:ln w="3175" cap="flat" cmpd="sng" algn="ctr">
            <a:solidFill>
              <a:srgbClr val="0257B1"/>
            </a:solidFill>
            <a:prstDash val="solid"/>
          </a:ln>
          <a:effectLst/>
        </p:spPr>
        <p:txBody>
          <a:bodyPr lIns="84396" tIns="42198" rIns="84396" bIns="42198" rtlCol="0" anchor="ctr"/>
          <a:lstStyle/>
          <a:p>
            <a:pPr algn="ctr"/>
            <a:r>
              <a:rPr kumimoji="1" lang="en-US" altLang="ko-KR"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III. </a:t>
            </a:r>
            <a:r>
              <a:rPr kumimoji="1" lang="ko-KR" altLang="en-US"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분석 과정</a:t>
            </a:r>
          </a:p>
        </p:txBody>
      </p:sp>
      <p:sp>
        <p:nvSpPr>
          <p:cNvPr id="17" name="사각형: 둥근 모서리 299">
            <a:extLst>
              <a:ext uri="{FF2B5EF4-FFF2-40B4-BE49-F238E27FC236}">
                <a16:creationId xmlns:a16="http://schemas.microsoft.com/office/drawing/2014/main" id="{EFDA57A1-60DE-5933-6FF9-F05D6FF57488}"/>
              </a:ext>
            </a:extLst>
          </p:cNvPr>
          <p:cNvSpPr/>
          <p:nvPr/>
        </p:nvSpPr>
        <p:spPr>
          <a:xfrm>
            <a:off x="10186559"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IV.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결론</a:t>
            </a:r>
          </a:p>
        </p:txBody>
      </p:sp>
      <p:sp>
        <p:nvSpPr>
          <p:cNvPr id="18" name="텍스트 개체 틀 241">
            <a:extLst>
              <a:ext uri="{FF2B5EF4-FFF2-40B4-BE49-F238E27FC236}">
                <a16:creationId xmlns:a16="http://schemas.microsoft.com/office/drawing/2014/main" id="{2B13DB00-BC3C-1EE2-9E2D-8BA79DF38D0E}"/>
              </a:ext>
            </a:extLst>
          </p:cNvPr>
          <p:cNvSpPr txBox="1">
            <a:spLocks/>
          </p:cNvSpPr>
          <p:nvPr/>
        </p:nvSpPr>
        <p:spPr>
          <a:xfrm>
            <a:off x="223334" y="154272"/>
            <a:ext cx="3239849" cy="404431"/>
          </a:xfrm>
          <a:prstGeom prst="rect">
            <a:avLst/>
          </a:prstGeom>
          <a:noFill/>
          <a:ln>
            <a:noFill/>
          </a:ln>
        </p:spPr>
        <p:txBody>
          <a:bodyPr spcFirstLastPara="1" vert="horz" wrap="square" lIns="91425" tIns="91425" rIns="91425" bIns="91425" rtlCol="0" anchor="b" anchorCtr="0">
            <a:noAutofit/>
          </a:bodyPr>
          <a:lstStyle>
            <a:lvl1pPr marL="0" lvl="0" indent="0" algn="l" defTabSz="914400" rtl="0" eaLnBrk="1" latinLnBrk="1" hangingPunct="1">
              <a:lnSpc>
                <a:spcPct val="100000"/>
              </a:lnSpc>
              <a:spcBef>
                <a:spcPts val="0"/>
              </a:spcBef>
              <a:spcAft>
                <a:spcPts val="0"/>
              </a:spcAft>
              <a:buSzPts val="1800"/>
              <a:buFont typeface="Arial" panose="020B0604020202020204" pitchFamily="34" charset="0"/>
              <a:buNone/>
              <a:defRPr sz="1500" b="1" kern="1200">
                <a:solidFill>
                  <a:srgbClr val="0257B1"/>
                </a:solidFill>
                <a:latin typeface="Pretendard" panose="02000503000000000000" pitchFamily="2" charset="-127"/>
                <a:ea typeface="Pretendard" panose="02000503000000000000" pitchFamily="2" charset="-127"/>
                <a:cs typeface="Pretendard" panose="02000503000000020004" pitchFamily="50" charset="-127"/>
              </a:defRPr>
            </a:lvl1pPr>
            <a:lvl2pPr marL="914423" lvl="1" indent="-317508" algn="l" defTabSz="914400" rtl="0" eaLnBrk="1" latinLnBrk="1" hangingPunct="1">
              <a:lnSpc>
                <a:spcPct val="115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371634" lvl="2" indent="-317508" algn="l" defTabSz="914400" rtl="0" eaLnBrk="1" latinLnBrk="1" hangingPunct="1">
              <a:lnSpc>
                <a:spcPct val="115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1828846" lvl="3"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2286057" lvl="4"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2743269" lvl="5"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3200480" lvl="6"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3657691" lvl="7"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4114903" lvl="8"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r>
              <a:rPr lang="en-US" altLang="ko-KR" dirty="0"/>
              <a:t>III. </a:t>
            </a:r>
            <a:r>
              <a:rPr lang="ko-KR" altLang="en-US" dirty="0"/>
              <a:t>분석 과정 </a:t>
            </a:r>
            <a:r>
              <a:rPr lang="en-US" altLang="ko-KR" dirty="0"/>
              <a:t>- ③ </a:t>
            </a:r>
            <a:r>
              <a:rPr lang="ko-KR" altLang="en-US" dirty="0"/>
              <a:t>데이터 시각화</a:t>
            </a:r>
          </a:p>
        </p:txBody>
      </p:sp>
      <p:sp>
        <p:nvSpPr>
          <p:cNvPr id="23" name="Trapezoid 286">
            <a:extLst>
              <a:ext uri="{FF2B5EF4-FFF2-40B4-BE49-F238E27FC236}">
                <a16:creationId xmlns:a16="http://schemas.microsoft.com/office/drawing/2014/main" id="{4E843245-A3D9-35DC-D625-C2F9CA7618DD}"/>
              </a:ext>
            </a:extLst>
          </p:cNvPr>
          <p:cNvSpPr/>
          <p:nvPr/>
        </p:nvSpPr>
        <p:spPr>
          <a:xfrm rot="16200000">
            <a:off x="1164730" y="3166727"/>
            <a:ext cx="5690887" cy="908571"/>
          </a:xfrm>
          <a:prstGeom prst="trapezoid">
            <a:avLst>
              <a:gd name="adj" fmla="val 190908"/>
            </a:avLst>
          </a:prstGeom>
          <a:gradFill flip="none" rotWithShape="1">
            <a:gsLst>
              <a:gs pos="100000">
                <a:schemeClr val="bg1">
                  <a:lumMod val="95000"/>
                </a:schemeClr>
              </a:gs>
              <a:gs pos="85000">
                <a:schemeClr val="bg1">
                  <a:lumMod val="80000"/>
                  <a:alpha val="50000"/>
                </a:schemeClr>
              </a:gs>
              <a:gs pos="0">
                <a:schemeClr val="bg1">
                  <a:lumMod val="50000"/>
                </a:schemeClr>
              </a:gs>
            </a:gsLst>
            <a:lin ang="16200000" scaled="1"/>
            <a:tileRect/>
          </a:gradFill>
          <a:ln w="9525" cap="flat" cmpd="sng" algn="ctr">
            <a:noFill/>
            <a:prstDash val="solid"/>
          </a:ln>
          <a:effectLst/>
        </p:spPr>
        <p:txBody>
          <a:bodyPr lIns="84396" tIns="42198" rIns="84396" bIns="42198" rtlCol="0" anchor="ctr"/>
          <a:lstStyle/>
          <a:p>
            <a:endParaRPr kumimoji="1" lang="ko-KR" altLang="en-US" sz="1015"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4" name="사각형: 둥근 모서리 23">
            <a:extLst>
              <a:ext uri="{FF2B5EF4-FFF2-40B4-BE49-F238E27FC236}">
                <a16:creationId xmlns:a16="http://schemas.microsoft.com/office/drawing/2014/main" id="{BD3A081D-4D9F-B074-7766-5256FA69255D}"/>
              </a:ext>
            </a:extLst>
          </p:cNvPr>
          <p:cNvSpPr>
            <a:spLocks/>
          </p:cNvSpPr>
          <p:nvPr/>
        </p:nvSpPr>
        <p:spPr>
          <a:xfrm>
            <a:off x="4445410" y="704688"/>
            <a:ext cx="7421059" cy="5832648"/>
          </a:xfrm>
          <a:prstGeom prst="roundRect">
            <a:avLst>
              <a:gd name="adj" fmla="val 2220"/>
            </a:avLst>
          </a:prstGeom>
          <a:solidFill>
            <a:sysClr val="window" lastClr="FFFFFF"/>
          </a:solidFill>
          <a:ln w="3175"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5" name="사각형: 둥근 모서리 24">
            <a:extLst>
              <a:ext uri="{FF2B5EF4-FFF2-40B4-BE49-F238E27FC236}">
                <a16:creationId xmlns:a16="http://schemas.microsoft.com/office/drawing/2014/main" id="{ED7D80C5-0091-BC24-B528-1EA11FF4FA0F}"/>
              </a:ext>
            </a:extLst>
          </p:cNvPr>
          <p:cNvSpPr/>
          <p:nvPr/>
        </p:nvSpPr>
        <p:spPr>
          <a:xfrm>
            <a:off x="4637381" y="3672724"/>
            <a:ext cx="4347781" cy="2793731"/>
          </a:xfrm>
          <a:prstGeom prst="roundRect">
            <a:avLst>
              <a:gd name="adj" fmla="val 5460"/>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ko-KR" altLang="en-US" sz="1015" b="0" i="0" u="none" strike="noStrike" kern="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itchFamily="34" charset="0"/>
            </a:endParaRPr>
          </a:p>
        </p:txBody>
      </p:sp>
      <p:sp>
        <p:nvSpPr>
          <p:cNvPr id="26" name="사각형: 둥근 모서리 25">
            <a:extLst>
              <a:ext uri="{FF2B5EF4-FFF2-40B4-BE49-F238E27FC236}">
                <a16:creationId xmlns:a16="http://schemas.microsoft.com/office/drawing/2014/main" id="{6D6C3C31-6229-59E3-0986-2D4FC8DDF728}"/>
              </a:ext>
            </a:extLst>
          </p:cNvPr>
          <p:cNvSpPr/>
          <p:nvPr/>
        </p:nvSpPr>
        <p:spPr>
          <a:xfrm>
            <a:off x="4578931" y="1347050"/>
            <a:ext cx="7154016" cy="1699056"/>
          </a:xfrm>
          <a:prstGeom prst="roundRect">
            <a:avLst>
              <a:gd name="adj" fmla="val 6109"/>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kern="0" dirty="0">
              <a:solidFill>
                <a:srgbClr val="000000"/>
              </a:solidFill>
              <a:latin typeface="Arial" panose="020B0604020202020204" pitchFamily="34" charset="0"/>
              <a:ea typeface="맑은 고딕" panose="020B0503020000020004" pitchFamily="50" charset="-127"/>
              <a:cs typeface="Arial" pitchFamily="34" charset="0"/>
            </a:endParaRPr>
          </a:p>
        </p:txBody>
      </p:sp>
      <p:sp>
        <p:nvSpPr>
          <p:cNvPr id="27" name="사각형: 둥근 모서리 26">
            <a:extLst>
              <a:ext uri="{FF2B5EF4-FFF2-40B4-BE49-F238E27FC236}">
                <a16:creationId xmlns:a16="http://schemas.microsoft.com/office/drawing/2014/main" id="{D5DA24B9-8317-15A4-A6A5-6A804835C180}"/>
              </a:ext>
            </a:extLst>
          </p:cNvPr>
          <p:cNvSpPr/>
          <p:nvPr/>
        </p:nvSpPr>
        <p:spPr>
          <a:xfrm>
            <a:off x="4578931" y="812651"/>
            <a:ext cx="1117495"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28" name="그림 27">
            <a:extLst>
              <a:ext uri="{FF2B5EF4-FFF2-40B4-BE49-F238E27FC236}">
                <a16:creationId xmlns:a16="http://schemas.microsoft.com/office/drawing/2014/main" id="{353576E8-2E82-55D0-CF32-35F6AA2888CE}"/>
              </a:ext>
            </a:extLst>
          </p:cNvPr>
          <p:cNvPicPr>
            <a:picLocks noChangeAspect="1"/>
          </p:cNvPicPr>
          <p:nvPr/>
        </p:nvPicPr>
        <p:blipFill>
          <a:blip r:embed="rId2">
            <a:duotone>
              <a:schemeClr val="accent1">
                <a:shade val="45000"/>
                <a:satMod val="135000"/>
              </a:schemeClr>
              <a:prstClr val="white"/>
            </a:duotone>
          </a:blip>
          <a:stretch>
            <a:fillRect/>
          </a:stretch>
        </p:blipFill>
        <p:spPr>
          <a:xfrm>
            <a:off x="4659056" y="885236"/>
            <a:ext cx="238550" cy="238550"/>
          </a:xfrm>
          <a:prstGeom prst="rect">
            <a:avLst/>
          </a:prstGeom>
        </p:spPr>
      </p:pic>
      <p:sp>
        <p:nvSpPr>
          <p:cNvPr id="29" name="TextBox 39">
            <a:extLst>
              <a:ext uri="{FF2B5EF4-FFF2-40B4-BE49-F238E27FC236}">
                <a16:creationId xmlns:a16="http://schemas.microsoft.com/office/drawing/2014/main" id="{03F35635-E7DF-402F-1B9D-87D53F585D92}"/>
              </a:ext>
            </a:extLst>
          </p:cNvPr>
          <p:cNvSpPr txBox="1"/>
          <p:nvPr/>
        </p:nvSpPr>
        <p:spPr>
          <a:xfrm>
            <a:off x="4865803" y="855883"/>
            <a:ext cx="727130" cy="29238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13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en-US" altLang="ko-KR" sz="1300" b="1" u="sng"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0" name="사각형: 둥근 모서리 29">
            <a:extLst>
              <a:ext uri="{FF2B5EF4-FFF2-40B4-BE49-F238E27FC236}">
                <a16:creationId xmlns:a16="http://schemas.microsoft.com/office/drawing/2014/main" id="{0A225EA1-9C29-073E-0C6D-6F50A69A1EB3}"/>
              </a:ext>
            </a:extLst>
          </p:cNvPr>
          <p:cNvSpPr/>
          <p:nvPr/>
        </p:nvSpPr>
        <p:spPr>
          <a:xfrm>
            <a:off x="9085622" y="3672724"/>
            <a:ext cx="2639131" cy="2793731"/>
          </a:xfrm>
          <a:prstGeom prst="roundRect">
            <a:avLst>
              <a:gd name="adj" fmla="val 5460"/>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ko-KR" altLang="en-US" sz="1015" b="0" i="0" u="none" strike="noStrike" kern="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itchFamily="34" charset="0"/>
            </a:endParaRPr>
          </a:p>
        </p:txBody>
      </p:sp>
      <p:sp>
        <p:nvSpPr>
          <p:cNvPr id="31" name="사각형: 둥근 모서리 30">
            <a:extLst>
              <a:ext uri="{FF2B5EF4-FFF2-40B4-BE49-F238E27FC236}">
                <a16:creationId xmlns:a16="http://schemas.microsoft.com/office/drawing/2014/main" id="{E7A4B1F4-B93F-0CB1-DEEF-9FBE13AB9023}"/>
              </a:ext>
            </a:extLst>
          </p:cNvPr>
          <p:cNvSpPr/>
          <p:nvPr/>
        </p:nvSpPr>
        <p:spPr>
          <a:xfrm>
            <a:off x="4578931" y="3168515"/>
            <a:ext cx="1117495"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32" name="그림 31">
            <a:extLst>
              <a:ext uri="{FF2B5EF4-FFF2-40B4-BE49-F238E27FC236}">
                <a16:creationId xmlns:a16="http://schemas.microsoft.com/office/drawing/2014/main" id="{AE33BDBF-E25D-1410-E9A0-B08D241F7919}"/>
              </a:ext>
            </a:extLst>
          </p:cNvPr>
          <p:cNvPicPr>
            <a:picLocks noChangeAspect="1"/>
          </p:cNvPicPr>
          <p:nvPr/>
        </p:nvPicPr>
        <p:blipFill>
          <a:blip r:embed="rId2">
            <a:duotone>
              <a:schemeClr val="accent1">
                <a:shade val="45000"/>
                <a:satMod val="135000"/>
              </a:schemeClr>
              <a:prstClr val="white"/>
            </a:duotone>
          </a:blip>
          <a:stretch>
            <a:fillRect/>
          </a:stretch>
        </p:blipFill>
        <p:spPr>
          <a:xfrm>
            <a:off x="4659056" y="3241100"/>
            <a:ext cx="238550" cy="238550"/>
          </a:xfrm>
          <a:prstGeom prst="rect">
            <a:avLst/>
          </a:prstGeom>
        </p:spPr>
      </p:pic>
      <p:sp>
        <p:nvSpPr>
          <p:cNvPr id="33" name="TextBox 39">
            <a:extLst>
              <a:ext uri="{FF2B5EF4-FFF2-40B4-BE49-F238E27FC236}">
                <a16:creationId xmlns:a16="http://schemas.microsoft.com/office/drawing/2014/main" id="{E7EE095B-87F8-A44F-A05C-6D920A807880}"/>
              </a:ext>
            </a:extLst>
          </p:cNvPr>
          <p:cNvSpPr txBox="1"/>
          <p:nvPr/>
        </p:nvSpPr>
        <p:spPr>
          <a:xfrm>
            <a:off x="4865802" y="3211747"/>
            <a:ext cx="727131" cy="29238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13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en-US" altLang="ko-KR" sz="1300" b="1" u="sng"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4" name="Google Shape;1607;p163">
            <a:extLst>
              <a:ext uri="{FF2B5EF4-FFF2-40B4-BE49-F238E27FC236}">
                <a16:creationId xmlns:a16="http://schemas.microsoft.com/office/drawing/2014/main" id="{BADA8A4B-4EF8-5450-EBD6-5D0524C6A671}"/>
              </a:ext>
            </a:extLst>
          </p:cNvPr>
          <p:cNvSpPr/>
          <p:nvPr/>
        </p:nvSpPr>
        <p:spPr>
          <a:xfrm>
            <a:off x="325530" y="2160304"/>
            <a:ext cx="3164125" cy="4134691"/>
          </a:xfrm>
          <a:prstGeom prst="rect">
            <a:avLst/>
          </a:prstGeom>
          <a:solidFill>
            <a:srgbClr val="F3F3F3"/>
          </a:solidFill>
          <a:ln>
            <a:solidFill>
              <a:schemeClr val="bg1">
                <a:lumMod val="6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35" name="TextBox 34">
            <a:extLst>
              <a:ext uri="{FF2B5EF4-FFF2-40B4-BE49-F238E27FC236}">
                <a16:creationId xmlns:a16="http://schemas.microsoft.com/office/drawing/2014/main" id="{7F03851D-6437-0254-D86E-042FAF66A6DA}"/>
              </a:ext>
            </a:extLst>
          </p:cNvPr>
          <p:cNvSpPr txBox="1"/>
          <p:nvPr/>
        </p:nvSpPr>
        <p:spPr>
          <a:xfrm>
            <a:off x="325530" y="2160050"/>
            <a:ext cx="3164125" cy="419155"/>
          </a:xfrm>
          <a:prstGeom prst="rect">
            <a:avLst/>
          </a:prstGeom>
          <a:solidFill>
            <a:srgbClr val="0257B1"/>
          </a:solidFill>
        </p:spPr>
        <p:txBody>
          <a:bodyPr wrap="square" anchor="t">
            <a:spAutoFit/>
          </a:bodyPr>
          <a:lstStyle/>
          <a:p>
            <a:pPr algn="ctr">
              <a:lnSpc>
                <a:spcPct val="150000"/>
              </a:lnSpc>
            </a:pPr>
            <a:endParaRPr kumimoji="1" lang="en-US" altLang="ko-KR" sz="16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36" name="TextBox 35">
            <a:extLst>
              <a:ext uri="{FF2B5EF4-FFF2-40B4-BE49-F238E27FC236}">
                <a16:creationId xmlns:a16="http://schemas.microsoft.com/office/drawing/2014/main" id="{D9894FC6-FC45-079F-C0DA-11C2D0C82580}"/>
              </a:ext>
            </a:extLst>
          </p:cNvPr>
          <p:cNvSpPr txBox="1"/>
          <p:nvPr/>
        </p:nvSpPr>
        <p:spPr>
          <a:xfrm>
            <a:off x="723021" y="2200350"/>
            <a:ext cx="2369142" cy="338554"/>
          </a:xfrm>
          <a:prstGeom prst="rect">
            <a:avLst/>
          </a:prstGeom>
          <a:noFill/>
          <a:ln w="3175">
            <a:noFill/>
          </a:ln>
        </p:spPr>
        <p:txBody>
          <a:bodyPr wrap="square" rtlCol="0">
            <a:spAutoFit/>
          </a:bodyPr>
          <a:lstStyle>
            <a:defPPr>
              <a:defRPr lang="ko-KR"/>
            </a:defPPr>
            <a:lvl1pPr algn="ctr">
              <a:defRPr kumimoji="1" sz="1100" b="1">
                <a:solidFill>
                  <a:schemeClr val="tx1">
                    <a:lumMod val="75000"/>
                    <a:lumOff val="25000"/>
                  </a:schemeClr>
                </a:solidFill>
                <a:latin typeface="SF Pro Regular" pitchFamily="2" charset="0"/>
                <a:ea typeface="SF Pro Regular" pitchFamily="2" charset="0"/>
                <a:cs typeface="SF Pro Regular" pitchFamily="2" charset="0"/>
              </a:defRPr>
            </a:lvl1pPr>
          </a:lstStyle>
          <a:p>
            <a:r>
              <a:rPr lang="en-US" altLang="ko-KR" sz="1600" b="0">
                <a:solidFill>
                  <a:schemeClr val="bg1"/>
                </a:solidFill>
                <a:latin typeface="Pretendard" panose="02000503000000020004" pitchFamily="2" charset="-127"/>
                <a:ea typeface="Pretendard" panose="02000503000000020004" pitchFamily="2" charset="-127"/>
                <a:cs typeface="Pretendard" panose="02000503000000020004" pitchFamily="2" charset="-127"/>
              </a:rPr>
              <a:t>③ </a:t>
            </a:r>
            <a:r>
              <a:rPr lang="ko-KR" altLang="en-US"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데이터 시각화</a:t>
            </a:r>
            <a:r>
              <a:rPr lang="en-US" altLang="ko-KR"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 </a:t>
            </a:r>
          </a:p>
        </p:txBody>
      </p:sp>
      <p:pic>
        <p:nvPicPr>
          <p:cNvPr id="37" name="Picture 7" descr="C:\Users\Administrator\Desktop\02.PNG">
            <a:extLst>
              <a:ext uri="{FF2B5EF4-FFF2-40B4-BE49-F238E27FC236}">
                <a16:creationId xmlns:a16="http://schemas.microsoft.com/office/drawing/2014/main" id="{DC11C8DC-99A1-F5E1-2FB5-59612848BDC7}"/>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4637842" y="5881982"/>
            <a:ext cx="4346858" cy="585462"/>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pic>
        <p:nvPicPr>
          <p:cNvPr id="38" name="Picture 7" descr="C:\Users\Administrator\Desktop\02.PNG">
            <a:extLst>
              <a:ext uri="{FF2B5EF4-FFF2-40B4-BE49-F238E27FC236}">
                <a16:creationId xmlns:a16="http://schemas.microsoft.com/office/drawing/2014/main" id="{A6EB6971-0C7F-B32B-84D2-9853F98E64F4}"/>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4566594" y="2210936"/>
            <a:ext cx="7178691" cy="835170"/>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pic>
        <p:nvPicPr>
          <p:cNvPr id="39" name="Picture 7" descr="C:\Users\Administrator\Desktop\02.PNG">
            <a:extLst>
              <a:ext uri="{FF2B5EF4-FFF2-40B4-BE49-F238E27FC236}">
                <a16:creationId xmlns:a16="http://schemas.microsoft.com/office/drawing/2014/main" id="{1D35A444-87B0-C223-69DA-D471777A270C}"/>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9083041" y="6106511"/>
            <a:ext cx="2645875" cy="356362"/>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grpSp>
        <p:nvGrpSpPr>
          <p:cNvPr id="2" name="그룹 1">
            <a:extLst>
              <a:ext uri="{FF2B5EF4-FFF2-40B4-BE49-F238E27FC236}">
                <a16:creationId xmlns:a16="http://schemas.microsoft.com/office/drawing/2014/main" id="{0DB0E8B0-12B1-092D-B5E5-FCCA53594BBF}"/>
              </a:ext>
            </a:extLst>
          </p:cNvPr>
          <p:cNvGrpSpPr/>
          <p:nvPr/>
        </p:nvGrpSpPr>
        <p:grpSpPr>
          <a:xfrm>
            <a:off x="635339" y="606813"/>
            <a:ext cx="2586517" cy="1469615"/>
            <a:chOff x="635339" y="606813"/>
            <a:chExt cx="2586517" cy="1469615"/>
          </a:xfrm>
        </p:grpSpPr>
        <p:pic>
          <p:nvPicPr>
            <p:cNvPr id="41" name="그림 40">
              <a:extLst>
                <a:ext uri="{FF2B5EF4-FFF2-40B4-BE49-F238E27FC236}">
                  <a16:creationId xmlns:a16="http://schemas.microsoft.com/office/drawing/2014/main" id="{95022607-CE3B-2062-2688-F80A0B90D00A}"/>
                </a:ext>
              </a:extLst>
            </p:cNvPr>
            <p:cNvPicPr>
              <a:picLocks noChangeAspect="1"/>
            </p:cNvPicPr>
            <p:nvPr/>
          </p:nvPicPr>
          <p:blipFill>
            <a:blip r:embed="rId4"/>
            <a:stretch>
              <a:fillRect/>
            </a:stretch>
          </p:blipFill>
          <p:spPr>
            <a:xfrm>
              <a:off x="635339" y="839268"/>
              <a:ext cx="2586517" cy="1213988"/>
            </a:xfrm>
            <a:prstGeom prst="rect">
              <a:avLst/>
            </a:prstGeom>
          </p:spPr>
        </p:pic>
        <p:sp>
          <p:nvSpPr>
            <p:cNvPr id="42" name="사각형: 둥근 모서리 41">
              <a:extLst>
                <a:ext uri="{FF2B5EF4-FFF2-40B4-BE49-F238E27FC236}">
                  <a16:creationId xmlns:a16="http://schemas.microsoft.com/office/drawing/2014/main" id="{32BF1586-CC7B-1527-BB71-D80C0B537A74}"/>
                </a:ext>
              </a:extLst>
            </p:cNvPr>
            <p:cNvSpPr/>
            <p:nvPr/>
          </p:nvSpPr>
          <p:spPr>
            <a:xfrm>
              <a:off x="1933853" y="815805"/>
              <a:ext cx="651366" cy="1260623"/>
            </a:xfrm>
            <a:prstGeom prst="roundRect">
              <a:avLst/>
            </a:prstGeom>
            <a:solidFill>
              <a:schemeClr val="accent1">
                <a:alpha val="30000"/>
              </a:schemeClr>
            </a:solidFill>
            <a:ln w="508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3" name="Picture 6" descr="Check mark set. Grunge check mark. Black Hand drawn check signs isolated on  white background. Checklist marks set . Vector illustration 이미지  (1322190023) - 게티이미지뱅크">
              <a:extLst>
                <a:ext uri="{FF2B5EF4-FFF2-40B4-BE49-F238E27FC236}">
                  <a16:creationId xmlns:a16="http://schemas.microsoft.com/office/drawing/2014/main" id="{120030FE-9185-F377-8952-0BE33E7D7CEA}"/>
                </a:ext>
              </a:extLst>
            </p:cNvPr>
            <p:cNvPicPr>
              <a:picLocks noChangeAspect="1" noChangeArrowheads="1"/>
            </p:cNvPicPr>
            <p:nvPr/>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47959" t="20887" r="26896" b="9001"/>
            <a:stretch/>
          </p:blipFill>
          <p:spPr bwMode="auto">
            <a:xfrm rot="843217">
              <a:off x="2388682" y="606813"/>
              <a:ext cx="310166" cy="31164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815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사각형: 둥근 모서리 296">
            <a:extLst>
              <a:ext uri="{FF2B5EF4-FFF2-40B4-BE49-F238E27FC236}">
                <a16:creationId xmlns:a16="http://schemas.microsoft.com/office/drawing/2014/main" id="{E18CE229-6E03-E416-C62F-AFF893285957}"/>
              </a:ext>
            </a:extLst>
          </p:cNvPr>
          <p:cNvSpPr/>
          <p:nvPr/>
        </p:nvSpPr>
        <p:spPr>
          <a:xfrm>
            <a:off x="4458503"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배경</a:t>
            </a:r>
          </a:p>
        </p:txBody>
      </p:sp>
      <p:sp>
        <p:nvSpPr>
          <p:cNvPr id="15" name="사각형: 둥근 모서리 297">
            <a:extLst>
              <a:ext uri="{FF2B5EF4-FFF2-40B4-BE49-F238E27FC236}">
                <a16:creationId xmlns:a16="http://schemas.microsoft.com/office/drawing/2014/main" id="{3045E36A-F21D-36AC-862A-AC4610112811}"/>
              </a:ext>
            </a:extLst>
          </p:cNvPr>
          <p:cNvSpPr/>
          <p:nvPr/>
        </p:nvSpPr>
        <p:spPr>
          <a:xfrm>
            <a:off x="6367855"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계획</a:t>
            </a:r>
          </a:p>
        </p:txBody>
      </p:sp>
      <p:sp>
        <p:nvSpPr>
          <p:cNvPr id="16" name="사각형: 둥근 모서리 298">
            <a:extLst>
              <a:ext uri="{FF2B5EF4-FFF2-40B4-BE49-F238E27FC236}">
                <a16:creationId xmlns:a16="http://schemas.microsoft.com/office/drawing/2014/main" id="{BD17FCD6-65A9-B1E5-A7F1-99C4CD136EF6}"/>
              </a:ext>
            </a:extLst>
          </p:cNvPr>
          <p:cNvSpPr/>
          <p:nvPr/>
        </p:nvSpPr>
        <p:spPr>
          <a:xfrm>
            <a:off x="8277207" y="136109"/>
            <a:ext cx="1782107" cy="335079"/>
          </a:xfrm>
          <a:prstGeom prst="roundRect">
            <a:avLst>
              <a:gd name="adj" fmla="val 41122"/>
            </a:avLst>
          </a:prstGeom>
          <a:solidFill>
            <a:srgbClr val="0257B1"/>
          </a:solidFill>
          <a:ln w="3175" cap="flat" cmpd="sng" algn="ctr">
            <a:solidFill>
              <a:srgbClr val="0257B1"/>
            </a:solidFill>
            <a:prstDash val="solid"/>
          </a:ln>
          <a:effectLst/>
        </p:spPr>
        <p:txBody>
          <a:bodyPr lIns="84396" tIns="42198" rIns="84396" bIns="42198" rtlCol="0" anchor="ctr"/>
          <a:lstStyle/>
          <a:p>
            <a:pPr algn="ctr"/>
            <a:r>
              <a:rPr kumimoji="1" lang="en-US" altLang="ko-KR"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III. </a:t>
            </a:r>
            <a:r>
              <a:rPr kumimoji="1" lang="ko-KR" altLang="en-US"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분석 과정</a:t>
            </a:r>
          </a:p>
        </p:txBody>
      </p:sp>
      <p:sp>
        <p:nvSpPr>
          <p:cNvPr id="17" name="사각형: 둥근 모서리 299">
            <a:extLst>
              <a:ext uri="{FF2B5EF4-FFF2-40B4-BE49-F238E27FC236}">
                <a16:creationId xmlns:a16="http://schemas.microsoft.com/office/drawing/2014/main" id="{EFDA57A1-60DE-5933-6FF9-F05D6FF57488}"/>
              </a:ext>
            </a:extLst>
          </p:cNvPr>
          <p:cNvSpPr/>
          <p:nvPr/>
        </p:nvSpPr>
        <p:spPr>
          <a:xfrm>
            <a:off x="10186559"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IV.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결론</a:t>
            </a:r>
          </a:p>
        </p:txBody>
      </p:sp>
      <p:sp>
        <p:nvSpPr>
          <p:cNvPr id="18" name="텍스트 개체 틀 241">
            <a:extLst>
              <a:ext uri="{FF2B5EF4-FFF2-40B4-BE49-F238E27FC236}">
                <a16:creationId xmlns:a16="http://schemas.microsoft.com/office/drawing/2014/main" id="{2B13DB00-BC3C-1EE2-9E2D-8BA79DF38D0E}"/>
              </a:ext>
            </a:extLst>
          </p:cNvPr>
          <p:cNvSpPr txBox="1">
            <a:spLocks/>
          </p:cNvSpPr>
          <p:nvPr/>
        </p:nvSpPr>
        <p:spPr>
          <a:xfrm>
            <a:off x="223334" y="154272"/>
            <a:ext cx="3239849" cy="404431"/>
          </a:xfrm>
          <a:prstGeom prst="rect">
            <a:avLst/>
          </a:prstGeom>
          <a:noFill/>
          <a:ln>
            <a:noFill/>
          </a:ln>
        </p:spPr>
        <p:txBody>
          <a:bodyPr spcFirstLastPara="1" vert="horz" wrap="square" lIns="91425" tIns="91425" rIns="91425" bIns="91425" rtlCol="0" anchor="b" anchorCtr="0">
            <a:noAutofit/>
          </a:bodyPr>
          <a:lstStyle>
            <a:lvl1pPr marL="0" lvl="0" indent="0" algn="l" defTabSz="914400" rtl="0" eaLnBrk="1" latinLnBrk="1" hangingPunct="1">
              <a:lnSpc>
                <a:spcPct val="100000"/>
              </a:lnSpc>
              <a:spcBef>
                <a:spcPts val="0"/>
              </a:spcBef>
              <a:spcAft>
                <a:spcPts val="0"/>
              </a:spcAft>
              <a:buSzPts val="1800"/>
              <a:buFont typeface="Arial" panose="020B0604020202020204" pitchFamily="34" charset="0"/>
              <a:buNone/>
              <a:defRPr sz="1500" b="1" kern="1200">
                <a:solidFill>
                  <a:srgbClr val="0257B1"/>
                </a:solidFill>
                <a:latin typeface="Pretendard" panose="02000503000000000000" pitchFamily="2" charset="-127"/>
                <a:ea typeface="Pretendard" panose="02000503000000000000" pitchFamily="2" charset="-127"/>
                <a:cs typeface="Pretendard" panose="02000503000000020004" pitchFamily="50" charset="-127"/>
              </a:defRPr>
            </a:lvl1pPr>
            <a:lvl2pPr marL="914423" lvl="1" indent="-317508" algn="l" defTabSz="914400" rtl="0" eaLnBrk="1" latinLnBrk="1" hangingPunct="1">
              <a:lnSpc>
                <a:spcPct val="115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371634" lvl="2" indent="-317508" algn="l" defTabSz="914400" rtl="0" eaLnBrk="1" latinLnBrk="1" hangingPunct="1">
              <a:lnSpc>
                <a:spcPct val="115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1828846" lvl="3"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2286057" lvl="4"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2743269" lvl="5"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3200480" lvl="6"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3657691" lvl="7"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4114903" lvl="8"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r>
              <a:rPr lang="en-US" altLang="ko-KR" dirty="0"/>
              <a:t>III. </a:t>
            </a:r>
            <a:r>
              <a:rPr lang="ko-KR" altLang="en-US" dirty="0"/>
              <a:t>분석 과정 </a:t>
            </a:r>
            <a:r>
              <a:rPr lang="en-US" altLang="ko-KR" dirty="0"/>
              <a:t>- ④ </a:t>
            </a:r>
            <a:r>
              <a:rPr lang="ko-KR" altLang="en-US" dirty="0" err="1"/>
              <a:t>백엔드</a:t>
            </a:r>
            <a:endParaRPr lang="ko-KR" altLang="en-US" dirty="0"/>
          </a:p>
        </p:txBody>
      </p:sp>
      <p:sp>
        <p:nvSpPr>
          <p:cNvPr id="23" name="Trapezoid 286">
            <a:extLst>
              <a:ext uri="{FF2B5EF4-FFF2-40B4-BE49-F238E27FC236}">
                <a16:creationId xmlns:a16="http://schemas.microsoft.com/office/drawing/2014/main" id="{4E843245-A3D9-35DC-D625-C2F9CA7618DD}"/>
              </a:ext>
            </a:extLst>
          </p:cNvPr>
          <p:cNvSpPr/>
          <p:nvPr/>
        </p:nvSpPr>
        <p:spPr>
          <a:xfrm rot="16200000">
            <a:off x="1164730" y="3166727"/>
            <a:ext cx="5690887" cy="908571"/>
          </a:xfrm>
          <a:prstGeom prst="trapezoid">
            <a:avLst>
              <a:gd name="adj" fmla="val 190908"/>
            </a:avLst>
          </a:prstGeom>
          <a:gradFill flip="none" rotWithShape="1">
            <a:gsLst>
              <a:gs pos="100000">
                <a:schemeClr val="bg1">
                  <a:lumMod val="95000"/>
                </a:schemeClr>
              </a:gs>
              <a:gs pos="85000">
                <a:schemeClr val="bg1">
                  <a:lumMod val="80000"/>
                  <a:alpha val="50000"/>
                </a:schemeClr>
              </a:gs>
              <a:gs pos="0">
                <a:schemeClr val="bg1">
                  <a:lumMod val="50000"/>
                </a:schemeClr>
              </a:gs>
            </a:gsLst>
            <a:lin ang="16200000" scaled="1"/>
            <a:tileRect/>
          </a:gradFill>
          <a:ln w="9525" cap="flat" cmpd="sng" algn="ctr">
            <a:noFill/>
            <a:prstDash val="solid"/>
          </a:ln>
          <a:effectLst/>
        </p:spPr>
        <p:txBody>
          <a:bodyPr lIns="84396" tIns="42198" rIns="84396" bIns="42198" rtlCol="0" anchor="ctr"/>
          <a:lstStyle/>
          <a:p>
            <a:endParaRPr kumimoji="1" lang="ko-KR" altLang="en-US" sz="1015"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4" name="사각형: 둥근 모서리 23">
            <a:extLst>
              <a:ext uri="{FF2B5EF4-FFF2-40B4-BE49-F238E27FC236}">
                <a16:creationId xmlns:a16="http://schemas.microsoft.com/office/drawing/2014/main" id="{BD3A081D-4D9F-B074-7766-5256FA69255D}"/>
              </a:ext>
            </a:extLst>
          </p:cNvPr>
          <p:cNvSpPr>
            <a:spLocks/>
          </p:cNvSpPr>
          <p:nvPr/>
        </p:nvSpPr>
        <p:spPr>
          <a:xfrm>
            <a:off x="4445410" y="704688"/>
            <a:ext cx="7421059" cy="5832648"/>
          </a:xfrm>
          <a:prstGeom prst="roundRect">
            <a:avLst>
              <a:gd name="adj" fmla="val 2220"/>
            </a:avLst>
          </a:prstGeom>
          <a:solidFill>
            <a:sysClr val="window" lastClr="FFFFFF"/>
          </a:solidFill>
          <a:ln w="3175"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5" name="사각형: 둥근 모서리 24">
            <a:extLst>
              <a:ext uri="{FF2B5EF4-FFF2-40B4-BE49-F238E27FC236}">
                <a16:creationId xmlns:a16="http://schemas.microsoft.com/office/drawing/2014/main" id="{ED7D80C5-0091-BC24-B528-1EA11FF4FA0F}"/>
              </a:ext>
            </a:extLst>
          </p:cNvPr>
          <p:cNvSpPr/>
          <p:nvPr/>
        </p:nvSpPr>
        <p:spPr>
          <a:xfrm>
            <a:off x="4637381" y="3672724"/>
            <a:ext cx="4347781" cy="2793731"/>
          </a:xfrm>
          <a:prstGeom prst="roundRect">
            <a:avLst>
              <a:gd name="adj" fmla="val 5460"/>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ko-KR" altLang="en-US" sz="1015" b="0" i="0" u="none" strike="noStrike" kern="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itchFamily="34" charset="0"/>
            </a:endParaRPr>
          </a:p>
        </p:txBody>
      </p:sp>
      <p:sp>
        <p:nvSpPr>
          <p:cNvPr id="26" name="사각형: 둥근 모서리 25">
            <a:extLst>
              <a:ext uri="{FF2B5EF4-FFF2-40B4-BE49-F238E27FC236}">
                <a16:creationId xmlns:a16="http://schemas.microsoft.com/office/drawing/2014/main" id="{6D6C3C31-6229-59E3-0986-2D4FC8DDF728}"/>
              </a:ext>
            </a:extLst>
          </p:cNvPr>
          <p:cNvSpPr/>
          <p:nvPr/>
        </p:nvSpPr>
        <p:spPr>
          <a:xfrm>
            <a:off x="4578931" y="1347050"/>
            <a:ext cx="7154016" cy="1699056"/>
          </a:xfrm>
          <a:prstGeom prst="roundRect">
            <a:avLst>
              <a:gd name="adj" fmla="val 6109"/>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kern="0" dirty="0">
              <a:solidFill>
                <a:srgbClr val="000000"/>
              </a:solidFill>
              <a:latin typeface="Arial" panose="020B0604020202020204" pitchFamily="34" charset="0"/>
              <a:ea typeface="맑은 고딕" panose="020B0503020000020004" pitchFamily="50" charset="-127"/>
              <a:cs typeface="Arial" pitchFamily="34" charset="0"/>
            </a:endParaRPr>
          </a:p>
        </p:txBody>
      </p:sp>
      <p:sp>
        <p:nvSpPr>
          <p:cNvPr id="27" name="사각형: 둥근 모서리 26">
            <a:extLst>
              <a:ext uri="{FF2B5EF4-FFF2-40B4-BE49-F238E27FC236}">
                <a16:creationId xmlns:a16="http://schemas.microsoft.com/office/drawing/2014/main" id="{D5DA24B9-8317-15A4-A6A5-6A804835C180}"/>
              </a:ext>
            </a:extLst>
          </p:cNvPr>
          <p:cNvSpPr/>
          <p:nvPr/>
        </p:nvSpPr>
        <p:spPr>
          <a:xfrm>
            <a:off x="4578931" y="812651"/>
            <a:ext cx="1117495"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28" name="그림 27">
            <a:extLst>
              <a:ext uri="{FF2B5EF4-FFF2-40B4-BE49-F238E27FC236}">
                <a16:creationId xmlns:a16="http://schemas.microsoft.com/office/drawing/2014/main" id="{353576E8-2E82-55D0-CF32-35F6AA2888CE}"/>
              </a:ext>
            </a:extLst>
          </p:cNvPr>
          <p:cNvPicPr>
            <a:picLocks noChangeAspect="1"/>
          </p:cNvPicPr>
          <p:nvPr/>
        </p:nvPicPr>
        <p:blipFill>
          <a:blip r:embed="rId2">
            <a:duotone>
              <a:schemeClr val="accent1">
                <a:shade val="45000"/>
                <a:satMod val="135000"/>
              </a:schemeClr>
              <a:prstClr val="white"/>
            </a:duotone>
          </a:blip>
          <a:stretch>
            <a:fillRect/>
          </a:stretch>
        </p:blipFill>
        <p:spPr>
          <a:xfrm>
            <a:off x="4659056" y="885236"/>
            <a:ext cx="238550" cy="238550"/>
          </a:xfrm>
          <a:prstGeom prst="rect">
            <a:avLst/>
          </a:prstGeom>
        </p:spPr>
      </p:pic>
      <p:sp>
        <p:nvSpPr>
          <p:cNvPr id="29" name="TextBox 39">
            <a:extLst>
              <a:ext uri="{FF2B5EF4-FFF2-40B4-BE49-F238E27FC236}">
                <a16:creationId xmlns:a16="http://schemas.microsoft.com/office/drawing/2014/main" id="{03F35635-E7DF-402F-1B9D-87D53F585D92}"/>
              </a:ext>
            </a:extLst>
          </p:cNvPr>
          <p:cNvSpPr txBox="1"/>
          <p:nvPr/>
        </p:nvSpPr>
        <p:spPr>
          <a:xfrm>
            <a:off x="4865803" y="855883"/>
            <a:ext cx="727130" cy="29238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13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en-US" altLang="ko-KR" sz="1300" b="1" u="sng"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0" name="사각형: 둥근 모서리 29">
            <a:extLst>
              <a:ext uri="{FF2B5EF4-FFF2-40B4-BE49-F238E27FC236}">
                <a16:creationId xmlns:a16="http://schemas.microsoft.com/office/drawing/2014/main" id="{0A225EA1-9C29-073E-0C6D-6F50A69A1EB3}"/>
              </a:ext>
            </a:extLst>
          </p:cNvPr>
          <p:cNvSpPr/>
          <p:nvPr/>
        </p:nvSpPr>
        <p:spPr>
          <a:xfrm>
            <a:off x="9085622" y="3672724"/>
            <a:ext cx="2639131" cy="2793731"/>
          </a:xfrm>
          <a:prstGeom prst="roundRect">
            <a:avLst>
              <a:gd name="adj" fmla="val 5460"/>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ko-KR" altLang="en-US" sz="1015" b="0" i="0" u="none" strike="noStrike" kern="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itchFamily="34" charset="0"/>
            </a:endParaRPr>
          </a:p>
        </p:txBody>
      </p:sp>
      <p:sp>
        <p:nvSpPr>
          <p:cNvPr id="31" name="사각형: 둥근 모서리 30">
            <a:extLst>
              <a:ext uri="{FF2B5EF4-FFF2-40B4-BE49-F238E27FC236}">
                <a16:creationId xmlns:a16="http://schemas.microsoft.com/office/drawing/2014/main" id="{E7A4B1F4-B93F-0CB1-DEEF-9FBE13AB9023}"/>
              </a:ext>
            </a:extLst>
          </p:cNvPr>
          <p:cNvSpPr/>
          <p:nvPr/>
        </p:nvSpPr>
        <p:spPr>
          <a:xfrm>
            <a:off x="4578931" y="3168515"/>
            <a:ext cx="1117495"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32" name="그림 31">
            <a:extLst>
              <a:ext uri="{FF2B5EF4-FFF2-40B4-BE49-F238E27FC236}">
                <a16:creationId xmlns:a16="http://schemas.microsoft.com/office/drawing/2014/main" id="{AE33BDBF-E25D-1410-E9A0-B08D241F7919}"/>
              </a:ext>
            </a:extLst>
          </p:cNvPr>
          <p:cNvPicPr>
            <a:picLocks noChangeAspect="1"/>
          </p:cNvPicPr>
          <p:nvPr/>
        </p:nvPicPr>
        <p:blipFill>
          <a:blip r:embed="rId2">
            <a:duotone>
              <a:schemeClr val="accent1">
                <a:shade val="45000"/>
                <a:satMod val="135000"/>
              </a:schemeClr>
              <a:prstClr val="white"/>
            </a:duotone>
          </a:blip>
          <a:stretch>
            <a:fillRect/>
          </a:stretch>
        </p:blipFill>
        <p:spPr>
          <a:xfrm>
            <a:off x="4659056" y="3241100"/>
            <a:ext cx="238550" cy="238550"/>
          </a:xfrm>
          <a:prstGeom prst="rect">
            <a:avLst/>
          </a:prstGeom>
        </p:spPr>
      </p:pic>
      <p:sp>
        <p:nvSpPr>
          <p:cNvPr id="33" name="TextBox 39">
            <a:extLst>
              <a:ext uri="{FF2B5EF4-FFF2-40B4-BE49-F238E27FC236}">
                <a16:creationId xmlns:a16="http://schemas.microsoft.com/office/drawing/2014/main" id="{E7EE095B-87F8-A44F-A05C-6D920A807880}"/>
              </a:ext>
            </a:extLst>
          </p:cNvPr>
          <p:cNvSpPr txBox="1"/>
          <p:nvPr/>
        </p:nvSpPr>
        <p:spPr>
          <a:xfrm>
            <a:off x="4865802" y="3211747"/>
            <a:ext cx="727131" cy="29238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13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en-US" altLang="ko-KR" sz="1300" b="1" u="sng"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4" name="Google Shape;1607;p163">
            <a:extLst>
              <a:ext uri="{FF2B5EF4-FFF2-40B4-BE49-F238E27FC236}">
                <a16:creationId xmlns:a16="http://schemas.microsoft.com/office/drawing/2014/main" id="{BADA8A4B-4EF8-5450-EBD6-5D0524C6A671}"/>
              </a:ext>
            </a:extLst>
          </p:cNvPr>
          <p:cNvSpPr/>
          <p:nvPr/>
        </p:nvSpPr>
        <p:spPr>
          <a:xfrm>
            <a:off x="325530" y="2160304"/>
            <a:ext cx="3164125" cy="4134691"/>
          </a:xfrm>
          <a:prstGeom prst="rect">
            <a:avLst/>
          </a:prstGeom>
          <a:solidFill>
            <a:srgbClr val="F3F3F3"/>
          </a:solidFill>
          <a:ln>
            <a:solidFill>
              <a:schemeClr val="bg1">
                <a:lumMod val="6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35" name="TextBox 34">
            <a:extLst>
              <a:ext uri="{FF2B5EF4-FFF2-40B4-BE49-F238E27FC236}">
                <a16:creationId xmlns:a16="http://schemas.microsoft.com/office/drawing/2014/main" id="{7F03851D-6437-0254-D86E-042FAF66A6DA}"/>
              </a:ext>
            </a:extLst>
          </p:cNvPr>
          <p:cNvSpPr txBox="1"/>
          <p:nvPr/>
        </p:nvSpPr>
        <p:spPr>
          <a:xfrm>
            <a:off x="325530" y="2160050"/>
            <a:ext cx="3164125" cy="419155"/>
          </a:xfrm>
          <a:prstGeom prst="rect">
            <a:avLst/>
          </a:prstGeom>
          <a:solidFill>
            <a:srgbClr val="0257B1"/>
          </a:solidFill>
        </p:spPr>
        <p:txBody>
          <a:bodyPr wrap="square" anchor="t">
            <a:spAutoFit/>
          </a:bodyPr>
          <a:lstStyle/>
          <a:p>
            <a:pPr algn="ctr">
              <a:lnSpc>
                <a:spcPct val="150000"/>
              </a:lnSpc>
            </a:pPr>
            <a:endParaRPr kumimoji="1" lang="en-US" altLang="ko-KR" sz="16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36" name="TextBox 35">
            <a:extLst>
              <a:ext uri="{FF2B5EF4-FFF2-40B4-BE49-F238E27FC236}">
                <a16:creationId xmlns:a16="http://schemas.microsoft.com/office/drawing/2014/main" id="{D9894FC6-FC45-079F-C0DA-11C2D0C82580}"/>
              </a:ext>
            </a:extLst>
          </p:cNvPr>
          <p:cNvSpPr txBox="1"/>
          <p:nvPr/>
        </p:nvSpPr>
        <p:spPr>
          <a:xfrm>
            <a:off x="723021" y="2200350"/>
            <a:ext cx="2369142" cy="338554"/>
          </a:xfrm>
          <a:prstGeom prst="rect">
            <a:avLst/>
          </a:prstGeom>
          <a:noFill/>
          <a:ln w="3175">
            <a:noFill/>
          </a:ln>
        </p:spPr>
        <p:txBody>
          <a:bodyPr wrap="square" rtlCol="0">
            <a:spAutoFit/>
          </a:bodyPr>
          <a:lstStyle>
            <a:defPPr>
              <a:defRPr lang="ko-KR"/>
            </a:defPPr>
            <a:lvl1pPr algn="ctr">
              <a:defRPr kumimoji="1" sz="1100" b="1">
                <a:solidFill>
                  <a:schemeClr val="tx1">
                    <a:lumMod val="75000"/>
                    <a:lumOff val="25000"/>
                  </a:schemeClr>
                </a:solidFill>
                <a:latin typeface="SF Pro Regular" pitchFamily="2" charset="0"/>
                <a:ea typeface="SF Pro Regular" pitchFamily="2" charset="0"/>
                <a:cs typeface="SF Pro Regular" pitchFamily="2" charset="0"/>
              </a:defRPr>
            </a:lvl1pPr>
          </a:lstStyle>
          <a:p>
            <a:r>
              <a:rPr lang="en-US" altLang="ko-KR"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④ </a:t>
            </a:r>
            <a:r>
              <a:rPr lang="ko-KR" altLang="en-US" sz="1600" b="0" dirty="0" err="1">
                <a:solidFill>
                  <a:schemeClr val="bg1"/>
                </a:solidFill>
                <a:latin typeface="Pretendard" panose="02000503000000020004" pitchFamily="2" charset="-127"/>
                <a:ea typeface="Pretendard" panose="02000503000000020004" pitchFamily="2" charset="-127"/>
                <a:cs typeface="Pretendard" panose="02000503000000020004" pitchFamily="2" charset="-127"/>
              </a:rPr>
              <a:t>백엔드</a:t>
            </a:r>
            <a:endParaRPr lang="en-US" altLang="ko-KR"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37" name="Picture 7" descr="C:\Users\Administrator\Desktop\02.PNG">
            <a:extLst>
              <a:ext uri="{FF2B5EF4-FFF2-40B4-BE49-F238E27FC236}">
                <a16:creationId xmlns:a16="http://schemas.microsoft.com/office/drawing/2014/main" id="{DC11C8DC-99A1-F5E1-2FB5-59612848BDC7}"/>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4637842" y="5881982"/>
            <a:ext cx="4346858" cy="585462"/>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pic>
        <p:nvPicPr>
          <p:cNvPr id="38" name="Picture 7" descr="C:\Users\Administrator\Desktop\02.PNG">
            <a:extLst>
              <a:ext uri="{FF2B5EF4-FFF2-40B4-BE49-F238E27FC236}">
                <a16:creationId xmlns:a16="http://schemas.microsoft.com/office/drawing/2014/main" id="{A6EB6971-0C7F-B32B-84D2-9853F98E64F4}"/>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4566594" y="2210936"/>
            <a:ext cx="7178691" cy="835170"/>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pic>
        <p:nvPicPr>
          <p:cNvPr id="39" name="Picture 7" descr="C:\Users\Administrator\Desktop\02.PNG">
            <a:extLst>
              <a:ext uri="{FF2B5EF4-FFF2-40B4-BE49-F238E27FC236}">
                <a16:creationId xmlns:a16="http://schemas.microsoft.com/office/drawing/2014/main" id="{1D35A444-87B0-C223-69DA-D471777A270C}"/>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9083041" y="6106511"/>
            <a:ext cx="2645875" cy="356362"/>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grpSp>
        <p:nvGrpSpPr>
          <p:cNvPr id="3" name="그룹 2">
            <a:extLst>
              <a:ext uri="{FF2B5EF4-FFF2-40B4-BE49-F238E27FC236}">
                <a16:creationId xmlns:a16="http://schemas.microsoft.com/office/drawing/2014/main" id="{6EFA8D42-30DF-2753-7AAA-807E8B766BC6}"/>
              </a:ext>
            </a:extLst>
          </p:cNvPr>
          <p:cNvGrpSpPr/>
          <p:nvPr/>
        </p:nvGrpSpPr>
        <p:grpSpPr>
          <a:xfrm>
            <a:off x="635339" y="606813"/>
            <a:ext cx="2729338" cy="1469615"/>
            <a:chOff x="635339" y="606813"/>
            <a:chExt cx="2729338" cy="1469615"/>
          </a:xfrm>
        </p:grpSpPr>
        <p:pic>
          <p:nvPicPr>
            <p:cNvPr id="41" name="그림 40">
              <a:extLst>
                <a:ext uri="{FF2B5EF4-FFF2-40B4-BE49-F238E27FC236}">
                  <a16:creationId xmlns:a16="http://schemas.microsoft.com/office/drawing/2014/main" id="{95022607-CE3B-2062-2688-F80A0B90D00A}"/>
                </a:ext>
              </a:extLst>
            </p:cNvPr>
            <p:cNvPicPr>
              <a:picLocks noChangeAspect="1"/>
            </p:cNvPicPr>
            <p:nvPr/>
          </p:nvPicPr>
          <p:blipFill>
            <a:blip r:embed="rId4"/>
            <a:stretch>
              <a:fillRect/>
            </a:stretch>
          </p:blipFill>
          <p:spPr>
            <a:xfrm>
              <a:off x="635339" y="839268"/>
              <a:ext cx="2586517" cy="1213988"/>
            </a:xfrm>
            <a:prstGeom prst="rect">
              <a:avLst/>
            </a:prstGeom>
          </p:spPr>
        </p:pic>
        <p:sp>
          <p:nvSpPr>
            <p:cNvPr id="42" name="사각형: 둥근 모서리 41">
              <a:extLst>
                <a:ext uri="{FF2B5EF4-FFF2-40B4-BE49-F238E27FC236}">
                  <a16:creationId xmlns:a16="http://schemas.microsoft.com/office/drawing/2014/main" id="{32BF1586-CC7B-1527-BB71-D80C0B537A74}"/>
                </a:ext>
              </a:extLst>
            </p:cNvPr>
            <p:cNvSpPr/>
            <p:nvPr/>
          </p:nvSpPr>
          <p:spPr>
            <a:xfrm>
              <a:off x="2599682" y="815805"/>
              <a:ext cx="651366" cy="1260623"/>
            </a:xfrm>
            <a:prstGeom prst="roundRect">
              <a:avLst/>
            </a:prstGeom>
            <a:solidFill>
              <a:schemeClr val="accent1">
                <a:alpha val="30000"/>
              </a:schemeClr>
            </a:solidFill>
            <a:ln w="508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3" name="Picture 6" descr="Check mark set. Grunge check mark. Black Hand drawn check signs isolated on  white background. Checklist marks set . Vector illustration 이미지  (1322190023) - 게티이미지뱅크">
              <a:extLst>
                <a:ext uri="{FF2B5EF4-FFF2-40B4-BE49-F238E27FC236}">
                  <a16:creationId xmlns:a16="http://schemas.microsoft.com/office/drawing/2014/main" id="{120030FE-9185-F377-8952-0BE33E7D7CEA}"/>
                </a:ext>
              </a:extLst>
            </p:cNvPr>
            <p:cNvPicPr>
              <a:picLocks noChangeAspect="1" noChangeArrowheads="1"/>
            </p:cNvPicPr>
            <p:nvPr/>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47959" t="20887" r="26896" b="9001"/>
            <a:stretch/>
          </p:blipFill>
          <p:spPr bwMode="auto">
            <a:xfrm rot="843217">
              <a:off x="3054511" y="606813"/>
              <a:ext cx="310166" cy="31164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390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사각형: 둥근 모서리 296">
            <a:extLst>
              <a:ext uri="{FF2B5EF4-FFF2-40B4-BE49-F238E27FC236}">
                <a16:creationId xmlns:a16="http://schemas.microsoft.com/office/drawing/2014/main" id="{E18CE229-6E03-E416-C62F-AFF893285957}"/>
              </a:ext>
            </a:extLst>
          </p:cNvPr>
          <p:cNvSpPr/>
          <p:nvPr/>
        </p:nvSpPr>
        <p:spPr>
          <a:xfrm>
            <a:off x="4458503"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배경</a:t>
            </a:r>
          </a:p>
        </p:txBody>
      </p:sp>
      <p:sp>
        <p:nvSpPr>
          <p:cNvPr id="15" name="사각형: 둥근 모서리 297">
            <a:extLst>
              <a:ext uri="{FF2B5EF4-FFF2-40B4-BE49-F238E27FC236}">
                <a16:creationId xmlns:a16="http://schemas.microsoft.com/office/drawing/2014/main" id="{3045E36A-F21D-36AC-862A-AC4610112811}"/>
              </a:ext>
            </a:extLst>
          </p:cNvPr>
          <p:cNvSpPr/>
          <p:nvPr/>
        </p:nvSpPr>
        <p:spPr>
          <a:xfrm>
            <a:off x="6367855"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계획</a:t>
            </a:r>
          </a:p>
        </p:txBody>
      </p:sp>
      <p:sp>
        <p:nvSpPr>
          <p:cNvPr id="16" name="사각형: 둥근 모서리 298">
            <a:extLst>
              <a:ext uri="{FF2B5EF4-FFF2-40B4-BE49-F238E27FC236}">
                <a16:creationId xmlns:a16="http://schemas.microsoft.com/office/drawing/2014/main" id="{BD17FCD6-65A9-B1E5-A7F1-99C4CD136EF6}"/>
              </a:ext>
            </a:extLst>
          </p:cNvPr>
          <p:cNvSpPr/>
          <p:nvPr/>
        </p:nvSpPr>
        <p:spPr>
          <a:xfrm>
            <a:off x="8277207"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과정</a:t>
            </a:r>
          </a:p>
        </p:txBody>
      </p:sp>
      <p:sp>
        <p:nvSpPr>
          <p:cNvPr id="17" name="사각형: 둥근 모서리 299">
            <a:extLst>
              <a:ext uri="{FF2B5EF4-FFF2-40B4-BE49-F238E27FC236}">
                <a16:creationId xmlns:a16="http://schemas.microsoft.com/office/drawing/2014/main" id="{EFDA57A1-60DE-5933-6FF9-F05D6FF57488}"/>
              </a:ext>
            </a:extLst>
          </p:cNvPr>
          <p:cNvSpPr/>
          <p:nvPr/>
        </p:nvSpPr>
        <p:spPr>
          <a:xfrm>
            <a:off x="10186559" y="136109"/>
            <a:ext cx="1782107" cy="335079"/>
          </a:xfrm>
          <a:prstGeom prst="roundRect">
            <a:avLst>
              <a:gd name="adj" fmla="val 41122"/>
            </a:avLst>
          </a:prstGeom>
          <a:solidFill>
            <a:srgbClr val="0257B1"/>
          </a:solidFill>
          <a:ln w="3175" cap="flat" cmpd="sng" algn="ctr">
            <a:solidFill>
              <a:srgbClr val="0257B1"/>
            </a:solidFill>
            <a:prstDash val="solid"/>
          </a:ln>
          <a:effectLst/>
        </p:spPr>
        <p:txBody>
          <a:bodyPr lIns="84396" tIns="42198" rIns="84396" bIns="42198" rtlCol="0" anchor="ctr"/>
          <a:lstStyle/>
          <a:p>
            <a:pPr algn="ctr"/>
            <a:r>
              <a:rPr kumimoji="1" lang="en-US" altLang="ko-KR"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IV. </a:t>
            </a:r>
            <a:r>
              <a:rPr kumimoji="1" lang="ko-KR" altLang="en-US"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결론</a:t>
            </a:r>
          </a:p>
        </p:txBody>
      </p:sp>
      <p:sp>
        <p:nvSpPr>
          <p:cNvPr id="18" name="텍스트 개체 틀 241">
            <a:extLst>
              <a:ext uri="{FF2B5EF4-FFF2-40B4-BE49-F238E27FC236}">
                <a16:creationId xmlns:a16="http://schemas.microsoft.com/office/drawing/2014/main" id="{2B13DB00-BC3C-1EE2-9E2D-8BA79DF38D0E}"/>
              </a:ext>
            </a:extLst>
          </p:cNvPr>
          <p:cNvSpPr txBox="1">
            <a:spLocks/>
          </p:cNvSpPr>
          <p:nvPr/>
        </p:nvSpPr>
        <p:spPr>
          <a:xfrm>
            <a:off x="223334" y="154272"/>
            <a:ext cx="3239849" cy="404431"/>
          </a:xfrm>
          <a:prstGeom prst="rect">
            <a:avLst/>
          </a:prstGeom>
          <a:noFill/>
          <a:ln>
            <a:noFill/>
          </a:ln>
        </p:spPr>
        <p:txBody>
          <a:bodyPr spcFirstLastPara="1" vert="horz" wrap="square" lIns="91425" tIns="91425" rIns="91425" bIns="91425" rtlCol="0" anchor="b" anchorCtr="0">
            <a:noAutofit/>
          </a:bodyPr>
          <a:lstStyle>
            <a:lvl1pPr marL="0" lvl="0" indent="0" algn="l" defTabSz="914400" rtl="0" eaLnBrk="1" latinLnBrk="1" hangingPunct="1">
              <a:lnSpc>
                <a:spcPct val="100000"/>
              </a:lnSpc>
              <a:spcBef>
                <a:spcPts val="0"/>
              </a:spcBef>
              <a:spcAft>
                <a:spcPts val="0"/>
              </a:spcAft>
              <a:buSzPts val="1800"/>
              <a:buFont typeface="Arial" panose="020B0604020202020204" pitchFamily="34" charset="0"/>
              <a:buNone/>
              <a:defRPr sz="1500" b="1" kern="1200">
                <a:solidFill>
                  <a:srgbClr val="0257B1"/>
                </a:solidFill>
                <a:latin typeface="Pretendard" panose="02000503000000000000" pitchFamily="2" charset="-127"/>
                <a:ea typeface="Pretendard" panose="02000503000000000000" pitchFamily="2" charset="-127"/>
                <a:cs typeface="Pretendard" panose="02000503000000020004" pitchFamily="50" charset="-127"/>
              </a:defRPr>
            </a:lvl1pPr>
            <a:lvl2pPr marL="914423" lvl="1" indent="-317508" algn="l" defTabSz="914400" rtl="0" eaLnBrk="1" latinLnBrk="1" hangingPunct="1">
              <a:lnSpc>
                <a:spcPct val="115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371634" lvl="2" indent="-317508" algn="l" defTabSz="914400" rtl="0" eaLnBrk="1" latinLnBrk="1" hangingPunct="1">
              <a:lnSpc>
                <a:spcPct val="115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1828846" lvl="3"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2286057" lvl="4"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2743269" lvl="5"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3200480" lvl="6"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3657691" lvl="7"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4114903" lvl="8"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r>
              <a:rPr lang="en-US" altLang="ko-KR" dirty="0"/>
              <a:t>IV. </a:t>
            </a:r>
            <a:r>
              <a:rPr lang="ko-KR" altLang="en-US" dirty="0"/>
              <a:t>결론</a:t>
            </a:r>
          </a:p>
        </p:txBody>
      </p:sp>
      <p:sp>
        <p:nvSpPr>
          <p:cNvPr id="5" name="사각형: 둥근 모서리 15">
            <a:extLst>
              <a:ext uri="{FF2B5EF4-FFF2-40B4-BE49-F238E27FC236}">
                <a16:creationId xmlns:a16="http://schemas.microsoft.com/office/drawing/2014/main" id="{483755CE-DC43-9211-4460-49206C180004}"/>
              </a:ext>
            </a:extLst>
          </p:cNvPr>
          <p:cNvSpPr/>
          <p:nvPr/>
        </p:nvSpPr>
        <p:spPr>
          <a:xfrm>
            <a:off x="223334" y="734459"/>
            <a:ext cx="11745332" cy="1478165"/>
          </a:xfrm>
          <a:prstGeom prst="roundRect">
            <a:avLst>
              <a:gd name="adj" fmla="val 2220"/>
            </a:avLst>
          </a:prstGeom>
          <a:solidFill>
            <a:schemeClr val="bg1">
              <a:lumMod val="85000"/>
            </a:schemeClr>
          </a:solidFill>
          <a:ln w="3175"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1" name="사각형: 둥근 모서리 15">
            <a:extLst>
              <a:ext uri="{FF2B5EF4-FFF2-40B4-BE49-F238E27FC236}">
                <a16:creationId xmlns:a16="http://schemas.microsoft.com/office/drawing/2014/main" id="{FFF537C7-B6AB-A73A-754D-948174174D23}"/>
              </a:ext>
            </a:extLst>
          </p:cNvPr>
          <p:cNvSpPr/>
          <p:nvPr/>
        </p:nvSpPr>
        <p:spPr>
          <a:xfrm>
            <a:off x="223334" y="2316598"/>
            <a:ext cx="11745332" cy="4109602"/>
          </a:xfrm>
          <a:prstGeom prst="roundRect">
            <a:avLst>
              <a:gd name="adj" fmla="val 2220"/>
            </a:avLst>
          </a:prstGeom>
          <a:solidFill>
            <a:sysClr val="window" lastClr="FFFFFF"/>
          </a:solidFill>
          <a:ln w="3175" cap="flat" cmpd="sng" algn="ctr">
            <a:solidFill>
              <a:schemeClr val="tx1"/>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2" name="직사각형 11">
            <a:extLst>
              <a:ext uri="{FF2B5EF4-FFF2-40B4-BE49-F238E27FC236}">
                <a16:creationId xmlns:a16="http://schemas.microsoft.com/office/drawing/2014/main" id="{5A9037FB-6E95-221E-540A-65FCD713671C}"/>
              </a:ext>
            </a:extLst>
          </p:cNvPr>
          <p:cNvSpPr/>
          <p:nvPr/>
        </p:nvSpPr>
        <p:spPr>
          <a:xfrm>
            <a:off x="5579673" y="2316598"/>
            <a:ext cx="1032655" cy="369332"/>
          </a:xfrm>
          <a:prstGeom prst="rect">
            <a:avLst/>
          </a:prstGeom>
        </p:spPr>
        <p:txBody>
          <a:bodyPr wrap="none">
            <a:spAutoFit/>
          </a:bodyPr>
          <a:lstStyle/>
          <a:p>
            <a:pPr algn="ctr"/>
            <a:r>
              <a:rPr lang="ko-KR" altLang="en-US" b="1" u="sng"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아쉬운 점</a:t>
            </a:r>
          </a:p>
        </p:txBody>
      </p:sp>
      <p:pic>
        <p:nvPicPr>
          <p:cNvPr id="13" name="Picture 7" descr="C:\Users\Administrator\Desktop\02.PNG">
            <a:extLst>
              <a:ext uri="{FF2B5EF4-FFF2-40B4-BE49-F238E27FC236}">
                <a16:creationId xmlns:a16="http://schemas.microsoft.com/office/drawing/2014/main" id="{9117915F-BB18-556D-5807-FBA960AFE783}"/>
              </a:ext>
            </a:extLst>
          </p:cNvPr>
          <p:cNvPicPr>
            <a:picLocks noChangeAspect="1" noChangeArrowheads="1"/>
          </p:cNvPicPr>
          <p:nvPr/>
        </p:nvPicPr>
        <p:blipFill rotWithShape="1">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234694" y="4234649"/>
            <a:ext cx="11722613" cy="2191551"/>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sp>
        <p:nvSpPr>
          <p:cNvPr id="20" name="사각형: 둥근 모서리 79">
            <a:extLst>
              <a:ext uri="{FF2B5EF4-FFF2-40B4-BE49-F238E27FC236}">
                <a16:creationId xmlns:a16="http://schemas.microsoft.com/office/drawing/2014/main" id="{701B6936-4242-D03F-EDE0-A642EAC05A76}"/>
              </a:ext>
            </a:extLst>
          </p:cNvPr>
          <p:cNvSpPr/>
          <p:nvPr/>
        </p:nvSpPr>
        <p:spPr>
          <a:xfrm>
            <a:off x="294196" y="2859839"/>
            <a:ext cx="2745955" cy="3151877"/>
          </a:xfrm>
          <a:prstGeom prst="roundRect">
            <a:avLst>
              <a:gd name="adj" fmla="val 7061"/>
            </a:avLst>
          </a:prstGeom>
          <a:solidFill>
            <a:schemeClr val="bg1">
              <a:lumMod val="9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1" name="직사각형 20">
            <a:extLst>
              <a:ext uri="{FF2B5EF4-FFF2-40B4-BE49-F238E27FC236}">
                <a16:creationId xmlns:a16="http://schemas.microsoft.com/office/drawing/2014/main" id="{63B6581D-0AF5-574D-45EC-DCDB36A9CD89}"/>
              </a:ext>
            </a:extLst>
          </p:cNvPr>
          <p:cNvSpPr/>
          <p:nvPr/>
        </p:nvSpPr>
        <p:spPr>
          <a:xfrm>
            <a:off x="989744" y="2879820"/>
            <a:ext cx="1354858" cy="338554"/>
          </a:xfrm>
          <a:prstGeom prst="rect">
            <a:avLst/>
          </a:prstGeom>
        </p:spPr>
        <p:txBody>
          <a:bodyPr wrap="none" anchor="ctr">
            <a:spAutoFit/>
          </a:bodyPr>
          <a:lstStyle/>
          <a:p>
            <a:pPr algn="ctr"/>
            <a:r>
              <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① 데이터 수집</a:t>
            </a:r>
          </a:p>
        </p:txBody>
      </p:sp>
      <p:sp>
        <p:nvSpPr>
          <p:cNvPr id="22" name="텍스트 개체 틀 242">
            <a:extLst>
              <a:ext uri="{FF2B5EF4-FFF2-40B4-BE49-F238E27FC236}">
                <a16:creationId xmlns:a16="http://schemas.microsoft.com/office/drawing/2014/main" id="{8B8FC36D-2539-B3FF-9B16-346BEFF03FD1}"/>
              </a:ext>
            </a:extLst>
          </p:cNvPr>
          <p:cNvSpPr>
            <a:spLocks noGrp="1"/>
          </p:cNvSpPr>
          <p:nvPr>
            <p:ph type="body" idx="10"/>
          </p:nvPr>
        </p:nvSpPr>
        <p:spPr>
          <a:xfrm>
            <a:off x="441127" y="814107"/>
            <a:ext cx="11309747" cy="1318868"/>
          </a:xfrm>
        </p:spPr>
        <p:txBody>
          <a:bodyPr/>
          <a:lstStyle/>
          <a:p>
            <a:pPr algn="ctr">
              <a:lnSpc>
                <a:spcPct val="150000"/>
              </a:lnSpc>
            </a:pPr>
            <a:r>
              <a:rPr lang="ko-KR" altLang="en-US" sz="1800" b="1" u="sng" dirty="0"/>
              <a:t>한계점</a:t>
            </a:r>
            <a:endParaRPr lang="en-US" altLang="ko-KR" sz="1800" b="1" u="sng" dirty="0"/>
          </a:p>
          <a:p>
            <a:pPr>
              <a:lnSpc>
                <a:spcPct val="150000"/>
              </a:lnSpc>
            </a:pPr>
            <a:r>
              <a:rPr lang="ko-KR" altLang="en-US" sz="1400" b="1" dirty="0">
                <a:solidFill>
                  <a:schemeClr val="tx1">
                    <a:lumMod val="75000"/>
                    <a:lumOff val="25000"/>
                  </a:schemeClr>
                </a:solidFill>
              </a:rPr>
              <a:t>대남 도발의 원인에는 내부 정치적 이유나 경제적 압박</a:t>
            </a:r>
            <a:r>
              <a:rPr lang="en-US" altLang="ko-KR" sz="1400" b="1" dirty="0">
                <a:solidFill>
                  <a:schemeClr val="tx1">
                    <a:lumMod val="75000"/>
                    <a:lumOff val="25000"/>
                  </a:schemeClr>
                </a:solidFill>
              </a:rPr>
              <a:t>, </a:t>
            </a:r>
            <a:r>
              <a:rPr lang="ko-KR" altLang="en-US" sz="1400" b="1" dirty="0">
                <a:solidFill>
                  <a:schemeClr val="tx1">
                    <a:lumMod val="75000"/>
                    <a:lumOff val="25000"/>
                  </a:schemeClr>
                </a:solidFill>
              </a:rPr>
              <a:t>국제 사회에 대한 주목도를 높이거나 국제적인 지원을 받기 위해 주변 </a:t>
            </a:r>
            <a:r>
              <a:rPr lang="ko-KR" altLang="en-US" sz="1400" b="1" dirty="0" err="1">
                <a:solidFill>
                  <a:schemeClr val="tx1">
                    <a:lumMod val="75000"/>
                    <a:lumOff val="25000"/>
                  </a:schemeClr>
                </a:solidFill>
              </a:rPr>
              <a:t>국가들과의</a:t>
            </a:r>
            <a:r>
              <a:rPr lang="ko-KR" altLang="en-US" sz="1400" b="1" dirty="0">
                <a:solidFill>
                  <a:schemeClr val="tx1">
                    <a:lumMod val="75000"/>
                    <a:lumOff val="25000"/>
                  </a:schemeClr>
                </a:solidFill>
              </a:rPr>
              <a:t> 긴장 관계를 유지하고자 하는 경우</a:t>
            </a:r>
            <a:r>
              <a:rPr lang="en-US" altLang="ko-KR" sz="1400" b="1" dirty="0">
                <a:solidFill>
                  <a:schemeClr val="tx1">
                    <a:lumMod val="75000"/>
                    <a:lumOff val="25000"/>
                  </a:schemeClr>
                </a:solidFill>
              </a:rPr>
              <a:t>, </a:t>
            </a:r>
            <a:r>
              <a:rPr lang="ko-KR" altLang="en-US" sz="1400" b="1" dirty="0">
                <a:solidFill>
                  <a:schemeClr val="tx1">
                    <a:lumMod val="75000"/>
                    <a:lumOff val="25000"/>
                  </a:schemeClr>
                </a:solidFill>
              </a:rPr>
              <a:t>국내 안보를 강화하거나 주민들의 지지를 확보하는 데에도 사용됩니다</a:t>
            </a:r>
            <a:r>
              <a:rPr lang="en-US" altLang="ko-KR" sz="1400" b="1" dirty="0">
                <a:solidFill>
                  <a:schemeClr val="tx1">
                    <a:lumMod val="75000"/>
                    <a:lumOff val="25000"/>
                  </a:schemeClr>
                </a:solidFill>
              </a:rPr>
              <a:t>. </a:t>
            </a:r>
            <a:r>
              <a:rPr lang="ko-KR" altLang="en-US" sz="1400" b="1" dirty="0">
                <a:solidFill>
                  <a:schemeClr val="tx1">
                    <a:lumMod val="75000"/>
                    <a:lumOff val="25000"/>
                  </a:schemeClr>
                </a:solidFill>
              </a:rPr>
              <a:t>즉 여러 가지 이유가 복합적으로 적용됩니다</a:t>
            </a:r>
            <a:r>
              <a:rPr lang="en-US" altLang="ko-KR" sz="1400" b="1" dirty="0">
                <a:solidFill>
                  <a:schemeClr val="tx1">
                    <a:lumMod val="75000"/>
                    <a:lumOff val="25000"/>
                  </a:schemeClr>
                </a:solidFill>
              </a:rPr>
              <a:t>.</a:t>
            </a:r>
            <a:r>
              <a:rPr lang="ko-KR" altLang="en-US" sz="1400" b="1" dirty="0">
                <a:solidFill>
                  <a:schemeClr val="tx1">
                    <a:lumMod val="75000"/>
                    <a:lumOff val="25000"/>
                  </a:schemeClr>
                </a:solidFill>
              </a:rPr>
              <a:t> 따라서 연설문 분석 만으로 북한과의 대북 갈등 원인</a:t>
            </a:r>
            <a:r>
              <a:rPr lang="en-US" altLang="ko-KR" sz="1400" b="1" dirty="0">
                <a:solidFill>
                  <a:schemeClr val="tx1">
                    <a:lumMod val="75000"/>
                    <a:lumOff val="25000"/>
                  </a:schemeClr>
                </a:solidFill>
              </a:rPr>
              <a:t>, </a:t>
            </a:r>
            <a:r>
              <a:rPr lang="ko-KR" altLang="en-US" sz="1400" b="1" dirty="0">
                <a:solidFill>
                  <a:schemeClr val="tx1">
                    <a:lumMod val="75000"/>
                    <a:lumOff val="25000"/>
                  </a:schemeClr>
                </a:solidFill>
              </a:rPr>
              <a:t>대남 도발 이유를 정확하게 파악하기는 어렵습니다</a:t>
            </a:r>
            <a:r>
              <a:rPr lang="en-US" altLang="ko-KR" sz="1400" b="1" dirty="0">
                <a:solidFill>
                  <a:schemeClr val="tx1">
                    <a:lumMod val="75000"/>
                    <a:lumOff val="25000"/>
                  </a:schemeClr>
                </a:solidFill>
              </a:rPr>
              <a:t>.</a:t>
            </a:r>
          </a:p>
        </p:txBody>
      </p:sp>
      <p:sp>
        <p:nvSpPr>
          <p:cNvPr id="51" name="사각형: 둥근 모서리 79">
            <a:extLst>
              <a:ext uri="{FF2B5EF4-FFF2-40B4-BE49-F238E27FC236}">
                <a16:creationId xmlns:a16="http://schemas.microsoft.com/office/drawing/2014/main" id="{F79D9257-BE76-E765-87AE-C889C8DED955}"/>
              </a:ext>
            </a:extLst>
          </p:cNvPr>
          <p:cNvSpPr/>
          <p:nvPr/>
        </p:nvSpPr>
        <p:spPr>
          <a:xfrm>
            <a:off x="3221900" y="2859839"/>
            <a:ext cx="2745955" cy="3151877"/>
          </a:xfrm>
          <a:prstGeom prst="roundRect">
            <a:avLst>
              <a:gd name="adj" fmla="val 7061"/>
            </a:avLst>
          </a:prstGeom>
          <a:solidFill>
            <a:schemeClr val="bg1">
              <a:lumMod val="9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52" name="직사각형 51">
            <a:extLst>
              <a:ext uri="{FF2B5EF4-FFF2-40B4-BE49-F238E27FC236}">
                <a16:creationId xmlns:a16="http://schemas.microsoft.com/office/drawing/2014/main" id="{8FA38299-E25E-43A5-F719-6CACA050CA3E}"/>
              </a:ext>
            </a:extLst>
          </p:cNvPr>
          <p:cNvSpPr/>
          <p:nvPr/>
        </p:nvSpPr>
        <p:spPr>
          <a:xfrm>
            <a:off x="3546354" y="2879820"/>
            <a:ext cx="2097049" cy="338554"/>
          </a:xfrm>
          <a:prstGeom prst="rect">
            <a:avLst/>
          </a:prstGeom>
        </p:spPr>
        <p:txBody>
          <a:bodyPr wrap="none" anchor="ctr">
            <a:spAutoFit/>
          </a:bodyPr>
          <a:lstStyle/>
          <a:p>
            <a:pPr algn="ctr"/>
            <a:r>
              <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② 데이터 정제</a:t>
            </a:r>
            <a:r>
              <a:rPr lang="en-US" altLang="ko-KR"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600" b="1" dirty="0" err="1">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전처리</a:t>
            </a:r>
            <a:r>
              <a:rPr lang="en-US" altLang="ko-KR"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a:t>
            </a:r>
            <a:endPar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53" name="사각형: 둥근 모서리 79">
            <a:extLst>
              <a:ext uri="{FF2B5EF4-FFF2-40B4-BE49-F238E27FC236}">
                <a16:creationId xmlns:a16="http://schemas.microsoft.com/office/drawing/2014/main" id="{8B1DAC22-34F7-9F71-58C6-9A9A821EE778}"/>
              </a:ext>
            </a:extLst>
          </p:cNvPr>
          <p:cNvSpPr/>
          <p:nvPr/>
        </p:nvSpPr>
        <p:spPr>
          <a:xfrm>
            <a:off x="6149604" y="2859839"/>
            <a:ext cx="2745955" cy="3151877"/>
          </a:xfrm>
          <a:prstGeom prst="roundRect">
            <a:avLst>
              <a:gd name="adj" fmla="val 7061"/>
            </a:avLst>
          </a:prstGeom>
          <a:solidFill>
            <a:schemeClr val="bg1">
              <a:lumMod val="9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54" name="직사각형 53">
            <a:extLst>
              <a:ext uri="{FF2B5EF4-FFF2-40B4-BE49-F238E27FC236}">
                <a16:creationId xmlns:a16="http://schemas.microsoft.com/office/drawing/2014/main" id="{F7EBA5A4-09F4-4950-9267-16EBFDF791B6}"/>
              </a:ext>
            </a:extLst>
          </p:cNvPr>
          <p:cNvSpPr/>
          <p:nvPr/>
        </p:nvSpPr>
        <p:spPr>
          <a:xfrm>
            <a:off x="6756187" y="2879820"/>
            <a:ext cx="1532792" cy="338554"/>
          </a:xfrm>
          <a:prstGeom prst="rect">
            <a:avLst/>
          </a:prstGeom>
        </p:spPr>
        <p:txBody>
          <a:bodyPr wrap="none" anchor="ctr">
            <a:spAutoFit/>
          </a:bodyPr>
          <a:lstStyle/>
          <a:p>
            <a:pPr algn="ctr"/>
            <a:r>
              <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③ 데이터 시각화</a:t>
            </a:r>
          </a:p>
        </p:txBody>
      </p:sp>
      <p:sp>
        <p:nvSpPr>
          <p:cNvPr id="55" name="사각형: 둥근 모서리 79">
            <a:extLst>
              <a:ext uri="{FF2B5EF4-FFF2-40B4-BE49-F238E27FC236}">
                <a16:creationId xmlns:a16="http://schemas.microsoft.com/office/drawing/2014/main" id="{FFB894F2-682D-E05C-6D50-D31BB3634499}"/>
              </a:ext>
            </a:extLst>
          </p:cNvPr>
          <p:cNvSpPr/>
          <p:nvPr/>
        </p:nvSpPr>
        <p:spPr>
          <a:xfrm>
            <a:off x="9071628" y="2859839"/>
            <a:ext cx="2745955" cy="3151877"/>
          </a:xfrm>
          <a:prstGeom prst="roundRect">
            <a:avLst>
              <a:gd name="adj" fmla="val 7061"/>
            </a:avLst>
          </a:prstGeom>
          <a:solidFill>
            <a:schemeClr val="bg1">
              <a:lumMod val="9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56" name="직사각형 55">
            <a:extLst>
              <a:ext uri="{FF2B5EF4-FFF2-40B4-BE49-F238E27FC236}">
                <a16:creationId xmlns:a16="http://schemas.microsoft.com/office/drawing/2014/main" id="{E851DE53-E47D-CB54-3EDA-C846D8035CF3}"/>
              </a:ext>
            </a:extLst>
          </p:cNvPr>
          <p:cNvSpPr/>
          <p:nvPr/>
        </p:nvSpPr>
        <p:spPr>
          <a:xfrm>
            <a:off x="9974834" y="2879820"/>
            <a:ext cx="950902" cy="338554"/>
          </a:xfrm>
          <a:prstGeom prst="rect">
            <a:avLst/>
          </a:prstGeom>
        </p:spPr>
        <p:txBody>
          <a:bodyPr wrap="none" anchor="ctr">
            <a:spAutoFit/>
          </a:bodyPr>
          <a:lstStyle/>
          <a:p>
            <a:pPr algn="ctr"/>
            <a:r>
              <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④ </a:t>
            </a:r>
            <a:r>
              <a:rPr lang="ko-KR" altLang="en-US" sz="1600" b="1" dirty="0" err="1">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백엔드</a:t>
            </a:r>
            <a:endPar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65" name="TextBox 64">
            <a:extLst>
              <a:ext uri="{FF2B5EF4-FFF2-40B4-BE49-F238E27FC236}">
                <a16:creationId xmlns:a16="http://schemas.microsoft.com/office/drawing/2014/main" id="{6C154DA4-7019-F38A-4F1E-ED9509027D03}"/>
              </a:ext>
            </a:extLst>
          </p:cNvPr>
          <p:cNvSpPr txBox="1"/>
          <p:nvPr/>
        </p:nvSpPr>
        <p:spPr>
          <a:xfrm>
            <a:off x="338224" y="3385135"/>
            <a:ext cx="2657898" cy="1972528"/>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gn="just">
              <a:lnSpc>
                <a:spcPct val="110000"/>
              </a:lnSpc>
            </a:pP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대통령실 사이트의 </a:t>
            </a:r>
            <a:r>
              <a:rPr lang="ko-KR" altLang="en-US" sz="1400" dirty="0" err="1">
                <a:latin typeface="Pretendard" panose="02000503000000020004" pitchFamily="50" charset="-127"/>
                <a:ea typeface="Pretendard" panose="02000503000000020004" pitchFamily="50" charset="-127"/>
                <a:cs typeface="Pretendard" panose="02000503000000020004" pitchFamily="50" charset="-127"/>
              </a:rPr>
              <a:t>크롤링</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 문제</a:t>
            </a:r>
            <a:endParaRPr lang="en-US" altLang="ko-KR" sz="1400" dirty="0">
              <a:latin typeface="Pretendard" panose="02000503000000020004" pitchFamily="50" charset="-127"/>
              <a:ea typeface="Pretendard" panose="02000503000000020004" pitchFamily="50" charset="-127"/>
              <a:cs typeface="Pretendard" panose="02000503000000020004" pitchFamily="50" charset="-127"/>
            </a:endParaRPr>
          </a:p>
          <a:p>
            <a:pPr marL="168528" indent="-168528" algn="just">
              <a:lnSpc>
                <a:spcPct val="110000"/>
              </a:lnSpc>
            </a:pP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연설 날짜와 대통령 이름을 받아서 해당하는 연설문을 크롤링하는 함수 구축 실패 </a:t>
            </a:r>
            <a:endParaRPr lang="en-US" altLang="ko-KR" sz="1400" dirty="0">
              <a:latin typeface="Pretendard" panose="02000503000000020004" pitchFamily="50" charset="-127"/>
              <a:ea typeface="Pretendard" panose="02000503000000020004" pitchFamily="50" charset="-127"/>
              <a:cs typeface="Pretendard" panose="02000503000000020004" pitchFamily="50" charset="-127"/>
            </a:endParaRPr>
          </a:p>
          <a:p>
            <a:pPr marL="168528" indent="-168528" algn="just">
              <a:lnSpc>
                <a:spcPct val="110000"/>
              </a:lnSpc>
            </a:pP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데이터 수집 및 </a:t>
            </a:r>
            <a:r>
              <a:rPr lang="ko-KR" altLang="en-US" sz="1400" dirty="0" err="1">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 시 소요 시간이 오래 걸려서 역대 대통령들의 모든 연설문을 크롤링하는데 실패 	</a:t>
            </a:r>
            <a:endParaRPr kumimoji="1" lang="ko-KR" altLang="en-US" sz="14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66" name="TextBox 65">
            <a:extLst>
              <a:ext uri="{FF2B5EF4-FFF2-40B4-BE49-F238E27FC236}">
                <a16:creationId xmlns:a16="http://schemas.microsoft.com/office/drawing/2014/main" id="{63ABB46C-A8D9-FEEA-7675-4ABAFB12C340}"/>
              </a:ext>
            </a:extLst>
          </p:cNvPr>
          <p:cNvSpPr txBox="1"/>
          <p:nvPr/>
        </p:nvSpPr>
        <p:spPr>
          <a:xfrm>
            <a:off x="3265928" y="3385135"/>
            <a:ext cx="2657898" cy="787588"/>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gn="just">
              <a:lnSpc>
                <a:spcPct val="110000"/>
              </a:lnSpc>
            </a:pPr>
            <a:r>
              <a:rPr kumimoji="1" lang="ko-KR" altLang="en-US" sz="1400" dirty="0" err="1">
                <a:solidFill>
                  <a:prstClr val="black"/>
                </a:solidFill>
                <a:latin typeface="Pretendard" panose="02000503000000020004" pitchFamily="50" charset="-127"/>
                <a:ea typeface="Pretendard" panose="02000503000000020004" pitchFamily="50" charset="-127"/>
                <a:cs typeface="Pretendard" panose="02000503000000020004" pitchFamily="50" charset="-127"/>
                <a:sym typeface="Arial"/>
              </a:rPr>
              <a:t>전처리</a:t>
            </a:r>
            <a:r>
              <a:rPr kumimoji="1" lang="ko-KR" altLang="en-US" sz="1400" dirty="0">
                <a:solidFill>
                  <a:prstClr val="black"/>
                </a:solidFill>
                <a:latin typeface="Pretendard" panose="02000503000000020004" pitchFamily="50" charset="-127"/>
                <a:ea typeface="Pretendard" panose="02000503000000020004" pitchFamily="50" charset="-127"/>
                <a:cs typeface="Pretendard" panose="02000503000000020004" pitchFamily="50" charset="-127"/>
                <a:sym typeface="Arial"/>
              </a:rPr>
              <a:t> 함수 실행 시</a:t>
            </a:r>
            <a:r>
              <a:rPr kumimoji="1" lang="en-US" altLang="ko-KR" sz="1400" dirty="0">
                <a:solidFill>
                  <a:prstClr val="black"/>
                </a:solidFill>
                <a:latin typeface="Pretendard" panose="02000503000000020004" pitchFamily="50" charset="-127"/>
                <a:ea typeface="Pretendard" panose="02000503000000020004" pitchFamily="50" charset="-127"/>
                <a:cs typeface="Pretendard" panose="02000503000000020004" pitchFamily="50" charset="-127"/>
                <a:sym typeface="Arial"/>
              </a:rPr>
              <a:t>, </a:t>
            </a:r>
            <a:r>
              <a:rPr kumimoji="1" lang="ko-KR" altLang="en-US" sz="1400" dirty="0">
                <a:solidFill>
                  <a:prstClr val="black"/>
                </a:solidFill>
                <a:latin typeface="Pretendard" panose="02000503000000020004" pitchFamily="50" charset="-127"/>
                <a:ea typeface="Pretendard" panose="02000503000000020004" pitchFamily="50" charset="-127"/>
                <a:cs typeface="Pretendard" panose="02000503000000020004" pitchFamily="50" charset="-127"/>
                <a:sym typeface="Arial"/>
              </a:rPr>
              <a:t>소요시간이 오래 걸림</a:t>
            </a:r>
            <a:endParaRPr kumimoji="1" lang="en-US" altLang="ko-KR" sz="1400" dirty="0">
              <a:solidFill>
                <a:prstClr val="black"/>
              </a:solidFill>
              <a:latin typeface="Pretendard" panose="02000503000000020004" pitchFamily="50" charset="-127"/>
              <a:ea typeface="Pretendard" panose="02000503000000020004" pitchFamily="50" charset="-127"/>
              <a:cs typeface="Pretendard" panose="02000503000000020004" pitchFamily="50" charset="-127"/>
              <a:sym typeface="Arial"/>
            </a:endParaRPr>
          </a:p>
          <a:p>
            <a:pPr marL="168528" indent="-168528" algn="just">
              <a:lnSpc>
                <a:spcPct val="110000"/>
              </a:lnSpc>
            </a:pPr>
            <a:r>
              <a:rPr kumimoji="1" lang="ko-KR" altLang="en-US" sz="1400" dirty="0" err="1">
                <a:solidFill>
                  <a:prstClr val="black"/>
                </a:solidFill>
                <a:latin typeface="Pretendard" panose="02000503000000020004" pitchFamily="50" charset="-127"/>
                <a:ea typeface="Pretendard" panose="02000503000000020004" pitchFamily="50" charset="-127"/>
                <a:cs typeface="Pretendard" panose="02000503000000020004" pitchFamily="50" charset="-127"/>
                <a:sym typeface="Arial"/>
              </a:rPr>
              <a:t>전처리</a:t>
            </a:r>
            <a:r>
              <a:rPr kumimoji="1" lang="ko-KR" altLang="en-US" sz="1400" dirty="0">
                <a:solidFill>
                  <a:prstClr val="black"/>
                </a:solidFill>
                <a:latin typeface="Pretendard" panose="02000503000000020004" pitchFamily="50" charset="-127"/>
                <a:ea typeface="Pretendard" panose="02000503000000020004" pitchFamily="50" charset="-127"/>
                <a:cs typeface="Pretendard" panose="02000503000000020004" pitchFamily="50" charset="-127"/>
                <a:sym typeface="Arial"/>
              </a:rPr>
              <a:t> 에러 요인 파악이 어려움</a:t>
            </a:r>
            <a:endParaRPr kumimoji="1" lang="ko-KR" altLang="en-US" sz="14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67" name="TextBox 66">
            <a:extLst>
              <a:ext uri="{FF2B5EF4-FFF2-40B4-BE49-F238E27FC236}">
                <a16:creationId xmlns:a16="http://schemas.microsoft.com/office/drawing/2014/main" id="{8D1A494F-F7F8-3346-DFF5-D0EFC548FF1A}"/>
              </a:ext>
            </a:extLst>
          </p:cNvPr>
          <p:cNvSpPr txBox="1"/>
          <p:nvPr/>
        </p:nvSpPr>
        <p:spPr>
          <a:xfrm>
            <a:off x="6193632" y="3385135"/>
            <a:ext cx="2657898" cy="550600"/>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gn="just">
              <a:lnSpc>
                <a:spcPct val="110000"/>
              </a:lnSpc>
            </a:pP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변형 </a:t>
            </a:r>
            <a:r>
              <a:rPr lang="ko-KR" altLang="en-US" sz="1400" dirty="0" err="1">
                <a:latin typeface="Pretendard" panose="02000503000000020004" pitchFamily="50" charset="-127"/>
                <a:ea typeface="Pretendard" panose="02000503000000020004" pitchFamily="50" charset="-127"/>
                <a:cs typeface="Pretendard" panose="02000503000000020004" pitchFamily="50" charset="-127"/>
              </a:rPr>
              <a:t>워드클라우드의</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err="1">
                <a:latin typeface="Pretendard" panose="02000503000000020004" pitchFamily="50" charset="-127"/>
                <a:ea typeface="Pretendard" panose="02000503000000020004" pitchFamily="50" charset="-127"/>
                <a:cs typeface="Pretendard" panose="02000503000000020004" pitchFamily="50" charset="-127"/>
              </a:rPr>
              <a:t>마스킹</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 이미지 수집의 어려움</a:t>
            </a: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a:t>
            </a:r>
            <a:endParaRPr kumimoji="1" lang="ko-KR" altLang="en-US" sz="14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68" name="TextBox 67">
            <a:extLst>
              <a:ext uri="{FF2B5EF4-FFF2-40B4-BE49-F238E27FC236}">
                <a16:creationId xmlns:a16="http://schemas.microsoft.com/office/drawing/2014/main" id="{D52D12FA-5F31-BF4D-D280-583AC81091AF}"/>
              </a:ext>
            </a:extLst>
          </p:cNvPr>
          <p:cNvSpPr txBox="1"/>
          <p:nvPr/>
        </p:nvSpPr>
        <p:spPr>
          <a:xfrm>
            <a:off x="9115656" y="3385135"/>
            <a:ext cx="2657898" cy="313612"/>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gn="just">
              <a:lnSpc>
                <a:spcPct val="110000"/>
              </a:lnSpc>
            </a:pP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a:t>
            </a:r>
            <a:endParaRPr kumimoji="1" lang="ko-KR" altLang="en-US" sz="14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Tree>
    <p:extLst>
      <p:ext uri="{BB962C8B-B14F-4D97-AF65-F5344CB8AC3E}">
        <p14:creationId xmlns:p14="http://schemas.microsoft.com/office/powerpoint/2010/main" val="268052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8432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66470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769F0-EE15-1AF6-EE93-DE84CF5A808D}"/>
              </a:ext>
            </a:extLst>
          </p:cNvPr>
          <p:cNvSpPr txBox="1"/>
          <p:nvPr/>
        </p:nvSpPr>
        <p:spPr>
          <a:xfrm>
            <a:off x="1871394" y="1280238"/>
            <a:ext cx="8449212" cy="5171362"/>
          </a:xfrm>
          <a:prstGeom prst="rect">
            <a:avLst/>
          </a:prstGeom>
          <a:noFill/>
        </p:spPr>
        <p:txBody>
          <a:bodyPr wrap="square" lIns="144000" tIns="144000" rIns="144000" bIns="144000" rtlCol="0" anchor="ctr">
            <a:noAutofit/>
          </a:bodyPr>
          <a:lstStyle/>
          <a:p>
            <a:pPr marL="514350" indent="-514350">
              <a:lnSpc>
                <a:spcPct val="150000"/>
              </a:lnSpc>
              <a:buFont typeface="+mj-lt"/>
              <a:buAutoNum type="romanUcPeriod"/>
            </a:pPr>
            <a:r>
              <a:rPr kumimoji="1" lang="ko-KR" altLang="en-US"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rPr>
              <a:t>배경</a:t>
            </a:r>
            <a:endParaRPr kumimoji="1" lang="en-US" altLang="ko-KR"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lnSpc>
                <a:spcPct val="150000"/>
              </a:lnSpc>
              <a:buFont typeface="+mj-lt"/>
              <a:buAutoNum type="romanUcPeriod"/>
            </a:pPr>
            <a:endParaRPr kumimoji="1" lang="en-US" altLang="ko-KR" sz="300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lnSpc>
                <a:spcPct val="150000"/>
              </a:lnSpc>
              <a:buFont typeface="+mj-lt"/>
              <a:buAutoNum type="romanUcPeriod"/>
            </a:pPr>
            <a:r>
              <a:rPr kumimoji="1" lang="ko-KR" altLang="en-US"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rPr>
              <a:t>분석 계획</a:t>
            </a:r>
            <a:endParaRPr kumimoji="1" lang="en-US" altLang="ko-KR"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lnSpc>
                <a:spcPct val="150000"/>
              </a:lnSpc>
              <a:buFont typeface="+mj-lt"/>
              <a:buAutoNum type="romanUcPeriod"/>
            </a:pPr>
            <a:endParaRPr kumimoji="1" lang="en-US" altLang="ko-KR"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lnSpc>
                <a:spcPct val="150000"/>
              </a:lnSpc>
              <a:buFont typeface="+mj-lt"/>
              <a:buAutoNum type="romanUcPeriod"/>
            </a:pPr>
            <a:r>
              <a:rPr kumimoji="1" lang="ko-KR" altLang="en-US"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rPr>
              <a:t>분석 과정</a:t>
            </a:r>
            <a:endParaRPr kumimoji="1" lang="en-US" altLang="ko-KR"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lnSpc>
                <a:spcPct val="150000"/>
              </a:lnSpc>
              <a:buFont typeface="+mj-lt"/>
              <a:buAutoNum type="romanUcPeriod"/>
            </a:pPr>
            <a:endParaRPr kumimoji="1" lang="en-US" altLang="ko-KR"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lnSpc>
                <a:spcPct val="150000"/>
              </a:lnSpc>
              <a:buFont typeface="+mj-lt"/>
              <a:buAutoNum type="romanUcPeriod"/>
            </a:pPr>
            <a:r>
              <a:rPr kumimoji="1" lang="ko-KR" altLang="en-US"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rPr>
              <a:t>결론</a:t>
            </a:r>
            <a:endParaRPr kumimoji="1" lang="en-US" altLang="ko-KR"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13" name="제목 12">
            <a:extLst>
              <a:ext uri="{FF2B5EF4-FFF2-40B4-BE49-F238E27FC236}">
                <a16:creationId xmlns:a16="http://schemas.microsoft.com/office/drawing/2014/main" id="{92288815-D1AC-76FE-7BC1-1F83D75E805D}"/>
              </a:ext>
            </a:extLst>
          </p:cNvPr>
          <p:cNvSpPr>
            <a:spLocks noGrp="1"/>
          </p:cNvSpPr>
          <p:nvPr>
            <p:ph type="title"/>
          </p:nvPr>
        </p:nvSpPr>
        <p:spPr/>
        <p:txBody>
          <a:bodyPr/>
          <a:lstStyle/>
          <a:p>
            <a:r>
              <a:rPr lang="en-US" altLang="ko-KR" b="1" dirty="0">
                <a:latin typeface="pretendard" panose="02000503000000020004" pitchFamily="2" charset="-127"/>
                <a:ea typeface="pretendard" panose="02000503000000020004" pitchFamily="2" charset="-127"/>
                <a:cs typeface="pretendard" panose="02000503000000020004" pitchFamily="2" charset="-127"/>
              </a:rPr>
              <a:t>Contents</a:t>
            </a:r>
            <a:endParaRPr lang="ko-KR" altLang="en-US" b="1" dirty="0">
              <a:latin typeface="pretendard" panose="02000503000000020004" pitchFamily="2" charset="-127"/>
              <a:ea typeface="pretendard" panose="02000503000000020004" pitchFamily="2" charset="-127"/>
              <a:cs typeface="pretendard" panose="02000503000000020004" pitchFamily="2" charset="-127"/>
            </a:endParaRPr>
          </a:p>
        </p:txBody>
      </p:sp>
    </p:spTree>
    <p:extLst>
      <p:ext uri="{BB962C8B-B14F-4D97-AF65-F5344CB8AC3E}">
        <p14:creationId xmlns:p14="http://schemas.microsoft.com/office/powerpoint/2010/main" val="93404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1871394" y="1322289"/>
            <a:ext cx="8449212" cy="5171362"/>
            <a:chOff x="1538773" y="980728"/>
            <a:chExt cx="8449212" cy="5171362"/>
          </a:xfrm>
        </p:grpSpPr>
        <p:sp>
          <p:nvSpPr>
            <p:cNvPr id="2" name="직사각형 1">
              <a:extLst>
                <a:ext uri="{FF2B5EF4-FFF2-40B4-BE49-F238E27FC236}">
                  <a16:creationId xmlns:a16="http://schemas.microsoft.com/office/drawing/2014/main" id="{2C52F115-3F51-FE89-1F9D-362E89A00DFC}"/>
                </a:ext>
              </a:extLst>
            </p:cNvPr>
            <p:cNvSpPr/>
            <p:nvPr/>
          </p:nvSpPr>
          <p:spPr>
            <a:xfrm>
              <a:off x="1538773" y="1343749"/>
              <a:ext cx="8311778" cy="705612"/>
            </a:xfrm>
            <a:prstGeom prst="rect">
              <a:avLst/>
            </a:prstGeom>
            <a:solidFill>
              <a:srgbClr val="0257B1">
                <a:alpha val="30196"/>
              </a:srgbClr>
            </a:solidFill>
            <a:ln w="9525" cap="flat" cmpd="sng" algn="ctr">
              <a:solidFill>
                <a:srgbClr val="0257B1"/>
              </a:solidFill>
              <a:prstDash val="solid"/>
            </a:ln>
            <a:effectLst/>
          </p:spPr>
          <p:txBody>
            <a:bodyPr rtlCol="0" anchor="ctr"/>
            <a:lstStyle/>
            <a:p>
              <a:pPr latinLnBrk="0"/>
              <a:endParaRPr kumimoji="1" lang="ko-KR" altLang="en-US" sz="1100" kern="0" dirty="0">
                <a:solidFill>
                  <a:prstClr val="black"/>
                </a:solidFill>
                <a:latin typeface="맑은 고딕"/>
                <a:ea typeface="맑은 고딕" panose="020B0503020000020004" pitchFamily="50" charset="-127"/>
              </a:endParaRPr>
            </a:p>
          </p:txBody>
        </p:sp>
        <p:sp>
          <p:nvSpPr>
            <p:cNvPr id="3" name="TextBox 2">
              <a:extLst>
                <a:ext uri="{FF2B5EF4-FFF2-40B4-BE49-F238E27FC236}">
                  <a16:creationId xmlns:a16="http://schemas.microsoft.com/office/drawing/2014/main" id="{7C4769F0-EE15-1AF6-EE93-DE84CF5A808D}"/>
                </a:ext>
              </a:extLst>
            </p:cNvPr>
            <p:cNvSpPr txBox="1"/>
            <p:nvPr/>
          </p:nvSpPr>
          <p:spPr>
            <a:xfrm>
              <a:off x="1538773" y="980728"/>
              <a:ext cx="8449212" cy="5171362"/>
            </a:xfrm>
            <a:prstGeom prst="rect">
              <a:avLst/>
            </a:prstGeom>
            <a:noFill/>
          </p:spPr>
          <p:txBody>
            <a:bodyPr wrap="square" lIns="144000" tIns="144000" rIns="144000" bIns="144000" rtlCol="0" anchor="ctr">
              <a:noAutofit/>
            </a:bodyPr>
            <a:lstStyle/>
            <a:p>
              <a:pPr marL="514350" indent="-514350">
                <a:buFont typeface="+mj-lt"/>
                <a:buAutoNum type="romanUcPeriod"/>
              </a:pPr>
              <a:r>
                <a:rPr kumimoji="1" lang="ko-KR" altLang="en-US"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rPr>
                <a:t>배경</a:t>
              </a:r>
              <a:endParaRPr kumimoji="1" lang="en-US" altLang="ko-KR" sz="250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buFont typeface="+mj-lt"/>
                <a:buAutoNum type="romanUcPeriod"/>
              </a:pPr>
              <a:endParaRPr kumimoji="1" lang="en-US" altLang="ko-KR" sz="300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buFont typeface="+mj-lt"/>
                <a:buAutoNum type="romanUcPeriod"/>
              </a:pPr>
              <a:endParaRPr kumimoji="1" lang="en-US" altLang="ko-KR" sz="3000" dirty="0">
                <a:solidFill>
                  <a:srgbClr val="0257B1"/>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buFont typeface="+mj-lt"/>
                <a:buAutoNum type="romanUcPeriod"/>
              </a:pPr>
              <a:r>
                <a:rPr kumimoji="1" lang="ko-KR" altLang="en-US" sz="25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계획</a:t>
              </a:r>
              <a:endParaRPr kumimoji="1" lang="en-US" altLang="ko-KR" sz="25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buFont typeface="+mj-lt"/>
                <a:buAutoNum type="romanUcPeriod"/>
              </a:pPr>
              <a:endParaRPr kumimoji="1" lang="en-US" altLang="ko-KR" sz="3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buFont typeface="+mj-lt"/>
                <a:buAutoNum type="romanUcPeriod"/>
              </a:pPr>
              <a:endParaRPr kumimoji="1" lang="en-US" altLang="ko-KR" sz="3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buFont typeface="+mj-lt"/>
                <a:buAutoNum type="romanUcPeriod"/>
              </a:pPr>
              <a:r>
                <a:rPr kumimoji="1" lang="ko-KR" altLang="en-US" sz="25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과정</a:t>
              </a:r>
              <a:endParaRPr kumimoji="1" lang="en-US" altLang="ko-KR" sz="3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buFont typeface="+mj-lt"/>
                <a:buAutoNum type="romanUcPeriod"/>
              </a:pPr>
              <a:endParaRPr kumimoji="1" lang="en-US" altLang="ko-KR" sz="25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buFont typeface="+mj-lt"/>
                <a:buAutoNum type="romanUcPeriod"/>
              </a:pPr>
              <a:endParaRPr kumimoji="1" lang="en-US" altLang="ko-KR" sz="25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endParaRPr>
            </a:p>
            <a:p>
              <a:pPr marL="514350" indent="-514350">
                <a:buFont typeface="+mj-lt"/>
                <a:buAutoNum type="romanUcPeriod"/>
              </a:pPr>
              <a:r>
                <a:rPr kumimoji="1" lang="ko-KR" altLang="en-US" sz="25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결론</a:t>
              </a:r>
              <a:endParaRPr kumimoji="1" lang="en-US" altLang="ko-KR" sz="25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grpSp>
      <p:sp>
        <p:nvSpPr>
          <p:cNvPr id="13" name="제목 12">
            <a:extLst>
              <a:ext uri="{FF2B5EF4-FFF2-40B4-BE49-F238E27FC236}">
                <a16:creationId xmlns:a16="http://schemas.microsoft.com/office/drawing/2014/main" id="{92288815-D1AC-76FE-7BC1-1F83D75E805D}"/>
              </a:ext>
            </a:extLst>
          </p:cNvPr>
          <p:cNvSpPr>
            <a:spLocks noGrp="1"/>
          </p:cNvSpPr>
          <p:nvPr>
            <p:ph type="title"/>
          </p:nvPr>
        </p:nvSpPr>
        <p:spPr/>
        <p:txBody>
          <a:bodyPr/>
          <a:lstStyle/>
          <a:p>
            <a:r>
              <a:rPr lang="en-US" altLang="ko-KR" b="1" dirty="0">
                <a:latin typeface="pretendard" panose="02000503000000020004" pitchFamily="2" charset="-127"/>
                <a:ea typeface="pretendard" panose="02000503000000020004" pitchFamily="2" charset="-127"/>
                <a:cs typeface="pretendard" panose="02000503000000020004" pitchFamily="2" charset="-127"/>
              </a:rPr>
              <a:t>Contents</a:t>
            </a:r>
            <a:endParaRPr lang="ko-KR" altLang="en-US" b="1" dirty="0">
              <a:latin typeface="pretendard" panose="02000503000000020004" pitchFamily="2" charset="-127"/>
              <a:ea typeface="pretendard" panose="02000503000000020004" pitchFamily="2" charset="-127"/>
              <a:cs typeface="pretendard" panose="02000503000000020004" pitchFamily="2" charset="-127"/>
            </a:endParaRPr>
          </a:p>
        </p:txBody>
      </p:sp>
    </p:spTree>
    <p:extLst>
      <p:ext uri="{BB962C8B-B14F-4D97-AF65-F5344CB8AC3E}">
        <p14:creationId xmlns:p14="http://schemas.microsoft.com/office/powerpoint/2010/main" val="256596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사각형: 둥근 모서리 15">
            <a:extLst>
              <a:ext uri="{FF2B5EF4-FFF2-40B4-BE49-F238E27FC236}">
                <a16:creationId xmlns:a16="http://schemas.microsoft.com/office/drawing/2014/main" id="{09A80C13-FABB-722C-22F7-1C45497C888E}"/>
              </a:ext>
            </a:extLst>
          </p:cNvPr>
          <p:cNvSpPr/>
          <p:nvPr/>
        </p:nvSpPr>
        <p:spPr>
          <a:xfrm>
            <a:off x="223334" y="734459"/>
            <a:ext cx="11745332" cy="981459"/>
          </a:xfrm>
          <a:prstGeom prst="roundRect">
            <a:avLst>
              <a:gd name="adj" fmla="val 2220"/>
            </a:avLst>
          </a:prstGeom>
          <a:solidFill>
            <a:schemeClr val="bg1">
              <a:lumMod val="85000"/>
            </a:schemeClr>
          </a:solidFill>
          <a:ln w="3175"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31" name="그림 30"/>
          <p:cNvPicPr>
            <a:picLocks noChangeAspect="1"/>
          </p:cNvPicPr>
          <p:nvPr/>
        </p:nvPicPr>
        <p:blipFill>
          <a:blip r:embed="rId2"/>
          <a:stretch>
            <a:fillRect/>
          </a:stretch>
        </p:blipFill>
        <p:spPr>
          <a:xfrm>
            <a:off x="261434" y="769421"/>
            <a:ext cx="911535" cy="911535"/>
          </a:xfrm>
          <a:prstGeom prst="rect">
            <a:avLst/>
          </a:prstGeom>
        </p:spPr>
      </p:pic>
      <p:pic>
        <p:nvPicPr>
          <p:cNvPr id="1036" name="Picture 12" descr="문서 기호 - 무료 상호 작용개 아이콘"/>
          <p:cNvPicPr>
            <a:picLocks noChangeAspect="1" noChangeArrowheads="1"/>
          </p:cNvPicPr>
          <p:nvPr/>
        </p:nvPicPr>
        <p:blipFill rotWithShape="1">
          <a:blip r:embed="rId3">
            <a:extLst>
              <a:ext uri="{28A0092B-C50C-407E-A947-70E740481C1C}">
                <a14:useLocalDpi xmlns:a14="http://schemas.microsoft.com/office/drawing/2010/main" val="0"/>
              </a:ext>
            </a:extLst>
          </a:blip>
          <a:srcRect l="8881" r="8892"/>
          <a:stretch/>
        </p:blipFill>
        <p:spPr bwMode="auto">
          <a:xfrm>
            <a:off x="1390650" y="960974"/>
            <a:ext cx="592016" cy="7199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orth Korea - Free flags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337" y="835560"/>
            <a:ext cx="779256" cy="779256"/>
          </a:xfrm>
          <a:prstGeom prst="rect">
            <a:avLst/>
          </a:prstGeom>
          <a:noFill/>
          <a:extLst>
            <a:ext uri="{909E8E84-426E-40DD-AFC4-6F175D3DCCD1}">
              <a14:hiddenFill xmlns:a14="http://schemas.microsoft.com/office/drawing/2010/main">
                <a:solidFill>
                  <a:srgbClr val="FFFFFF"/>
                </a:solidFill>
              </a14:hiddenFill>
            </a:ext>
          </a:extLst>
        </p:spPr>
      </p:pic>
      <p:pic>
        <p:nvPicPr>
          <p:cNvPr id="33" name="그림 32"/>
          <p:cNvPicPr>
            <a:picLocks noChangeAspect="1"/>
          </p:cNvPicPr>
          <p:nvPr/>
        </p:nvPicPr>
        <p:blipFill rotWithShape="1">
          <a:blip r:embed="rId5"/>
          <a:srcRect l="3334" t="16262" r="3896" b="25555"/>
          <a:stretch/>
        </p:blipFill>
        <p:spPr>
          <a:xfrm flipH="1">
            <a:off x="9760004" y="1037216"/>
            <a:ext cx="1181454" cy="577600"/>
          </a:xfrm>
          <a:prstGeom prst="rect">
            <a:avLst/>
          </a:prstGeom>
        </p:spPr>
      </p:pic>
      <p:sp>
        <p:nvSpPr>
          <p:cNvPr id="242" name="텍스트 개체 틀 241">
            <a:extLst>
              <a:ext uri="{FF2B5EF4-FFF2-40B4-BE49-F238E27FC236}">
                <a16:creationId xmlns:a16="http://schemas.microsoft.com/office/drawing/2014/main" id="{16E6A4AC-07E1-E6FC-6046-F30A02789C58}"/>
              </a:ext>
            </a:extLst>
          </p:cNvPr>
          <p:cNvSpPr>
            <a:spLocks noGrp="1"/>
          </p:cNvSpPr>
          <p:nvPr>
            <p:ph type="body" idx="1"/>
          </p:nvPr>
        </p:nvSpPr>
        <p:spPr>
          <a:xfrm>
            <a:off x="223334" y="154272"/>
            <a:ext cx="1634041" cy="404431"/>
          </a:xfrm>
        </p:spPr>
        <p:txBody>
          <a:bodyPr/>
          <a:lstStyle/>
          <a:p>
            <a:r>
              <a:rPr lang="en-US" altLang="ko-KR" dirty="0"/>
              <a:t>I. </a:t>
            </a:r>
            <a:r>
              <a:rPr lang="ko-KR" altLang="en-US" dirty="0"/>
              <a:t>배경</a:t>
            </a:r>
          </a:p>
        </p:txBody>
      </p:sp>
      <p:sp>
        <p:nvSpPr>
          <p:cNvPr id="297" name="사각형: 둥근 모서리 296">
            <a:extLst>
              <a:ext uri="{FF2B5EF4-FFF2-40B4-BE49-F238E27FC236}">
                <a16:creationId xmlns:a16="http://schemas.microsoft.com/office/drawing/2014/main" id="{6EB358FE-2F42-43B7-0C46-B6AC88D2C893}"/>
              </a:ext>
            </a:extLst>
          </p:cNvPr>
          <p:cNvSpPr/>
          <p:nvPr/>
        </p:nvSpPr>
        <p:spPr>
          <a:xfrm>
            <a:off x="4458503" y="136109"/>
            <a:ext cx="1782107" cy="335079"/>
          </a:xfrm>
          <a:prstGeom prst="roundRect">
            <a:avLst>
              <a:gd name="adj" fmla="val 41122"/>
            </a:avLst>
          </a:prstGeom>
          <a:solidFill>
            <a:srgbClr val="0257B1"/>
          </a:solidFill>
          <a:ln w="3175" cap="flat" cmpd="sng" algn="ctr">
            <a:solidFill>
              <a:srgbClr val="0257B1"/>
            </a:solidFill>
            <a:prstDash val="solid"/>
          </a:ln>
          <a:effectLst/>
        </p:spPr>
        <p:txBody>
          <a:bodyPr lIns="84396" tIns="42198" rIns="84396" bIns="42198" rtlCol="0" anchor="ctr"/>
          <a:lstStyle/>
          <a:p>
            <a:pPr algn="ctr"/>
            <a:r>
              <a:rPr kumimoji="1" lang="en-US" altLang="ko-KR"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I. </a:t>
            </a:r>
            <a:r>
              <a:rPr kumimoji="1" lang="ko-KR" altLang="en-US"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배경</a:t>
            </a:r>
          </a:p>
        </p:txBody>
      </p:sp>
      <p:sp>
        <p:nvSpPr>
          <p:cNvPr id="298" name="사각형: 둥근 모서리 297">
            <a:extLst>
              <a:ext uri="{FF2B5EF4-FFF2-40B4-BE49-F238E27FC236}">
                <a16:creationId xmlns:a16="http://schemas.microsoft.com/office/drawing/2014/main" id="{8D8266AE-949A-182B-4E94-5531E4D1E598}"/>
              </a:ext>
            </a:extLst>
          </p:cNvPr>
          <p:cNvSpPr/>
          <p:nvPr/>
        </p:nvSpPr>
        <p:spPr>
          <a:xfrm>
            <a:off x="6367855"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계획</a:t>
            </a:r>
          </a:p>
        </p:txBody>
      </p:sp>
      <p:sp>
        <p:nvSpPr>
          <p:cNvPr id="299" name="사각형: 둥근 모서리 298">
            <a:extLst>
              <a:ext uri="{FF2B5EF4-FFF2-40B4-BE49-F238E27FC236}">
                <a16:creationId xmlns:a16="http://schemas.microsoft.com/office/drawing/2014/main" id="{6A725723-DFDB-65DD-8B3B-E61B55125495}"/>
              </a:ext>
            </a:extLst>
          </p:cNvPr>
          <p:cNvSpPr/>
          <p:nvPr/>
        </p:nvSpPr>
        <p:spPr>
          <a:xfrm>
            <a:off x="8277207"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과정</a:t>
            </a:r>
          </a:p>
        </p:txBody>
      </p:sp>
      <p:sp>
        <p:nvSpPr>
          <p:cNvPr id="300" name="사각형: 둥근 모서리 299">
            <a:extLst>
              <a:ext uri="{FF2B5EF4-FFF2-40B4-BE49-F238E27FC236}">
                <a16:creationId xmlns:a16="http://schemas.microsoft.com/office/drawing/2014/main" id="{51B56359-75EE-2614-D2A9-E850F5A86261}"/>
              </a:ext>
            </a:extLst>
          </p:cNvPr>
          <p:cNvSpPr/>
          <p:nvPr/>
        </p:nvSpPr>
        <p:spPr>
          <a:xfrm>
            <a:off x="10186559"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IV.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결론</a:t>
            </a:r>
          </a:p>
        </p:txBody>
      </p:sp>
      <p:pic>
        <p:nvPicPr>
          <p:cNvPr id="269" name="그림 268" descr="물, 음악, 어두운, 기타이(가) 표시된 사진&#10;&#10;자동 생성된 설명">
            <a:extLst>
              <a:ext uri="{FF2B5EF4-FFF2-40B4-BE49-F238E27FC236}">
                <a16:creationId xmlns:a16="http://schemas.microsoft.com/office/drawing/2014/main" id="{E99FDE34-FCB9-8B46-45D3-76B29380B7C3}"/>
              </a:ext>
            </a:extLst>
          </p:cNvPr>
          <p:cNvPicPr>
            <a:picLocks noChangeAspect="1"/>
          </p:cNvPicPr>
          <p:nvPr/>
        </p:nvPicPr>
        <p:blipFill>
          <a:blip r:embed="rId6" cstate="print">
            <a:duotone>
              <a:srgbClr val="EEECE1">
                <a:shade val="45000"/>
                <a:satMod val="135000"/>
              </a:srgbClr>
              <a:prstClr val="white"/>
            </a:duotone>
            <a:extLst>
              <a:ext uri="{28A0092B-C50C-407E-A947-70E740481C1C}">
                <a14:useLocalDpi xmlns:a14="http://schemas.microsoft.com/office/drawing/2010/main" val="0"/>
              </a:ext>
            </a:extLst>
          </a:blip>
          <a:stretch>
            <a:fillRect/>
          </a:stretch>
        </p:blipFill>
        <p:spPr>
          <a:xfrm flipV="1">
            <a:off x="3174944" y="1906144"/>
            <a:ext cx="5842112" cy="484357"/>
          </a:xfrm>
          <a:prstGeom prst="rect">
            <a:avLst/>
          </a:prstGeom>
        </p:spPr>
      </p:pic>
      <p:sp>
        <p:nvSpPr>
          <p:cNvPr id="245" name="사각형: 둥근 모서리 15">
            <a:extLst>
              <a:ext uri="{FF2B5EF4-FFF2-40B4-BE49-F238E27FC236}">
                <a16:creationId xmlns:a16="http://schemas.microsoft.com/office/drawing/2014/main" id="{09A80C13-FABB-722C-22F7-1C45497C888E}"/>
              </a:ext>
            </a:extLst>
          </p:cNvPr>
          <p:cNvSpPr/>
          <p:nvPr/>
        </p:nvSpPr>
        <p:spPr>
          <a:xfrm>
            <a:off x="223334" y="2580728"/>
            <a:ext cx="11745332" cy="3845472"/>
          </a:xfrm>
          <a:prstGeom prst="roundRect">
            <a:avLst>
              <a:gd name="adj" fmla="val 2220"/>
            </a:avLst>
          </a:prstGeom>
          <a:solidFill>
            <a:sysClr val="window" lastClr="FFFFFF"/>
          </a:solidFill>
          <a:ln w="3175" cap="flat" cmpd="sng" algn="ctr">
            <a:solidFill>
              <a:schemeClr val="tx1"/>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3" name="직사각형 22"/>
          <p:cNvSpPr/>
          <p:nvPr/>
        </p:nvSpPr>
        <p:spPr>
          <a:xfrm>
            <a:off x="5354451" y="2580728"/>
            <a:ext cx="1483098" cy="369332"/>
          </a:xfrm>
          <a:prstGeom prst="rect">
            <a:avLst/>
          </a:prstGeom>
        </p:spPr>
        <p:txBody>
          <a:bodyPr wrap="none">
            <a:spAutoFit/>
          </a:bodyPr>
          <a:lstStyle/>
          <a:p>
            <a:pPr algn="ctr"/>
            <a:r>
              <a:rPr lang="ko-KR" altLang="en-US" b="1" u="sng"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주제 선정 이유</a:t>
            </a:r>
          </a:p>
        </p:txBody>
      </p:sp>
      <p:pic>
        <p:nvPicPr>
          <p:cNvPr id="25" name="Picture 7" descr="C:\Users\Administrator\Desktop\02.PNG">
            <a:extLst>
              <a:ext uri="{FF2B5EF4-FFF2-40B4-BE49-F238E27FC236}">
                <a16:creationId xmlns:a16="http://schemas.microsoft.com/office/drawing/2014/main" id="{4D9CB1CF-252D-CC9D-CFA2-D12376292E12}"/>
              </a:ext>
            </a:extLst>
          </p:cNvPr>
          <p:cNvPicPr>
            <a:picLocks noChangeAspect="1" noChangeArrowheads="1"/>
          </p:cNvPicPr>
          <p:nvPr/>
        </p:nvPicPr>
        <p:blipFill rotWithShape="1">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234694" y="4234649"/>
            <a:ext cx="11722613" cy="2191551"/>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grpSp>
        <p:nvGrpSpPr>
          <p:cNvPr id="8" name="그룹 7"/>
          <p:cNvGrpSpPr/>
          <p:nvPr/>
        </p:nvGrpSpPr>
        <p:grpSpPr>
          <a:xfrm>
            <a:off x="426533" y="3086366"/>
            <a:ext cx="5035093" cy="3151877"/>
            <a:chOff x="630552" y="2994923"/>
            <a:chExt cx="5035093" cy="3151877"/>
          </a:xfrm>
        </p:grpSpPr>
        <p:sp>
          <p:nvSpPr>
            <p:cNvPr id="26" name="사각형: 둥근 모서리 79">
              <a:extLst>
                <a:ext uri="{FF2B5EF4-FFF2-40B4-BE49-F238E27FC236}">
                  <a16:creationId xmlns:a16="http://schemas.microsoft.com/office/drawing/2014/main" id="{949D3F7C-9CC4-2775-5C69-19F507C303B6}"/>
                </a:ext>
              </a:extLst>
            </p:cNvPr>
            <p:cNvSpPr/>
            <p:nvPr/>
          </p:nvSpPr>
          <p:spPr>
            <a:xfrm>
              <a:off x="630552" y="2994923"/>
              <a:ext cx="5035093" cy="3151877"/>
            </a:xfrm>
            <a:prstGeom prst="roundRect">
              <a:avLst>
                <a:gd name="adj" fmla="val 7061"/>
              </a:avLst>
            </a:prstGeom>
            <a:solidFill>
              <a:schemeClr val="bg1">
                <a:lumMod val="9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4" name="직사각형 23"/>
            <p:cNvSpPr/>
            <p:nvPr/>
          </p:nvSpPr>
          <p:spPr>
            <a:xfrm>
              <a:off x="2155679" y="2994923"/>
              <a:ext cx="1984839" cy="338554"/>
            </a:xfrm>
            <a:prstGeom prst="rect">
              <a:avLst/>
            </a:prstGeom>
          </p:spPr>
          <p:txBody>
            <a:bodyPr wrap="none" anchor="ctr">
              <a:spAutoFit/>
            </a:bodyPr>
            <a:lstStyle/>
            <a:p>
              <a:pPr algn="ctr"/>
              <a:r>
                <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① 북한 도발 패턴 파악</a:t>
              </a:r>
            </a:p>
          </p:txBody>
        </p:sp>
      </p:grpSp>
      <p:sp>
        <p:nvSpPr>
          <p:cNvPr id="243" name="텍스트 개체 틀 242">
            <a:extLst>
              <a:ext uri="{FF2B5EF4-FFF2-40B4-BE49-F238E27FC236}">
                <a16:creationId xmlns:a16="http://schemas.microsoft.com/office/drawing/2014/main" id="{0120AE54-DC96-970A-82E1-FE1024851E36}"/>
              </a:ext>
            </a:extLst>
          </p:cNvPr>
          <p:cNvSpPr>
            <a:spLocks noGrp="1"/>
          </p:cNvSpPr>
          <p:nvPr>
            <p:ph type="body" idx="10"/>
          </p:nvPr>
        </p:nvSpPr>
        <p:spPr>
          <a:xfrm>
            <a:off x="2680554" y="806241"/>
            <a:ext cx="6830893" cy="837894"/>
          </a:xfrm>
        </p:spPr>
        <p:txBody>
          <a:bodyPr/>
          <a:lstStyle/>
          <a:p>
            <a:pPr algn="ctr">
              <a:lnSpc>
                <a:spcPct val="150000"/>
              </a:lnSpc>
            </a:pPr>
            <a:r>
              <a:rPr lang="ko-KR" altLang="en-US" sz="2000" b="1" u="sng" dirty="0"/>
              <a:t>주제</a:t>
            </a:r>
            <a:endParaRPr lang="en-US" altLang="ko-KR" sz="2000" b="1" u="sng" dirty="0"/>
          </a:p>
          <a:p>
            <a:pPr algn="ctr">
              <a:lnSpc>
                <a:spcPct val="150000"/>
              </a:lnSpc>
            </a:pPr>
            <a:r>
              <a:rPr lang="ko-KR" altLang="en-US" sz="2000" b="1" dirty="0"/>
              <a:t>대통령 연설문 분석 </a:t>
            </a:r>
            <a:r>
              <a:rPr lang="en-US" altLang="ko-KR" sz="2000" b="1" dirty="0"/>
              <a:t>for </a:t>
            </a:r>
            <a:r>
              <a:rPr lang="ko-KR" altLang="en-US" sz="2000" b="1" dirty="0"/>
              <a:t>대북 갈등 </a:t>
            </a:r>
            <a:r>
              <a:rPr lang="en-US" altLang="ko-KR" sz="2000" b="1" dirty="0"/>
              <a:t>(</a:t>
            </a:r>
            <a:r>
              <a:rPr lang="ko-KR" altLang="en-US" sz="2000" b="1" dirty="0"/>
              <a:t>군사적 도발 및 충돌</a:t>
            </a:r>
            <a:r>
              <a:rPr lang="en-US" altLang="ko-KR" sz="2000" b="1" dirty="0"/>
              <a:t>, </a:t>
            </a:r>
            <a:r>
              <a:rPr lang="ko-KR" altLang="en-US" sz="2000" b="1" dirty="0"/>
              <a:t>민간 피해</a:t>
            </a:r>
            <a:r>
              <a:rPr lang="en-US" altLang="ko-KR" sz="2000" b="1" dirty="0"/>
              <a:t>)</a:t>
            </a:r>
          </a:p>
        </p:txBody>
      </p:sp>
      <p:grpSp>
        <p:nvGrpSpPr>
          <p:cNvPr id="6" name="그룹 5"/>
          <p:cNvGrpSpPr/>
          <p:nvPr/>
        </p:nvGrpSpPr>
        <p:grpSpPr>
          <a:xfrm>
            <a:off x="6773098" y="3086366"/>
            <a:ext cx="5035093" cy="3151877"/>
            <a:chOff x="6526355" y="2994923"/>
            <a:chExt cx="5035093" cy="3151877"/>
          </a:xfrm>
        </p:grpSpPr>
        <p:sp>
          <p:nvSpPr>
            <p:cNvPr id="28" name="사각형: 둥근 모서리 79">
              <a:extLst>
                <a:ext uri="{FF2B5EF4-FFF2-40B4-BE49-F238E27FC236}">
                  <a16:creationId xmlns:a16="http://schemas.microsoft.com/office/drawing/2014/main" id="{949D3F7C-9CC4-2775-5C69-19F507C303B6}"/>
                </a:ext>
              </a:extLst>
            </p:cNvPr>
            <p:cNvSpPr/>
            <p:nvPr/>
          </p:nvSpPr>
          <p:spPr>
            <a:xfrm>
              <a:off x="6526355" y="2994923"/>
              <a:ext cx="5035093" cy="3151877"/>
            </a:xfrm>
            <a:prstGeom prst="roundRect">
              <a:avLst>
                <a:gd name="adj" fmla="val 7061"/>
              </a:avLst>
            </a:prstGeom>
            <a:solidFill>
              <a:schemeClr val="bg1">
                <a:lumMod val="9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6" name="직사각형 35"/>
            <p:cNvSpPr/>
            <p:nvPr/>
          </p:nvSpPr>
          <p:spPr>
            <a:xfrm>
              <a:off x="7671575" y="2994923"/>
              <a:ext cx="2744662" cy="338554"/>
            </a:xfrm>
            <a:prstGeom prst="rect">
              <a:avLst/>
            </a:prstGeom>
          </p:spPr>
          <p:txBody>
            <a:bodyPr wrap="none" anchor="ctr">
              <a:spAutoFit/>
            </a:bodyPr>
            <a:lstStyle/>
            <a:p>
              <a:pPr algn="ctr"/>
              <a:r>
                <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② 인물 발언 중심의 새로운 해석</a:t>
              </a:r>
            </a:p>
          </p:txBody>
        </p:sp>
      </p:grpSp>
      <p:pic>
        <p:nvPicPr>
          <p:cNvPr id="37" name="Picture 2" descr="Xgrunge 문자 X 벡터 십자 기호 손으로 그린 X | 프리미엄 벡터">
            <a:extLst>
              <a:ext uri="{FF2B5EF4-FFF2-40B4-BE49-F238E27FC236}">
                <a16:creationId xmlns:a16="http://schemas.microsoft.com/office/drawing/2014/main" id="{9A845CD0-6A44-8549-22AE-A9642C81DA7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8273" t="7397" r="18197" b="8849"/>
          <a:stretch/>
        </p:blipFill>
        <p:spPr bwMode="auto">
          <a:xfrm>
            <a:off x="5690125" y="4099056"/>
            <a:ext cx="854474" cy="112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42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사각형: 둥근 모서리 15">
            <a:extLst>
              <a:ext uri="{FF2B5EF4-FFF2-40B4-BE49-F238E27FC236}">
                <a16:creationId xmlns:a16="http://schemas.microsoft.com/office/drawing/2014/main" id="{09A80C13-FABB-722C-22F7-1C45497C888E}"/>
              </a:ext>
            </a:extLst>
          </p:cNvPr>
          <p:cNvSpPr/>
          <p:nvPr/>
        </p:nvSpPr>
        <p:spPr>
          <a:xfrm>
            <a:off x="223334" y="846354"/>
            <a:ext cx="11745332" cy="5580928"/>
          </a:xfrm>
          <a:prstGeom prst="roundRect">
            <a:avLst>
              <a:gd name="adj" fmla="val 2220"/>
            </a:avLst>
          </a:prstGeom>
          <a:solidFill>
            <a:sysClr val="window" lastClr="FFFFFF"/>
          </a:solidFill>
          <a:ln w="3175" cap="flat" cmpd="sng" algn="ctr">
            <a:solidFill>
              <a:schemeClr val="tx1"/>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3" name="Picture 7" descr="C:\Users\Administrator\Desktop\02.PNG">
            <a:extLst>
              <a:ext uri="{FF2B5EF4-FFF2-40B4-BE49-F238E27FC236}">
                <a16:creationId xmlns:a16="http://schemas.microsoft.com/office/drawing/2014/main" id="{CAAEAC45-2580-C2B8-9749-24C23183AE80}"/>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223335" y="4519583"/>
            <a:ext cx="11745332" cy="1907699"/>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sp>
        <p:nvSpPr>
          <p:cNvPr id="242" name="텍스트 개체 틀 241">
            <a:extLst>
              <a:ext uri="{FF2B5EF4-FFF2-40B4-BE49-F238E27FC236}">
                <a16:creationId xmlns:a16="http://schemas.microsoft.com/office/drawing/2014/main" id="{16E6A4AC-07E1-E6FC-6046-F30A02789C58}"/>
              </a:ext>
            </a:extLst>
          </p:cNvPr>
          <p:cNvSpPr>
            <a:spLocks noGrp="1"/>
          </p:cNvSpPr>
          <p:nvPr>
            <p:ph type="body" idx="1"/>
          </p:nvPr>
        </p:nvSpPr>
        <p:spPr>
          <a:xfrm>
            <a:off x="223334" y="154272"/>
            <a:ext cx="1782106" cy="404431"/>
          </a:xfrm>
        </p:spPr>
        <p:txBody>
          <a:bodyPr/>
          <a:lstStyle/>
          <a:p>
            <a:r>
              <a:rPr lang="en-US" altLang="ko-KR" dirty="0"/>
              <a:t>II. </a:t>
            </a:r>
            <a:r>
              <a:rPr lang="ko-KR" altLang="en-US" dirty="0"/>
              <a:t>분석 계획 </a:t>
            </a:r>
            <a:r>
              <a:rPr lang="en-US" altLang="ko-KR" dirty="0"/>
              <a:t>- </a:t>
            </a:r>
            <a:r>
              <a:rPr lang="ko-KR" altLang="en-US" dirty="0"/>
              <a:t>개요</a:t>
            </a:r>
          </a:p>
        </p:txBody>
      </p:sp>
      <p:sp>
        <p:nvSpPr>
          <p:cNvPr id="244" name="사각형: 둥근 모서리 296">
            <a:extLst>
              <a:ext uri="{FF2B5EF4-FFF2-40B4-BE49-F238E27FC236}">
                <a16:creationId xmlns:a16="http://schemas.microsoft.com/office/drawing/2014/main" id="{6EB358FE-2F42-43B7-0C46-B6AC88D2C893}"/>
              </a:ext>
            </a:extLst>
          </p:cNvPr>
          <p:cNvSpPr/>
          <p:nvPr/>
        </p:nvSpPr>
        <p:spPr>
          <a:xfrm>
            <a:off x="4458503"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배경</a:t>
            </a:r>
          </a:p>
        </p:txBody>
      </p:sp>
      <p:sp>
        <p:nvSpPr>
          <p:cNvPr id="245" name="사각형: 둥근 모서리 297">
            <a:extLst>
              <a:ext uri="{FF2B5EF4-FFF2-40B4-BE49-F238E27FC236}">
                <a16:creationId xmlns:a16="http://schemas.microsoft.com/office/drawing/2014/main" id="{8D8266AE-949A-182B-4E94-5531E4D1E598}"/>
              </a:ext>
            </a:extLst>
          </p:cNvPr>
          <p:cNvSpPr/>
          <p:nvPr/>
        </p:nvSpPr>
        <p:spPr>
          <a:xfrm>
            <a:off x="6367855" y="136109"/>
            <a:ext cx="1782107" cy="335079"/>
          </a:xfrm>
          <a:prstGeom prst="roundRect">
            <a:avLst>
              <a:gd name="adj" fmla="val 41122"/>
            </a:avLst>
          </a:prstGeom>
          <a:solidFill>
            <a:srgbClr val="0257B1"/>
          </a:solidFill>
          <a:ln w="3175" cap="flat" cmpd="sng" algn="ctr">
            <a:solidFill>
              <a:srgbClr val="0257B1"/>
            </a:solidFill>
            <a:prstDash val="solid"/>
          </a:ln>
          <a:effectLst/>
        </p:spPr>
        <p:txBody>
          <a:bodyPr lIns="84396" tIns="42198" rIns="84396" bIns="42198" rtlCol="0" anchor="ctr"/>
          <a:lstStyle/>
          <a:p>
            <a:pPr algn="ctr"/>
            <a:r>
              <a:rPr kumimoji="1" lang="en-US" altLang="ko-KR"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II. </a:t>
            </a:r>
            <a:r>
              <a:rPr kumimoji="1" lang="ko-KR" altLang="en-US"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분석 계획</a:t>
            </a:r>
          </a:p>
        </p:txBody>
      </p:sp>
      <p:sp>
        <p:nvSpPr>
          <p:cNvPr id="246" name="사각형: 둥근 모서리 298">
            <a:extLst>
              <a:ext uri="{FF2B5EF4-FFF2-40B4-BE49-F238E27FC236}">
                <a16:creationId xmlns:a16="http://schemas.microsoft.com/office/drawing/2014/main" id="{6A725723-DFDB-65DD-8B3B-E61B55125495}"/>
              </a:ext>
            </a:extLst>
          </p:cNvPr>
          <p:cNvSpPr/>
          <p:nvPr/>
        </p:nvSpPr>
        <p:spPr>
          <a:xfrm>
            <a:off x="8277207"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과정</a:t>
            </a:r>
          </a:p>
        </p:txBody>
      </p:sp>
      <p:sp>
        <p:nvSpPr>
          <p:cNvPr id="247" name="사각형: 둥근 모서리 299">
            <a:extLst>
              <a:ext uri="{FF2B5EF4-FFF2-40B4-BE49-F238E27FC236}">
                <a16:creationId xmlns:a16="http://schemas.microsoft.com/office/drawing/2014/main" id="{51B56359-75EE-2614-D2A9-E850F5A86261}"/>
              </a:ext>
            </a:extLst>
          </p:cNvPr>
          <p:cNvSpPr/>
          <p:nvPr/>
        </p:nvSpPr>
        <p:spPr>
          <a:xfrm>
            <a:off x="10186559"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IV.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결론</a:t>
            </a:r>
          </a:p>
        </p:txBody>
      </p:sp>
      <p:grpSp>
        <p:nvGrpSpPr>
          <p:cNvPr id="2" name="그룹 1"/>
          <p:cNvGrpSpPr/>
          <p:nvPr/>
        </p:nvGrpSpPr>
        <p:grpSpPr>
          <a:xfrm>
            <a:off x="353427" y="978449"/>
            <a:ext cx="925500" cy="378853"/>
            <a:chOff x="476580" y="1475560"/>
            <a:chExt cx="925500" cy="378853"/>
          </a:xfrm>
        </p:grpSpPr>
        <p:sp>
          <p:nvSpPr>
            <p:cNvPr id="254" name="사각형: 둥근 모서리 24">
              <a:extLst>
                <a:ext uri="{FF2B5EF4-FFF2-40B4-BE49-F238E27FC236}">
                  <a16:creationId xmlns:a16="http://schemas.microsoft.com/office/drawing/2014/main" id="{F1D8D8A4-8D92-32EC-64B8-1C247BD03502}"/>
                </a:ext>
              </a:extLst>
            </p:cNvPr>
            <p:cNvSpPr/>
            <p:nvPr/>
          </p:nvSpPr>
          <p:spPr>
            <a:xfrm>
              <a:off x="476580" y="1475560"/>
              <a:ext cx="925500"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255" name="그림 254">
              <a:extLst>
                <a:ext uri="{FF2B5EF4-FFF2-40B4-BE49-F238E27FC236}">
                  <a16:creationId xmlns:a16="http://schemas.microsoft.com/office/drawing/2014/main" id="{B6622413-F2A9-F3BB-E22D-18370D2E507B}"/>
                </a:ext>
              </a:extLst>
            </p:cNvPr>
            <p:cNvPicPr>
              <a:picLocks noChangeAspect="1"/>
            </p:cNvPicPr>
            <p:nvPr/>
          </p:nvPicPr>
          <p:blipFill>
            <a:blip r:embed="rId4">
              <a:duotone>
                <a:schemeClr val="accent1">
                  <a:shade val="45000"/>
                  <a:satMod val="135000"/>
                </a:schemeClr>
                <a:prstClr val="white"/>
              </a:duotone>
            </a:blip>
            <a:stretch>
              <a:fillRect/>
            </a:stretch>
          </p:blipFill>
          <p:spPr>
            <a:xfrm>
              <a:off x="556706" y="1546678"/>
              <a:ext cx="238550" cy="238550"/>
            </a:xfrm>
            <a:prstGeom prst="rect">
              <a:avLst/>
            </a:prstGeom>
          </p:spPr>
        </p:pic>
        <p:sp>
          <p:nvSpPr>
            <p:cNvPr id="256" name="TextBox 39">
              <a:extLst>
                <a:ext uri="{FF2B5EF4-FFF2-40B4-BE49-F238E27FC236}">
                  <a16:creationId xmlns:a16="http://schemas.microsoft.com/office/drawing/2014/main" id="{22B59FF7-B25F-B543-AC53-00D1D4DA338F}"/>
                </a:ext>
              </a:extLst>
            </p:cNvPr>
            <p:cNvSpPr txBox="1"/>
            <p:nvPr/>
          </p:nvSpPr>
          <p:spPr>
            <a:xfrm>
              <a:off x="763453" y="1495709"/>
              <a:ext cx="539568" cy="33855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ko-KR" altLang="en-US" sz="16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개요</a:t>
              </a:r>
              <a:endParaRPr lang="en-US" altLang="ko-KR" sz="16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grpSp>
        <p:nvGrpSpPr>
          <p:cNvPr id="1073" name="그룹 1072"/>
          <p:cNvGrpSpPr/>
          <p:nvPr/>
        </p:nvGrpSpPr>
        <p:grpSpPr>
          <a:xfrm>
            <a:off x="545616" y="1714128"/>
            <a:ext cx="11100768" cy="4367884"/>
            <a:chOff x="605457" y="1608967"/>
            <a:chExt cx="11100768" cy="4367884"/>
          </a:xfrm>
        </p:grpSpPr>
        <p:grpSp>
          <p:nvGrpSpPr>
            <p:cNvPr id="1072" name="그룹 1071"/>
            <p:cNvGrpSpPr/>
            <p:nvPr/>
          </p:nvGrpSpPr>
          <p:grpSpPr>
            <a:xfrm>
              <a:off x="605457" y="1608967"/>
              <a:ext cx="2074840" cy="4367884"/>
              <a:chOff x="605457" y="1608967"/>
              <a:chExt cx="2074840" cy="4367884"/>
            </a:xfrm>
          </p:grpSpPr>
          <p:cxnSp>
            <p:nvCxnSpPr>
              <p:cNvPr id="305" name="직선 연결선 304">
                <a:extLst>
                  <a:ext uri="{FF2B5EF4-FFF2-40B4-BE49-F238E27FC236}">
                    <a16:creationId xmlns:a16="http://schemas.microsoft.com/office/drawing/2014/main" id="{C0FF014B-9F21-A802-0185-52405E0FC135}"/>
                  </a:ext>
                </a:extLst>
              </p:cNvPr>
              <p:cNvCxnSpPr>
                <a:cxnSpLocks/>
                <a:stCxn id="285" idx="0"/>
                <a:endCxn id="265" idx="2"/>
              </p:cNvCxnSpPr>
              <p:nvPr/>
            </p:nvCxnSpPr>
            <p:spPr>
              <a:xfrm flipV="1">
                <a:off x="1642877" y="2374543"/>
                <a:ext cx="0" cy="344229"/>
              </a:xfrm>
              <a:prstGeom prst="line">
                <a:avLst/>
              </a:prstGeom>
              <a:noFill/>
              <a:ln w="19050" cap="flat" cmpd="sng" algn="ctr">
                <a:solidFill>
                  <a:sysClr val="window" lastClr="FFFFFF">
                    <a:lumMod val="50000"/>
                  </a:sysClr>
                </a:solidFill>
                <a:prstDash val="dash"/>
                <a:headEnd type="oval" w="med" len="med"/>
                <a:tailEnd type="oval" w="med" len="med"/>
              </a:ln>
              <a:effectLst/>
            </p:spPr>
          </p:cxnSp>
          <p:sp>
            <p:nvSpPr>
              <p:cNvPr id="265" name="사각형: 둥근 모서리 79">
                <a:extLst>
                  <a:ext uri="{FF2B5EF4-FFF2-40B4-BE49-F238E27FC236}">
                    <a16:creationId xmlns:a16="http://schemas.microsoft.com/office/drawing/2014/main" id="{949D3F7C-9CC4-2775-5C69-19F507C303B6}"/>
                  </a:ext>
                </a:extLst>
              </p:cNvPr>
              <p:cNvSpPr/>
              <p:nvPr/>
            </p:nvSpPr>
            <p:spPr>
              <a:xfrm>
                <a:off x="606529" y="1608967"/>
                <a:ext cx="2072696" cy="765576"/>
              </a:xfrm>
              <a:prstGeom prst="roundRect">
                <a:avLst>
                  <a:gd name="adj" fmla="val 7061"/>
                </a:avLst>
              </a:prstGeom>
              <a:solidFill>
                <a:schemeClr val="accent5">
                  <a:lumMod val="20000"/>
                  <a:lumOff val="80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66" name="직사각형 265"/>
              <p:cNvSpPr/>
              <p:nvPr/>
            </p:nvSpPr>
            <p:spPr>
              <a:xfrm>
                <a:off x="1097326" y="1822478"/>
                <a:ext cx="1091102" cy="338554"/>
              </a:xfrm>
              <a:prstGeom prst="rect">
                <a:avLst/>
              </a:prstGeom>
            </p:spPr>
            <p:txBody>
              <a:bodyPr wrap="none" anchor="ctr">
                <a:spAutoFit/>
              </a:bodyPr>
              <a:lstStyle/>
              <a:p>
                <a:pPr algn="ctr"/>
                <a:r>
                  <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수집 대상</a:t>
                </a:r>
              </a:p>
            </p:txBody>
          </p:sp>
          <p:sp>
            <p:nvSpPr>
              <p:cNvPr id="285" name="사각형: 둥근 모서리 79">
                <a:extLst>
                  <a:ext uri="{FF2B5EF4-FFF2-40B4-BE49-F238E27FC236}">
                    <a16:creationId xmlns:a16="http://schemas.microsoft.com/office/drawing/2014/main" id="{949D3F7C-9CC4-2775-5C69-19F507C303B6}"/>
                  </a:ext>
                </a:extLst>
              </p:cNvPr>
              <p:cNvSpPr/>
              <p:nvPr/>
            </p:nvSpPr>
            <p:spPr>
              <a:xfrm>
                <a:off x="605457" y="2718772"/>
                <a:ext cx="2074840" cy="3258079"/>
              </a:xfrm>
              <a:prstGeom prst="roundRect">
                <a:avLst>
                  <a:gd name="adj" fmla="val 3922"/>
                </a:avLst>
              </a:prstGeom>
              <a:solidFill>
                <a:schemeClr val="bg1">
                  <a:lumMod val="9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09" name="직사각형 308"/>
              <p:cNvSpPr/>
              <p:nvPr/>
            </p:nvSpPr>
            <p:spPr>
              <a:xfrm>
                <a:off x="883695" y="2718772"/>
                <a:ext cx="1518364" cy="523220"/>
              </a:xfrm>
              <a:prstGeom prst="rect">
                <a:avLst/>
              </a:prstGeom>
            </p:spPr>
            <p:txBody>
              <a:bodyPr wrap="none">
                <a:spAutoFit/>
              </a:bodyPr>
              <a:lstStyle/>
              <a:p>
                <a:pPr algn="ctr"/>
                <a:r>
                  <a:rPr lang="ko-KR" altLang="en-US" sz="1400" b="1" u="sng" dirty="0">
                    <a:latin typeface="Pretendard" panose="02000503000000020004" pitchFamily="50" charset="-127"/>
                    <a:ea typeface="Pretendard" panose="02000503000000020004" pitchFamily="50" charset="-127"/>
                    <a:cs typeface="Pretendard" panose="02000503000000020004" pitchFamily="50" charset="-127"/>
                  </a:rPr>
                  <a:t>문민정부</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 이후 </a:t>
                </a:r>
                <a:endParaRPr lang="en-US" altLang="ko-KR" sz="1400" dirty="0">
                  <a:latin typeface="Pretendard" panose="02000503000000020004" pitchFamily="50" charset="-127"/>
                  <a:ea typeface="Pretendard" panose="02000503000000020004" pitchFamily="50" charset="-127"/>
                  <a:cs typeface="Pretendard" panose="02000503000000020004" pitchFamily="50" charset="-127"/>
                </a:endParaRPr>
              </a:p>
              <a:p>
                <a:pPr algn="ct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모든 대통령 </a:t>
                </a:r>
                <a:r>
                  <a:rPr lang="ko-KR" altLang="en-US" sz="1400" b="1" u="sng" dirty="0">
                    <a:latin typeface="Pretendard" panose="02000503000000020004" pitchFamily="50" charset="-127"/>
                    <a:ea typeface="Pretendard" panose="02000503000000020004" pitchFamily="50" charset="-127"/>
                    <a:cs typeface="Pretendard" panose="02000503000000020004" pitchFamily="50" charset="-127"/>
                  </a:rPr>
                  <a:t>연설문</a:t>
                </a:r>
              </a:p>
            </p:txBody>
          </p:sp>
          <p:pic>
            <p:nvPicPr>
              <p:cNvPr id="316" name="그림 315"/>
              <p:cNvPicPr>
                <a:picLocks noChangeAspect="1"/>
              </p:cNvPicPr>
              <p:nvPr/>
            </p:nvPicPr>
            <p:blipFill rotWithShape="1">
              <a:blip r:embed="rId5"/>
              <a:srcRect l="17565" t="2949" r="14258" b="1001"/>
              <a:stretch/>
            </p:blipFill>
            <p:spPr>
              <a:xfrm>
                <a:off x="605458" y="3384550"/>
                <a:ext cx="1082744" cy="2592301"/>
              </a:xfrm>
              <a:prstGeom prst="rect">
                <a:avLst/>
              </a:prstGeom>
            </p:spPr>
          </p:pic>
          <p:sp>
            <p:nvSpPr>
              <p:cNvPr id="318" name="사각형: 둥근 모서리 79">
                <a:extLst>
                  <a:ext uri="{FF2B5EF4-FFF2-40B4-BE49-F238E27FC236}">
                    <a16:creationId xmlns:a16="http://schemas.microsoft.com/office/drawing/2014/main" id="{949D3F7C-9CC4-2775-5C69-19F507C303B6}"/>
                  </a:ext>
                </a:extLst>
              </p:cNvPr>
              <p:cNvSpPr/>
              <p:nvPr/>
            </p:nvSpPr>
            <p:spPr>
              <a:xfrm>
                <a:off x="1533951" y="5023010"/>
                <a:ext cx="1072748" cy="903041"/>
              </a:xfrm>
              <a:prstGeom prst="roundRect">
                <a:avLst>
                  <a:gd name="adj" fmla="val 3922"/>
                </a:avLst>
              </a:prstGeom>
              <a:solidFill>
                <a:schemeClr val="bg1">
                  <a:lumMod val="7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nvGrpSpPr>
              <p:cNvPr id="314" name="그룹 313"/>
              <p:cNvGrpSpPr/>
              <p:nvPr/>
            </p:nvGrpSpPr>
            <p:grpSpPr>
              <a:xfrm>
                <a:off x="1615883" y="5131948"/>
                <a:ext cx="908884" cy="685165"/>
                <a:chOff x="-4936515" y="829003"/>
                <a:chExt cx="6124940" cy="4617303"/>
              </a:xfrm>
            </p:grpSpPr>
            <p:pic>
              <p:nvPicPr>
                <p:cNvPr id="310" name="Picture 2" descr="대한민국 역대 대통령 '스펙'은? - 시사오늘(시사ON)"/>
                <p:cNvPicPr>
                  <a:picLocks noChangeAspect="1" noChangeArrowheads="1"/>
                </p:cNvPicPr>
                <p:nvPr/>
              </p:nvPicPr>
              <p:blipFill rotWithShape="1">
                <a:blip r:embed="rId6">
                  <a:extLst>
                    <a:ext uri="{28A0092B-C50C-407E-A947-70E740481C1C}">
                      <a14:useLocalDpi xmlns:a14="http://schemas.microsoft.com/office/drawing/2010/main" val="0"/>
                    </a:ext>
                  </a:extLst>
                </a:blip>
                <a:srcRect l="69607" t="48790" r="156" b="1"/>
                <a:stretch/>
              </p:blipFill>
              <p:spPr bwMode="auto">
                <a:xfrm>
                  <a:off x="-4936515" y="838429"/>
                  <a:ext cx="1627981" cy="2398684"/>
                </a:xfrm>
                <a:prstGeom prst="roundRect">
                  <a:avLst>
                    <a:gd name="adj" fmla="val 8594"/>
                  </a:avLst>
                </a:prstGeom>
                <a:solidFill>
                  <a:srgbClr val="FFFFFF">
                    <a:shade val="85000"/>
                  </a:srgbClr>
                </a:solidFill>
                <a:ln>
                  <a:noFill/>
                </a:ln>
                <a:effectLst/>
              </p:spPr>
            </p:pic>
            <p:pic>
              <p:nvPicPr>
                <p:cNvPr id="311" name="Picture 2" descr="대한민국 역대 대통령 '스펙'은? - 시사오늘(시사ON)"/>
                <p:cNvPicPr>
                  <a:picLocks noChangeAspect="1" noChangeArrowheads="1"/>
                </p:cNvPicPr>
                <p:nvPr/>
              </p:nvPicPr>
              <p:blipFill rotWithShape="1">
                <a:blip r:embed="rId6">
                  <a:extLst>
                    <a:ext uri="{28A0092B-C50C-407E-A947-70E740481C1C}">
                      <a14:useLocalDpi xmlns:a14="http://schemas.microsoft.com/office/drawing/2010/main" val="0"/>
                    </a:ext>
                  </a:extLst>
                </a:blip>
                <a:srcRect l="66833" b="51377"/>
                <a:stretch/>
              </p:blipFill>
              <p:spPr bwMode="auto">
                <a:xfrm>
                  <a:off x="-2947049" y="829003"/>
                  <a:ext cx="1895489" cy="2417536"/>
                </a:xfrm>
                <a:prstGeom prst="roundRect">
                  <a:avLst>
                    <a:gd name="adj" fmla="val 8594"/>
                  </a:avLst>
                </a:prstGeom>
                <a:solidFill>
                  <a:srgbClr val="FFFFFF">
                    <a:shade val="85000"/>
                  </a:srgbClr>
                </a:solidFill>
                <a:ln>
                  <a:noFill/>
                </a:ln>
                <a:effectLst/>
              </p:spPr>
            </p:pic>
            <p:pic>
              <p:nvPicPr>
                <p:cNvPr id="263" name="Picture 2" descr="대한민국 역대 대통령 '스펙'은? - 시사오늘(시사ON)"/>
                <p:cNvPicPr>
                  <a:picLocks noChangeAspect="1" noChangeArrowheads="1"/>
                </p:cNvPicPr>
                <p:nvPr/>
              </p:nvPicPr>
              <p:blipFill rotWithShape="1">
                <a:blip r:embed="rId6">
                  <a:extLst>
                    <a:ext uri="{28A0092B-C50C-407E-A947-70E740481C1C}">
                      <a14:useLocalDpi xmlns:a14="http://schemas.microsoft.com/office/drawing/2010/main" val="0"/>
                    </a:ext>
                  </a:extLst>
                </a:blip>
                <a:srcRect l="31235" r="34101" b="51491"/>
                <a:stretch/>
              </p:blipFill>
              <p:spPr bwMode="auto">
                <a:xfrm>
                  <a:off x="-792605" y="831817"/>
                  <a:ext cx="1981030" cy="2411908"/>
                </a:xfrm>
                <a:prstGeom prst="roundRect">
                  <a:avLst>
                    <a:gd name="adj" fmla="val 8594"/>
                  </a:avLst>
                </a:prstGeom>
                <a:solidFill>
                  <a:srgbClr val="FFFFFF">
                    <a:shade val="85000"/>
                  </a:srgbClr>
                </a:solidFill>
                <a:ln>
                  <a:noFill/>
                </a:ln>
                <a:effectLst/>
              </p:spPr>
            </p:pic>
            <p:pic>
              <p:nvPicPr>
                <p:cNvPr id="313" name="Picture 2" descr="대한민국 역대 대통령 '스펙'은? - 시사오늘(시사ON)"/>
                <p:cNvPicPr>
                  <a:picLocks noChangeAspect="1" noChangeArrowheads="1"/>
                </p:cNvPicPr>
                <p:nvPr/>
              </p:nvPicPr>
              <p:blipFill rotWithShape="1">
                <a:blip r:embed="rId6">
                  <a:extLst>
                    <a:ext uri="{28A0092B-C50C-407E-A947-70E740481C1C}">
                      <a14:useLocalDpi xmlns:a14="http://schemas.microsoft.com/office/drawing/2010/main" val="0"/>
                    </a:ext>
                  </a:extLst>
                </a:blip>
                <a:srcRect t="48999" r="64373"/>
                <a:stretch/>
              </p:blipFill>
              <p:spPr bwMode="auto">
                <a:xfrm>
                  <a:off x="-4145843" y="2900825"/>
                  <a:ext cx="2036103" cy="2535803"/>
                </a:xfrm>
                <a:prstGeom prst="roundRect">
                  <a:avLst>
                    <a:gd name="adj" fmla="val 8594"/>
                  </a:avLst>
                </a:prstGeom>
                <a:solidFill>
                  <a:srgbClr val="FFFFFF">
                    <a:shade val="85000"/>
                  </a:srgbClr>
                </a:solidFill>
                <a:ln>
                  <a:noFill/>
                </a:ln>
                <a:effectLst/>
              </p:spPr>
            </p:pic>
            <p:pic>
              <p:nvPicPr>
                <p:cNvPr id="312" name="Picture 2" descr="대한민국 역대 대통령 '스펙'은? - 시사오늘(시사ON)"/>
                <p:cNvPicPr>
                  <a:picLocks noChangeAspect="1" noChangeArrowheads="1"/>
                </p:cNvPicPr>
                <p:nvPr/>
              </p:nvPicPr>
              <p:blipFill rotWithShape="1">
                <a:blip r:embed="rId6">
                  <a:extLst>
                    <a:ext uri="{28A0092B-C50C-407E-A947-70E740481C1C}">
                      <a14:useLocalDpi xmlns:a14="http://schemas.microsoft.com/office/drawing/2010/main" val="0"/>
                    </a:ext>
                  </a:extLst>
                </a:blip>
                <a:srcRect l="35643" t="48804" r="30524"/>
                <a:stretch/>
              </p:blipFill>
              <p:spPr bwMode="auto">
                <a:xfrm>
                  <a:off x="-1888870" y="2900825"/>
                  <a:ext cx="1933575" cy="2545481"/>
                </a:xfrm>
                <a:prstGeom prst="roundRect">
                  <a:avLst>
                    <a:gd name="adj" fmla="val 8594"/>
                  </a:avLst>
                </a:prstGeom>
                <a:solidFill>
                  <a:srgbClr val="FFFFFF">
                    <a:shade val="85000"/>
                  </a:srgbClr>
                </a:solidFill>
                <a:ln>
                  <a:noFill/>
                </a:ln>
                <a:effectLst/>
              </p:spPr>
            </p:pic>
          </p:grpSp>
          <p:grpSp>
            <p:nvGrpSpPr>
              <p:cNvPr id="1030" name="그룹 1029"/>
              <p:cNvGrpSpPr/>
              <p:nvPr/>
            </p:nvGrpSpPr>
            <p:grpSpPr>
              <a:xfrm>
                <a:off x="1676789" y="3384550"/>
                <a:ext cx="787072" cy="1009566"/>
                <a:chOff x="1695840" y="3564100"/>
                <a:chExt cx="899915" cy="1154308"/>
              </a:xfrm>
            </p:grpSpPr>
            <p:pic>
              <p:nvPicPr>
                <p:cNvPr id="1029" name="그림 1028"/>
                <p:cNvPicPr>
                  <a:picLocks noChangeAspect="1"/>
                </p:cNvPicPr>
                <p:nvPr/>
              </p:nvPicPr>
              <p:blipFill rotWithShape="1">
                <a:blip r:embed="rId7"/>
                <a:srcRect l="22075" t="9745" r="23736" b="12041"/>
                <a:stretch/>
              </p:blipFill>
              <p:spPr>
                <a:xfrm>
                  <a:off x="1695840" y="3564100"/>
                  <a:ext cx="899915" cy="1154308"/>
                </a:xfrm>
                <a:prstGeom prst="rect">
                  <a:avLst/>
                </a:prstGeom>
              </p:spPr>
            </p:pic>
            <p:pic>
              <p:nvPicPr>
                <p:cNvPr id="324" name="Picture 2" descr="대한민국의 대통령 - 위키백과, 우리 모두의 백과사전"/>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2465" y="3813097"/>
                  <a:ext cx="393304" cy="393304"/>
                </a:xfrm>
                <a:prstGeom prst="rect">
                  <a:avLst/>
                </a:prstGeom>
                <a:noFill/>
                <a:extLst>
                  <a:ext uri="{909E8E84-426E-40DD-AFC4-6F175D3DCCD1}">
                    <a14:hiddenFill xmlns:a14="http://schemas.microsoft.com/office/drawing/2010/main">
                      <a:solidFill>
                        <a:srgbClr val="FFFFFF"/>
                      </a:solidFill>
                    </a14:hiddenFill>
                  </a:ext>
                </a:extLst>
              </p:spPr>
            </p:pic>
          </p:grpSp>
          <p:sp>
            <p:nvSpPr>
              <p:cNvPr id="329" name="오른쪽 화살표 89">
                <a:extLst>
                  <a:ext uri="{FF2B5EF4-FFF2-40B4-BE49-F238E27FC236}">
                    <a16:creationId xmlns:a16="http://schemas.microsoft.com/office/drawing/2014/main" id="{7F2BDA13-5C45-97D2-C2F6-BBE21C631EE4}"/>
                  </a:ext>
                </a:extLst>
              </p:cNvPr>
              <p:cNvSpPr/>
              <p:nvPr>
                <p:custDataLst>
                  <p:tags r:id="rId1"/>
                </p:custDataLst>
              </p:nvPr>
            </p:nvSpPr>
            <p:spPr bwMode="auto">
              <a:xfrm rot="16200000">
                <a:off x="1901232" y="4524071"/>
                <a:ext cx="338187" cy="368984"/>
              </a:xfrm>
              <a:prstGeom prst="rightArrow">
                <a:avLst/>
              </a:prstGeom>
              <a:gradFill flip="none" rotWithShape="1">
                <a:gsLst>
                  <a:gs pos="0">
                    <a:sysClr val="window" lastClr="FFFFFF">
                      <a:lumMod val="50000"/>
                    </a:sysClr>
                  </a:gs>
                  <a:gs pos="50000">
                    <a:sysClr val="window" lastClr="FFFFFF">
                      <a:lumMod val="65000"/>
                    </a:sysClr>
                  </a:gs>
                  <a:gs pos="100000">
                    <a:srgbClr val="4F81BD">
                      <a:tint val="23500"/>
                      <a:satMod val="160000"/>
                    </a:srgbClr>
                  </a:gs>
                </a:gsLst>
                <a:lin ang="10800000" scaled="1"/>
                <a:tileRect/>
              </a:gradFill>
              <a:ln w="12700" cap="flat" cmpd="sng" algn="ctr">
                <a:noFill/>
                <a:prstDash val="solid"/>
                <a:round/>
                <a:headEnd type="none" w="med" len="med"/>
                <a:tailEnd type="none" w="med" len="med"/>
              </a:ln>
              <a:effectLst/>
            </p:spPr>
            <p:txBody>
              <a:bodyPr vert="horz" wrap="none" lIns="66453" tIns="66453" rIns="66453" bIns="66453" numCol="1" rtlCol="0" anchor="ctr" anchorCtr="0" compatLnSpc="1">
                <a:prstTxWarp prst="textNoShape">
                  <a:avLst/>
                </a:prstTxWarp>
              </a:bodyPr>
              <a:lstStyle/>
              <a:p>
                <a:pPr algn="ctr" fontAlgn="base" latinLnBrk="0">
                  <a:lnSpc>
                    <a:spcPct val="90000"/>
                  </a:lnSpc>
                  <a:spcBef>
                    <a:spcPct val="50000"/>
                  </a:spcBef>
                  <a:spcAft>
                    <a:spcPct val="0"/>
                  </a:spcAft>
                  <a:buClr>
                    <a:srgbClr val="EEECE1"/>
                  </a:buClr>
                  <a:defRPr/>
                </a:pPr>
                <a:endParaRPr lang="ko-KR" altLang="en-US" sz="1292"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grpSp>
          <p:nvGrpSpPr>
            <p:cNvPr id="1070" name="그룹 1069"/>
            <p:cNvGrpSpPr/>
            <p:nvPr/>
          </p:nvGrpSpPr>
          <p:grpSpPr>
            <a:xfrm>
              <a:off x="6060352" y="1608967"/>
              <a:ext cx="2842577" cy="4367884"/>
              <a:chOff x="6052066" y="1608967"/>
              <a:chExt cx="2842577" cy="4367884"/>
            </a:xfrm>
          </p:grpSpPr>
          <p:cxnSp>
            <p:nvCxnSpPr>
              <p:cNvPr id="307" name="직선 연결선 306">
                <a:extLst>
                  <a:ext uri="{FF2B5EF4-FFF2-40B4-BE49-F238E27FC236}">
                    <a16:creationId xmlns:a16="http://schemas.microsoft.com/office/drawing/2014/main" id="{C0FF014B-9F21-A802-0185-52405E0FC135}"/>
                  </a:ext>
                </a:extLst>
              </p:cNvPr>
              <p:cNvCxnSpPr>
                <a:cxnSpLocks/>
                <a:stCxn id="287" idx="0"/>
                <a:endCxn id="273" idx="2"/>
              </p:cNvCxnSpPr>
              <p:nvPr/>
            </p:nvCxnSpPr>
            <p:spPr>
              <a:xfrm flipH="1" flipV="1">
                <a:off x="7473354" y="2374543"/>
                <a:ext cx="1" cy="344229"/>
              </a:xfrm>
              <a:prstGeom prst="line">
                <a:avLst/>
              </a:prstGeom>
              <a:noFill/>
              <a:ln w="19050" cap="flat" cmpd="sng" algn="ctr">
                <a:solidFill>
                  <a:sysClr val="window" lastClr="FFFFFF">
                    <a:lumMod val="50000"/>
                  </a:sysClr>
                </a:solidFill>
                <a:prstDash val="dash"/>
                <a:headEnd type="oval" w="med" len="med"/>
                <a:tailEnd type="oval" w="med" len="med"/>
              </a:ln>
              <a:effectLst/>
            </p:spPr>
          </p:cxnSp>
          <p:sp>
            <p:nvSpPr>
              <p:cNvPr id="273" name="사각형: 둥근 모서리 79">
                <a:extLst>
                  <a:ext uri="{FF2B5EF4-FFF2-40B4-BE49-F238E27FC236}">
                    <a16:creationId xmlns:a16="http://schemas.microsoft.com/office/drawing/2014/main" id="{949D3F7C-9CC4-2775-5C69-19F507C303B6}"/>
                  </a:ext>
                </a:extLst>
              </p:cNvPr>
              <p:cNvSpPr/>
              <p:nvPr/>
            </p:nvSpPr>
            <p:spPr>
              <a:xfrm>
                <a:off x="6053534" y="1608967"/>
                <a:ext cx="2839640" cy="765576"/>
              </a:xfrm>
              <a:prstGeom prst="roundRect">
                <a:avLst>
                  <a:gd name="adj" fmla="val 7061"/>
                </a:avLst>
              </a:prstGeom>
              <a:solidFill>
                <a:schemeClr val="accent5">
                  <a:lumMod val="20000"/>
                  <a:lumOff val="80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74" name="직사각형 273"/>
              <p:cNvSpPr/>
              <p:nvPr/>
            </p:nvSpPr>
            <p:spPr>
              <a:xfrm>
                <a:off x="7058358" y="1822478"/>
                <a:ext cx="829992" cy="338554"/>
              </a:xfrm>
              <a:prstGeom prst="rect">
                <a:avLst/>
              </a:prstGeom>
            </p:spPr>
            <p:txBody>
              <a:bodyPr wrap="none" anchor="ctr">
                <a:spAutoFit/>
              </a:bodyPr>
              <a:lstStyle/>
              <a:p>
                <a:pPr algn="ctr"/>
                <a:r>
                  <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전처리</a:t>
                </a:r>
              </a:p>
            </p:txBody>
          </p:sp>
          <p:sp>
            <p:nvSpPr>
              <p:cNvPr id="287" name="사각형: 둥근 모서리 79">
                <a:extLst>
                  <a:ext uri="{FF2B5EF4-FFF2-40B4-BE49-F238E27FC236}">
                    <a16:creationId xmlns:a16="http://schemas.microsoft.com/office/drawing/2014/main" id="{949D3F7C-9CC4-2775-5C69-19F507C303B6}"/>
                  </a:ext>
                </a:extLst>
              </p:cNvPr>
              <p:cNvSpPr/>
              <p:nvPr/>
            </p:nvSpPr>
            <p:spPr>
              <a:xfrm>
                <a:off x="6052066" y="2718772"/>
                <a:ext cx="2842577" cy="3258079"/>
              </a:xfrm>
              <a:prstGeom prst="roundRect">
                <a:avLst>
                  <a:gd name="adj" fmla="val 3922"/>
                </a:avLst>
              </a:prstGeom>
              <a:solidFill>
                <a:schemeClr val="bg1">
                  <a:lumMod val="9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48" name="직사각형 347"/>
              <p:cNvSpPr/>
              <p:nvPr/>
            </p:nvSpPr>
            <p:spPr>
              <a:xfrm>
                <a:off x="6053471" y="2718772"/>
                <a:ext cx="2839766" cy="523220"/>
              </a:xfrm>
              <a:prstGeom prst="rect">
                <a:avLst/>
              </a:prstGeom>
            </p:spPr>
            <p:txBody>
              <a:bodyPr wrap="square">
                <a:spAutoFit/>
              </a:bodyPr>
              <a:lstStyle/>
              <a:p>
                <a:pPr algn="ct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문민정부 이후 연설문 단어 빈도 추출</a:t>
                </a:r>
                <a:endParaRPr lang="en-US" altLang="ko-KR" sz="1400" dirty="0">
                  <a:latin typeface="Pretendard" panose="02000503000000020004" pitchFamily="50" charset="-127"/>
                  <a:ea typeface="Pretendard" panose="02000503000000020004" pitchFamily="50" charset="-127"/>
                  <a:cs typeface="Pretendard" panose="02000503000000020004" pitchFamily="50" charset="-127"/>
                </a:endParaRPr>
              </a:p>
              <a:p>
                <a:pPr algn="ctr"/>
                <a:r>
                  <a:rPr lang="ko-KR" altLang="en-US" sz="1400" b="1" u="sng" dirty="0">
                    <a:latin typeface="Pretendard" panose="02000503000000020004" pitchFamily="50" charset="-127"/>
                    <a:ea typeface="Pretendard" panose="02000503000000020004" pitchFamily="50" charset="-127"/>
                    <a:cs typeface="Pretendard" panose="02000503000000020004" pitchFamily="50" charset="-127"/>
                  </a:rPr>
                  <a:t>단어 출현 빈도 상위 </a:t>
                </a:r>
                <a:r>
                  <a:rPr lang="en-US" altLang="ko-KR" sz="1400" b="1" u="sng" dirty="0">
                    <a:latin typeface="Pretendard" panose="02000503000000020004" pitchFamily="50" charset="-127"/>
                    <a:ea typeface="Pretendard" panose="02000503000000020004" pitchFamily="50" charset="-127"/>
                    <a:cs typeface="Pretendard" panose="02000503000000020004" pitchFamily="50" charset="-127"/>
                  </a:rPr>
                  <a:t>10</a:t>
                </a:r>
                <a:r>
                  <a:rPr lang="ko-KR" altLang="en-US" sz="1400" b="1" u="sng" dirty="0">
                    <a:latin typeface="Pretendard" panose="02000503000000020004" pitchFamily="50" charset="-127"/>
                    <a:ea typeface="Pretendard" panose="02000503000000020004" pitchFamily="50" charset="-127"/>
                    <a:cs typeface="Pretendard" panose="02000503000000020004" pitchFamily="50" charset="-127"/>
                  </a:rPr>
                  <a:t>개 선정</a:t>
                </a:r>
              </a:p>
            </p:txBody>
          </p:sp>
          <p:grpSp>
            <p:nvGrpSpPr>
              <p:cNvPr id="1060" name="그룹 1059"/>
              <p:cNvGrpSpPr/>
              <p:nvPr/>
            </p:nvGrpSpPr>
            <p:grpSpPr>
              <a:xfrm>
                <a:off x="6197044" y="3217031"/>
                <a:ext cx="2552620" cy="2747340"/>
                <a:chOff x="6197044" y="3217031"/>
                <a:chExt cx="2552620" cy="2747340"/>
              </a:xfrm>
            </p:grpSpPr>
            <p:sp>
              <p:nvSpPr>
                <p:cNvPr id="360" name="사각형: 둥근 모서리 15">
                  <a:extLst>
                    <a:ext uri="{FF2B5EF4-FFF2-40B4-BE49-F238E27FC236}">
                      <a16:creationId xmlns:a16="http://schemas.microsoft.com/office/drawing/2014/main" id="{09A80C13-FABB-722C-22F7-1C45497C888E}"/>
                    </a:ext>
                  </a:extLst>
                </p:cNvPr>
                <p:cNvSpPr/>
                <p:nvPr/>
              </p:nvSpPr>
              <p:spPr>
                <a:xfrm>
                  <a:off x="6197044" y="3217031"/>
                  <a:ext cx="2552620" cy="2734859"/>
                </a:xfrm>
                <a:prstGeom prst="roundRect">
                  <a:avLst>
                    <a:gd name="adj" fmla="val 2220"/>
                  </a:avLst>
                </a:prstGeom>
                <a:solidFill>
                  <a:sysClr val="window" lastClr="FFFFFF"/>
                </a:solidFill>
                <a:ln w="3175" cap="flat" cmpd="sng" algn="ctr">
                  <a:solidFill>
                    <a:schemeClr val="tx1"/>
                  </a:solidFill>
                  <a:prstDash val="sysDash"/>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nvGrpSpPr>
                <p:cNvPr id="1059" name="그룹 1058"/>
                <p:cNvGrpSpPr/>
                <p:nvPr/>
              </p:nvGrpSpPr>
              <p:grpSpPr>
                <a:xfrm>
                  <a:off x="6302821" y="3306285"/>
                  <a:ext cx="2341067" cy="2658086"/>
                  <a:chOff x="6312971" y="3306285"/>
                  <a:chExt cx="2341067" cy="2658086"/>
                </a:xfrm>
              </p:grpSpPr>
              <p:sp>
                <p:nvSpPr>
                  <p:cNvPr id="364" name="사각형: 둥근 모서리 79">
                    <a:extLst>
                      <a:ext uri="{FF2B5EF4-FFF2-40B4-BE49-F238E27FC236}">
                        <a16:creationId xmlns:a16="http://schemas.microsoft.com/office/drawing/2014/main" id="{949D3F7C-9CC4-2775-5C69-19F507C303B6}"/>
                      </a:ext>
                    </a:extLst>
                  </p:cNvPr>
                  <p:cNvSpPr/>
                  <p:nvPr/>
                </p:nvSpPr>
                <p:spPr>
                  <a:xfrm>
                    <a:off x="7910311" y="3552114"/>
                    <a:ext cx="743727" cy="2344395"/>
                  </a:xfrm>
                  <a:prstGeom prst="roundRect">
                    <a:avLst>
                      <a:gd name="adj" fmla="val 3922"/>
                    </a:avLst>
                  </a:prstGeom>
                  <a:solidFill>
                    <a:schemeClr val="accent2">
                      <a:lumMod val="40000"/>
                      <a:lumOff val="60000"/>
                      <a:alpha val="30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1058" name="그림 1057"/>
                  <p:cNvPicPr>
                    <a:picLocks noChangeAspect="1"/>
                  </p:cNvPicPr>
                  <p:nvPr/>
                </p:nvPicPr>
                <p:blipFill>
                  <a:blip r:embed="rId9"/>
                  <a:stretch>
                    <a:fillRect/>
                  </a:stretch>
                </p:blipFill>
                <p:spPr>
                  <a:xfrm>
                    <a:off x="6312971" y="3306285"/>
                    <a:ext cx="2341067" cy="2658086"/>
                  </a:xfrm>
                  <a:prstGeom prst="rect">
                    <a:avLst/>
                  </a:prstGeom>
                </p:spPr>
              </p:pic>
            </p:grpSp>
            <p:pic>
              <p:nvPicPr>
                <p:cNvPr id="361" name="Picture 6" descr="Check mark set. Grunge check mark. Black Hand drawn check signs isolated on  white background. Checklist marks set . Vector illustration 이미지  (1322190023) - 게티이미지뱅크">
                  <a:extLst>
                    <a:ext uri="{FF2B5EF4-FFF2-40B4-BE49-F238E27FC236}">
                      <a16:creationId xmlns:a16="http://schemas.microsoft.com/office/drawing/2014/main" id="{7D3A3D45-DC08-DD87-0148-8162CAD0FFAF}"/>
                    </a:ext>
                  </a:extLst>
                </p:cNvPr>
                <p:cNvPicPr>
                  <a:picLocks noChangeAspect="1" noChangeArrowheads="1"/>
                </p:cNvPicPr>
                <p:nvPr/>
              </p:nvPicPr>
              <p:blipFill rotWithShape="1">
                <a:blip r:embed="rId10" cstate="print">
                  <a:biLevel thresh="2500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l="47959" t="20887" r="26896" b="9001"/>
                <a:stretch/>
              </p:blipFill>
              <p:spPr bwMode="auto">
                <a:xfrm rot="843217">
                  <a:off x="8444242" y="3244950"/>
                  <a:ext cx="282245" cy="28082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71" name="그룹 1070"/>
            <p:cNvGrpSpPr/>
            <p:nvPr/>
          </p:nvGrpSpPr>
          <p:grpSpPr>
            <a:xfrm>
              <a:off x="3127148" y="1608967"/>
              <a:ext cx="2486353" cy="4367884"/>
              <a:chOff x="3090629" y="1608967"/>
              <a:chExt cx="2486353" cy="4367884"/>
            </a:xfrm>
          </p:grpSpPr>
          <p:cxnSp>
            <p:nvCxnSpPr>
              <p:cNvPr id="306" name="직선 연결선 305">
                <a:extLst>
                  <a:ext uri="{FF2B5EF4-FFF2-40B4-BE49-F238E27FC236}">
                    <a16:creationId xmlns:a16="http://schemas.microsoft.com/office/drawing/2014/main" id="{C0FF014B-9F21-A802-0185-52405E0FC135}"/>
                  </a:ext>
                </a:extLst>
              </p:cNvPr>
              <p:cNvCxnSpPr>
                <a:cxnSpLocks/>
                <a:stCxn id="286" idx="0"/>
                <a:endCxn id="270" idx="2"/>
              </p:cNvCxnSpPr>
              <p:nvPr/>
            </p:nvCxnSpPr>
            <p:spPr>
              <a:xfrm flipV="1">
                <a:off x="4330888" y="2374543"/>
                <a:ext cx="7117" cy="344229"/>
              </a:xfrm>
              <a:prstGeom prst="line">
                <a:avLst/>
              </a:prstGeom>
              <a:noFill/>
              <a:ln w="19050" cap="flat" cmpd="sng" algn="ctr">
                <a:solidFill>
                  <a:sysClr val="window" lastClr="FFFFFF">
                    <a:lumMod val="50000"/>
                  </a:sysClr>
                </a:solidFill>
                <a:prstDash val="dash"/>
                <a:headEnd type="oval" w="med" len="med"/>
                <a:tailEnd type="oval" w="med" len="med"/>
              </a:ln>
              <a:effectLst/>
            </p:spPr>
          </p:cxnSp>
          <p:sp>
            <p:nvSpPr>
              <p:cNvPr id="270" name="사각형: 둥근 모서리 79">
                <a:extLst>
                  <a:ext uri="{FF2B5EF4-FFF2-40B4-BE49-F238E27FC236}">
                    <a16:creationId xmlns:a16="http://schemas.microsoft.com/office/drawing/2014/main" id="{949D3F7C-9CC4-2775-5C69-19F507C303B6}"/>
                  </a:ext>
                </a:extLst>
              </p:cNvPr>
              <p:cNvSpPr/>
              <p:nvPr/>
            </p:nvSpPr>
            <p:spPr>
              <a:xfrm>
                <a:off x="3099028" y="1608967"/>
                <a:ext cx="2477954" cy="765576"/>
              </a:xfrm>
              <a:prstGeom prst="roundRect">
                <a:avLst>
                  <a:gd name="adj" fmla="val 7061"/>
                </a:avLst>
              </a:prstGeom>
              <a:solidFill>
                <a:schemeClr val="accent5">
                  <a:lumMod val="20000"/>
                  <a:lumOff val="80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71" name="직사각형 270"/>
              <p:cNvSpPr/>
              <p:nvPr/>
            </p:nvSpPr>
            <p:spPr>
              <a:xfrm>
                <a:off x="3792454" y="1822478"/>
                <a:ext cx="1091102" cy="338554"/>
              </a:xfrm>
              <a:prstGeom prst="rect">
                <a:avLst/>
              </a:prstGeom>
            </p:spPr>
            <p:txBody>
              <a:bodyPr wrap="none" anchor="ctr">
                <a:spAutoFit/>
              </a:bodyPr>
              <a:lstStyle/>
              <a:p>
                <a:pPr algn="ctr"/>
                <a:r>
                  <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수집 범위</a:t>
                </a:r>
              </a:p>
            </p:txBody>
          </p:sp>
          <p:sp>
            <p:nvSpPr>
              <p:cNvPr id="286" name="사각형: 둥근 모서리 79">
                <a:extLst>
                  <a:ext uri="{FF2B5EF4-FFF2-40B4-BE49-F238E27FC236}">
                    <a16:creationId xmlns:a16="http://schemas.microsoft.com/office/drawing/2014/main" id="{949D3F7C-9CC4-2775-5C69-19F507C303B6}"/>
                  </a:ext>
                </a:extLst>
              </p:cNvPr>
              <p:cNvSpPr/>
              <p:nvPr/>
            </p:nvSpPr>
            <p:spPr>
              <a:xfrm>
                <a:off x="3090629" y="2718772"/>
                <a:ext cx="2480517" cy="3258079"/>
              </a:xfrm>
              <a:prstGeom prst="roundRect">
                <a:avLst>
                  <a:gd name="adj" fmla="val 3922"/>
                </a:avLst>
              </a:prstGeom>
              <a:solidFill>
                <a:schemeClr val="bg1">
                  <a:lumMod val="9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30" name="직사각형 329"/>
              <p:cNvSpPr/>
              <p:nvPr/>
            </p:nvSpPr>
            <p:spPr>
              <a:xfrm>
                <a:off x="3131243" y="2718772"/>
                <a:ext cx="2399288" cy="523220"/>
              </a:xfrm>
              <a:prstGeom prst="rect">
                <a:avLst/>
              </a:prstGeom>
            </p:spPr>
            <p:txBody>
              <a:bodyPr wrap="square">
                <a:spAutoFit/>
              </a:bodyPr>
              <a:lstStyle/>
              <a:p>
                <a:pPr algn="ct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북한 군사적 도발 및 민간 피해</a:t>
                </a:r>
                <a:endParaRPr lang="en-US" altLang="ko-KR" sz="1400" dirty="0">
                  <a:latin typeface="Pretendard" panose="02000503000000020004" pitchFamily="50" charset="-127"/>
                  <a:ea typeface="Pretendard" panose="02000503000000020004" pitchFamily="50" charset="-127"/>
                  <a:cs typeface="Pretendard" panose="02000503000000020004" pitchFamily="50" charset="-127"/>
                </a:endParaRPr>
              </a:p>
              <a:p>
                <a:pPr algn="ctr"/>
                <a:r>
                  <a:rPr lang="ko-KR" altLang="en-US" sz="1400" b="1" u="sng" dirty="0">
                    <a:latin typeface="Pretendard" panose="02000503000000020004" pitchFamily="50" charset="-127"/>
                    <a:ea typeface="Pretendard" panose="02000503000000020004" pitchFamily="50" charset="-127"/>
                    <a:cs typeface="Pretendard" panose="02000503000000020004" pitchFamily="50" charset="-127"/>
                  </a:rPr>
                  <a:t>사건 직전 </a:t>
                </a:r>
                <a:r>
                  <a:rPr lang="en-US" altLang="ko-KR" sz="1400" b="1" u="sng" dirty="0">
                    <a:latin typeface="Pretendard" panose="02000503000000020004" pitchFamily="50" charset="-127"/>
                    <a:ea typeface="Pretendard" panose="02000503000000020004" pitchFamily="50" charset="-127"/>
                    <a:cs typeface="Pretendard" panose="02000503000000020004" pitchFamily="50" charset="-127"/>
                  </a:rPr>
                  <a:t>1</a:t>
                </a:r>
                <a:r>
                  <a:rPr lang="ko-KR" altLang="en-US" sz="1400" b="1" u="sng" dirty="0">
                    <a:latin typeface="Pretendard" panose="02000503000000020004" pitchFamily="50" charset="-127"/>
                    <a:ea typeface="Pretendard" panose="02000503000000020004" pitchFamily="50" charset="-127"/>
                    <a:cs typeface="Pretendard" panose="02000503000000020004" pitchFamily="50" charset="-127"/>
                  </a:rPr>
                  <a:t>주일 내 모든 연설문</a:t>
                </a:r>
              </a:p>
            </p:txBody>
          </p:sp>
          <p:sp>
            <p:nvSpPr>
              <p:cNvPr id="343" name="TextBox 342">
                <a:extLst>
                  <a:ext uri="{FF2B5EF4-FFF2-40B4-BE49-F238E27FC236}">
                    <a16:creationId xmlns:a16="http://schemas.microsoft.com/office/drawing/2014/main" id="{EE04A7DE-9FD2-E553-7DA9-BE2C2CBE89AB}"/>
                  </a:ext>
                </a:extLst>
              </p:cNvPr>
              <p:cNvSpPr txBox="1"/>
              <p:nvPr/>
            </p:nvSpPr>
            <p:spPr>
              <a:xfrm>
                <a:off x="3660185" y="5607519"/>
                <a:ext cx="494718" cy="369332"/>
              </a:xfrm>
              <a:prstGeom prst="rect">
                <a:avLst/>
              </a:prstGeom>
              <a:noFill/>
            </p:spPr>
            <p:txBody>
              <a:bodyPr wrap="square" rtlCol="0">
                <a:spAutoFit/>
              </a:bodyPr>
              <a:lstStyle/>
              <a:p>
                <a:pPr algn="ctr"/>
                <a:r>
                  <a:rPr lang="en-US" altLang="ko-KR"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ko-KR" altLang="en-US"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1036" name="Picture 12" descr="北 장사정포 전력 꾸준히 증강… 수도권 위협 대폭 커져” | 세계일보"/>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7796" y="3481506"/>
                <a:ext cx="1459496" cy="875698"/>
              </a:xfrm>
              <a:prstGeom prst="roundRect">
                <a:avLst>
                  <a:gd name="adj" fmla="val 3246"/>
                </a:avLst>
              </a:prstGeom>
              <a:solidFill>
                <a:srgbClr val="FFFFFF">
                  <a:shade val="85000"/>
                </a:srgbClr>
              </a:solidFill>
              <a:ln>
                <a:noFill/>
              </a:ln>
              <a:effectLst/>
            </p:spPr>
          </p:pic>
          <p:pic>
            <p:nvPicPr>
              <p:cNvPr id="1061" name="Picture 20" descr="북한, NLL 이남 첫 탄도미사일 도발…울릉도 공습경보 (종합2보) | 서울신문"/>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0417" y="4451653"/>
                <a:ext cx="1474255" cy="1076207"/>
              </a:xfrm>
              <a:prstGeom prst="roundRect">
                <a:avLst>
                  <a:gd name="adj" fmla="val 3246"/>
                </a:avLst>
              </a:prstGeom>
              <a:solidFill>
                <a:srgbClr val="FFFFFF">
                  <a:shade val="85000"/>
                </a:srgbClr>
              </a:solidFill>
              <a:ln>
                <a:noFill/>
              </a:ln>
              <a:effectLst/>
            </p:spPr>
          </p:pic>
          <p:pic>
            <p:nvPicPr>
              <p:cNvPr id="1063" name="Picture 22" descr="before, Rewind Time, Clock, rewind, time ico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4641" y="3515110"/>
                <a:ext cx="808491" cy="808491"/>
              </a:xfrm>
              <a:prstGeom prst="rect">
                <a:avLst/>
              </a:prstGeom>
              <a:noFill/>
              <a:extLst>
                <a:ext uri="{909E8E84-426E-40DD-AFC4-6F175D3DCCD1}">
                  <a14:hiddenFill xmlns:a14="http://schemas.microsoft.com/office/drawing/2010/main">
                    <a:solidFill>
                      <a:srgbClr val="FFFFFF"/>
                    </a:solidFill>
                  </a14:hiddenFill>
                </a:ext>
              </a:extLst>
            </p:spPr>
          </p:pic>
          <p:pic>
            <p:nvPicPr>
              <p:cNvPr id="1066" name="그림 1065"/>
              <p:cNvPicPr>
                <a:picLocks noChangeAspect="1"/>
              </p:cNvPicPr>
              <p:nvPr/>
            </p:nvPicPr>
            <p:blipFill>
              <a:blip r:embed="rId15"/>
              <a:stretch>
                <a:fillRect/>
              </a:stretch>
            </p:blipFill>
            <p:spPr>
              <a:xfrm>
                <a:off x="4706474" y="4602553"/>
                <a:ext cx="784824" cy="774406"/>
              </a:xfrm>
              <a:prstGeom prst="rect">
                <a:avLst/>
              </a:prstGeom>
            </p:spPr>
          </p:pic>
        </p:grpSp>
        <p:grpSp>
          <p:nvGrpSpPr>
            <p:cNvPr id="1069" name="그룹 1068"/>
            <p:cNvGrpSpPr/>
            <p:nvPr/>
          </p:nvGrpSpPr>
          <p:grpSpPr>
            <a:xfrm>
              <a:off x="9349779" y="1608967"/>
              <a:ext cx="2356446" cy="4367884"/>
              <a:chOff x="9349779" y="1608967"/>
              <a:chExt cx="2356446" cy="4367884"/>
            </a:xfrm>
          </p:grpSpPr>
          <p:cxnSp>
            <p:nvCxnSpPr>
              <p:cNvPr id="308" name="직선 연결선 307">
                <a:extLst>
                  <a:ext uri="{FF2B5EF4-FFF2-40B4-BE49-F238E27FC236}">
                    <a16:creationId xmlns:a16="http://schemas.microsoft.com/office/drawing/2014/main" id="{C0FF014B-9F21-A802-0185-52405E0FC135}"/>
                  </a:ext>
                </a:extLst>
              </p:cNvPr>
              <p:cNvCxnSpPr>
                <a:cxnSpLocks/>
                <a:stCxn id="288" idx="0"/>
                <a:endCxn id="276" idx="2"/>
              </p:cNvCxnSpPr>
              <p:nvPr/>
            </p:nvCxnSpPr>
            <p:spPr>
              <a:xfrm flipH="1" flipV="1">
                <a:off x="10527856" y="2374543"/>
                <a:ext cx="146" cy="343213"/>
              </a:xfrm>
              <a:prstGeom prst="line">
                <a:avLst/>
              </a:prstGeom>
              <a:noFill/>
              <a:ln w="19050" cap="flat" cmpd="sng" algn="ctr">
                <a:solidFill>
                  <a:sysClr val="window" lastClr="FFFFFF">
                    <a:lumMod val="50000"/>
                  </a:sysClr>
                </a:solidFill>
                <a:prstDash val="dash"/>
                <a:headEnd type="oval" w="med" len="med"/>
                <a:tailEnd type="oval" w="med" len="med"/>
              </a:ln>
              <a:effectLst/>
            </p:spPr>
          </p:cxnSp>
          <p:sp>
            <p:nvSpPr>
              <p:cNvPr id="276" name="사각형: 둥근 모서리 79">
                <a:extLst>
                  <a:ext uri="{FF2B5EF4-FFF2-40B4-BE49-F238E27FC236}">
                    <a16:creationId xmlns:a16="http://schemas.microsoft.com/office/drawing/2014/main" id="{949D3F7C-9CC4-2775-5C69-19F507C303B6}"/>
                  </a:ext>
                </a:extLst>
              </p:cNvPr>
              <p:cNvSpPr/>
              <p:nvPr/>
            </p:nvSpPr>
            <p:spPr>
              <a:xfrm>
                <a:off x="9350850" y="1608967"/>
                <a:ext cx="2354011" cy="765576"/>
              </a:xfrm>
              <a:prstGeom prst="roundRect">
                <a:avLst>
                  <a:gd name="adj" fmla="val 7061"/>
                </a:avLst>
              </a:prstGeom>
              <a:solidFill>
                <a:schemeClr val="accent5">
                  <a:lumMod val="20000"/>
                  <a:lumOff val="80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77" name="직사각형 276"/>
              <p:cNvSpPr/>
              <p:nvPr/>
            </p:nvSpPr>
            <p:spPr>
              <a:xfrm>
                <a:off x="10112859" y="1822478"/>
                <a:ext cx="829992" cy="338554"/>
              </a:xfrm>
              <a:prstGeom prst="rect">
                <a:avLst/>
              </a:prstGeom>
            </p:spPr>
            <p:txBody>
              <a:bodyPr wrap="none" anchor="ctr">
                <a:spAutoFit/>
              </a:bodyPr>
              <a:lstStyle/>
              <a:p>
                <a:pPr algn="ctr"/>
                <a:r>
                  <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시각화</a:t>
                </a:r>
              </a:p>
            </p:txBody>
          </p:sp>
          <p:sp>
            <p:nvSpPr>
              <p:cNvPr id="288" name="사각형: 둥근 모서리 79">
                <a:extLst>
                  <a:ext uri="{FF2B5EF4-FFF2-40B4-BE49-F238E27FC236}">
                    <a16:creationId xmlns:a16="http://schemas.microsoft.com/office/drawing/2014/main" id="{949D3F7C-9CC4-2775-5C69-19F507C303B6}"/>
                  </a:ext>
                </a:extLst>
              </p:cNvPr>
              <p:cNvSpPr/>
              <p:nvPr/>
            </p:nvSpPr>
            <p:spPr>
              <a:xfrm>
                <a:off x="9349779" y="2717756"/>
                <a:ext cx="2356446" cy="3258079"/>
              </a:xfrm>
              <a:prstGeom prst="roundRect">
                <a:avLst>
                  <a:gd name="adj" fmla="val 3922"/>
                </a:avLst>
              </a:prstGeom>
              <a:solidFill>
                <a:schemeClr val="bg1">
                  <a:lumMod val="9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53" name="직사각형 352"/>
              <p:cNvSpPr/>
              <p:nvPr/>
            </p:nvSpPr>
            <p:spPr>
              <a:xfrm>
                <a:off x="9461223" y="2717756"/>
                <a:ext cx="2133558" cy="523220"/>
              </a:xfrm>
              <a:prstGeom prst="rect">
                <a:avLst/>
              </a:prstGeom>
            </p:spPr>
            <p:txBody>
              <a:bodyPr wrap="square">
                <a:spAutoFit/>
              </a:bodyPr>
              <a:lstStyle/>
              <a:p>
                <a:pPr algn="ct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시각화 패키지를 활용한</a:t>
                </a:r>
                <a:endParaRPr lang="en-US" altLang="ko-KR" sz="1400" dirty="0">
                  <a:latin typeface="Pretendard" panose="02000503000000020004" pitchFamily="50" charset="-127"/>
                  <a:ea typeface="Pretendard" panose="02000503000000020004" pitchFamily="50" charset="-127"/>
                  <a:cs typeface="Pretendard" panose="02000503000000020004" pitchFamily="50" charset="-127"/>
                </a:endParaRPr>
              </a:p>
              <a:p>
                <a:pPr algn="ctr"/>
                <a:r>
                  <a:rPr lang="ko-KR" altLang="en-US" sz="1400" b="1" u="sng" dirty="0">
                    <a:latin typeface="Pretendard" panose="02000503000000020004" pitchFamily="50" charset="-127"/>
                    <a:ea typeface="Pretendard" panose="02000503000000020004" pitchFamily="50" charset="-127"/>
                    <a:cs typeface="Pretendard" panose="02000503000000020004" pitchFamily="50" charset="-127"/>
                  </a:rPr>
                  <a:t>출현 빈도 높은 단어 시각화</a:t>
                </a:r>
              </a:p>
            </p:txBody>
          </p:sp>
          <p:pic>
            <p:nvPicPr>
              <p:cNvPr id="1057" name="그림 1056"/>
              <p:cNvPicPr>
                <a:picLocks noChangeAspect="1"/>
              </p:cNvPicPr>
              <p:nvPr/>
            </p:nvPicPr>
            <p:blipFill rotWithShape="1">
              <a:blip r:embed="rId16">
                <a:extLst>
                  <a:ext uri="{28A0092B-C50C-407E-A947-70E740481C1C}">
                    <a14:useLocalDpi xmlns:a14="http://schemas.microsoft.com/office/drawing/2010/main" val="0"/>
                  </a:ext>
                </a:extLst>
              </a:blip>
              <a:srcRect l="13135" t="10993" r="10106" b="12035"/>
              <a:stretch/>
            </p:blipFill>
            <p:spPr>
              <a:xfrm>
                <a:off x="9461223" y="3337499"/>
                <a:ext cx="1386040" cy="1389869"/>
              </a:xfrm>
              <a:prstGeom prst="roundRect">
                <a:avLst>
                  <a:gd name="adj" fmla="val 3594"/>
                </a:avLst>
              </a:prstGeom>
              <a:solidFill>
                <a:srgbClr val="FFFFFF">
                  <a:shade val="85000"/>
                </a:srgbClr>
              </a:solidFill>
              <a:ln>
                <a:noFill/>
              </a:ln>
              <a:effectLst/>
            </p:spPr>
          </p:pic>
          <p:sp>
            <p:nvSpPr>
              <p:cNvPr id="368" name="TextBox 367">
                <a:extLst>
                  <a:ext uri="{FF2B5EF4-FFF2-40B4-BE49-F238E27FC236}">
                    <a16:creationId xmlns:a16="http://schemas.microsoft.com/office/drawing/2014/main" id="{EE04A7DE-9FD2-E553-7DA9-BE2C2CBE89AB}"/>
                  </a:ext>
                </a:extLst>
              </p:cNvPr>
              <p:cNvSpPr txBox="1"/>
              <p:nvPr/>
            </p:nvSpPr>
            <p:spPr>
              <a:xfrm>
                <a:off x="10280643" y="5607519"/>
                <a:ext cx="494718" cy="369332"/>
              </a:xfrm>
              <a:prstGeom prst="rect">
                <a:avLst/>
              </a:prstGeom>
              <a:noFill/>
            </p:spPr>
            <p:txBody>
              <a:bodyPr wrap="square" rtlCol="0">
                <a:spAutoFit/>
              </a:bodyPr>
              <a:lstStyle/>
              <a:p>
                <a:pPr algn="ctr"/>
                <a:r>
                  <a:rPr lang="en-US" altLang="ko-KR"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ko-KR" altLang="en-US"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1068" name="Picture 28" descr="Python Charts - Beautiful Bar Charts in Matplotli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757654" y="4274329"/>
                <a:ext cx="1680264" cy="125353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66262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사각형: 둥근 모서리 15">
            <a:extLst>
              <a:ext uri="{FF2B5EF4-FFF2-40B4-BE49-F238E27FC236}">
                <a16:creationId xmlns:a16="http://schemas.microsoft.com/office/drawing/2014/main" id="{09A80C13-FABB-722C-22F7-1C45497C888E}"/>
              </a:ext>
            </a:extLst>
          </p:cNvPr>
          <p:cNvSpPr/>
          <p:nvPr/>
        </p:nvSpPr>
        <p:spPr>
          <a:xfrm>
            <a:off x="223334" y="846354"/>
            <a:ext cx="11745332" cy="5580928"/>
          </a:xfrm>
          <a:prstGeom prst="roundRect">
            <a:avLst>
              <a:gd name="adj" fmla="val 2220"/>
            </a:avLst>
          </a:prstGeom>
          <a:solidFill>
            <a:sysClr val="window" lastClr="FFFFFF"/>
          </a:solidFill>
          <a:ln w="3175" cap="flat" cmpd="sng" algn="ctr">
            <a:solidFill>
              <a:schemeClr val="tx1"/>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42" name="텍스트 개체 틀 241">
            <a:extLst>
              <a:ext uri="{FF2B5EF4-FFF2-40B4-BE49-F238E27FC236}">
                <a16:creationId xmlns:a16="http://schemas.microsoft.com/office/drawing/2014/main" id="{16E6A4AC-07E1-E6FC-6046-F30A02789C58}"/>
              </a:ext>
            </a:extLst>
          </p:cNvPr>
          <p:cNvSpPr>
            <a:spLocks noGrp="1"/>
          </p:cNvSpPr>
          <p:nvPr>
            <p:ph type="body" idx="1"/>
          </p:nvPr>
        </p:nvSpPr>
        <p:spPr>
          <a:xfrm>
            <a:off x="223334" y="154272"/>
            <a:ext cx="1782107" cy="404431"/>
          </a:xfrm>
        </p:spPr>
        <p:txBody>
          <a:bodyPr/>
          <a:lstStyle/>
          <a:p>
            <a:r>
              <a:rPr lang="en-US" altLang="ko-KR" dirty="0"/>
              <a:t>II. </a:t>
            </a:r>
            <a:r>
              <a:rPr lang="ko-KR" altLang="en-US" dirty="0"/>
              <a:t>분석 계획 </a:t>
            </a:r>
            <a:r>
              <a:rPr lang="en-US" altLang="ko-KR" dirty="0"/>
              <a:t>- </a:t>
            </a:r>
            <a:r>
              <a:rPr lang="ko-KR" altLang="en-US" dirty="0"/>
              <a:t>역할</a:t>
            </a:r>
            <a:r>
              <a:rPr lang="en-US" altLang="ko-KR" dirty="0"/>
              <a:t> </a:t>
            </a:r>
            <a:endParaRPr lang="ko-KR" altLang="en-US" dirty="0"/>
          </a:p>
        </p:txBody>
      </p:sp>
      <p:sp>
        <p:nvSpPr>
          <p:cNvPr id="244" name="사각형: 둥근 모서리 296">
            <a:extLst>
              <a:ext uri="{FF2B5EF4-FFF2-40B4-BE49-F238E27FC236}">
                <a16:creationId xmlns:a16="http://schemas.microsoft.com/office/drawing/2014/main" id="{6EB358FE-2F42-43B7-0C46-B6AC88D2C893}"/>
              </a:ext>
            </a:extLst>
          </p:cNvPr>
          <p:cNvSpPr/>
          <p:nvPr/>
        </p:nvSpPr>
        <p:spPr>
          <a:xfrm>
            <a:off x="4458503"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배경</a:t>
            </a:r>
          </a:p>
        </p:txBody>
      </p:sp>
      <p:sp>
        <p:nvSpPr>
          <p:cNvPr id="245" name="사각형: 둥근 모서리 297">
            <a:extLst>
              <a:ext uri="{FF2B5EF4-FFF2-40B4-BE49-F238E27FC236}">
                <a16:creationId xmlns:a16="http://schemas.microsoft.com/office/drawing/2014/main" id="{8D8266AE-949A-182B-4E94-5531E4D1E598}"/>
              </a:ext>
            </a:extLst>
          </p:cNvPr>
          <p:cNvSpPr/>
          <p:nvPr/>
        </p:nvSpPr>
        <p:spPr>
          <a:xfrm>
            <a:off x="6367855" y="136109"/>
            <a:ext cx="1782107" cy="335079"/>
          </a:xfrm>
          <a:prstGeom prst="roundRect">
            <a:avLst>
              <a:gd name="adj" fmla="val 41122"/>
            </a:avLst>
          </a:prstGeom>
          <a:solidFill>
            <a:srgbClr val="0257B1"/>
          </a:solidFill>
          <a:ln w="3175" cap="flat" cmpd="sng" algn="ctr">
            <a:solidFill>
              <a:srgbClr val="0257B1"/>
            </a:solidFill>
            <a:prstDash val="solid"/>
          </a:ln>
          <a:effectLst/>
        </p:spPr>
        <p:txBody>
          <a:bodyPr lIns="84396" tIns="42198" rIns="84396" bIns="42198" rtlCol="0" anchor="ctr"/>
          <a:lstStyle/>
          <a:p>
            <a:pPr algn="ctr"/>
            <a:r>
              <a:rPr kumimoji="1" lang="en-US" altLang="ko-KR"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II. </a:t>
            </a:r>
            <a:r>
              <a:rPr kumimoji="1" lang="ko-KR" altLang="en-US"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분석 계획</a:t>
            </a:r>
          </a:p>
        </p:txBody>
      </p:sp>
      <p:sp>
        <p:nvSpPr>
          <p:cNvPr id="246" name="사각형: 둥근 모서리 298">
            <a:extLst>
              <a:ext uri="{FF2B5EF4-FFF2-40B4-BE49-F238E27FC236}">
                <a16:creationId xmlns:a16="http://schemas.microsoft.com/office/drawing/2014/main" id="{6A725723-DFDB-65DD-8B3B-E61B55125495}"/>
              </a:ext>
            </a:extLst>
          </p:cNvPr>
          <p:cNvSpPr/>
          <p:nvPr/>
        </p:nvSpPr>
        <p:spPr>
          <a:xfrm>
            <a:off x="8277207"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과정</a:t>
            </a:r>
          </a:p>
        </p:txBody>
      </p:sp>
      <p:sp>
        <p:nvSpPr>
          <p:cNvPr id="247" name="사각형: 둥근 모서리 299">
            <a:extLst>
              <a:ext uri="{FF2B5EF4-FFF2-40B4-BE49-F238E27FC236}">
                <a16:creationId xmlns:a16="http://schemas.microsoft.com/office/drawing/2014/main" id="{51B56359-75EE-2614-D2A9-E850F5A86261}"/>
              </a:ext>
            </a:extLst>
          </p:cNvPr>
          <p:cNvSpPr/>
          <p:nvPr/>
        </p:nvSpPr>
        <p:spPr>
          <a:xfrm>
            <a:off x="10186559"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IV.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결론</a:t>
            </a:r>
          </a:p>
        </p:txBody>
      </p:sp>
      <p:grpSp>
        <p:nvGrpSpPr>
          <p:cNvPr id="78" name="그룹 77"/>
          <p:cNvGrpSpPr/>
          <p:nvPr/>
        </p:nvGrpSpPr>
        <p:grpSpPr>
          <a:xfrm>
            <a:off x="353427" y="978449"/>
            <a:ext cx="925500" cy="378853"/>
            <a:chOff x="476580" y="1475560"/>
            <a:chExt cx="925500" cy="378853"/>
          </a:xfrm>
        </p:grpSpPr>
        <p:sp>
          <p:nvSpPr>
            <p:cNvPr id="79" name="사각형: 둥근 모서리 24">
              <a:extLst>
                <a:ext uri="{FF2B5EF4-FFF2-40B4-BE49-F238E27FC236}">
                  <a16:creationId xmlns:a16="http://schemas.microsoft.com/office/drawing/2014/main" id="{F1D8D8A4-8D92-32EC-64B8-1C247BD03502}"/>
                </a:ext>
              </a:extLst>
            </p:cNvPr>
            <p:cNvSpPr/>
            <p:nvPr/>
          </p:nvSpPr>
          <p:spPr>
            <a:xfrm>
              <a:off x="476580" y="1475560"/>
              <a:ext cx="925500"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80" name="그림 79">
              <a:extLst>
                <a:ext uri="{FF2B5EF4-FFF2-40B4-BE49-F238E27FC236}">
                  <a16:creationId xmlns:a16="http://schemas.microsoft.com/office/drawing/2014/main" id="{B6622413-F2A9-F3BB-E22D-18370D2E507B}"/>
                </a:ext>
              </a:extLst>
            </p:cNvPr>
            <p:cNvPicPr>
              <a:picLocks noChangeAspect="1"/>
            </p:cNvPicPr>
            <p:nvPr/>
          </p:nvPicPr>
          <p:blipFill>
            <a:blip r:embed="rId2">
              <a:duotone>
                <a:schemeClr val="accent1">
                  <a:shade val="45000"/>
                  <a:satMod val="135000"/>
                </a:schemeClr>
                <a:prstClr val="white"/>
              </a:duotone>
            </a:blip>
            <a:stretch>
              <a:fillRect/>
            </a:stretch>
          </p:blipFill>
          <p:spPr>
            <a:xfrm>
              <a:off x="556706" y="1546678"/>
              <a:ext cx="238550" cy="238550"/>
            </a:xfrm>
            <a:prstGeom prst="rect">
              <a:avLst/>
            </a:prstGeom>
          </p:spPr>
        </p:pic>
        <p:sp>
          <p:nvSpPr>
            <p:cNvPr id="81" name="TextBox 39">
              <a:extLst>
                <a:ext uri="{FF2B5EF4-FFF2-40B4-BE49-F238E27FC236}">
                  <a16:creationId xmlns:a16="http://schemas.microsoft.com/office/drawing/2014/main" id="{22B59FF7-B25F-B543-AC53-00D1D4DA338F}"/>
                </a:ext>
              </a:extLst>
            </p:cNvPr>
            <p:cNvSpPr txBox="1"/>
            <p:nvPr/>
          </p:nvSpPr>
          <p:spPr>
            <a:xfrm>
              <a:off x="763453" y="1495709"/>
              <a:ext cx="539568" cy="33855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ko-KR" altLang="en-US" sz="16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역할</a:t>
              </a:r>
              <a:endParaRPr lang="en-US" altLang="ko-KR" sz="16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grpSp>
        <p:nvGrpSpPr>
          <p:cNvPr id="67" name="그룹 66"/>
          <p:cNvGrpSpPr/>
          <p:nvPr/>
        </p:nvGrpSpPr>
        <p:grpSpPr>
          <a:xfrm>
            <a:off x="673910" y="1622618"/>
            <a:ext cx="10844181" cy="3612765"/>
            <a:chOff x="672104" y="1643488"/>
            <a:chExt cx="10844181" cy="3612765"/>
          </a:xfrm>
        </p:grpSpPr>
        <p:grpSp>
          <p:nvGrpSpPr>
            <p:cNvPr id="66" name="그룹 65"/>
            <p:cNvGrpSpPr/>
            <p:nvPr/>
          </p:nvGrpSpPr>
          <p:grpSpPr>
            <a:xfrm>
              <a:off x="673308" y="1643488"/>
              <a:ext cx="2088000" cy="765576"/>
              <a:chOff x="673308" y="1643488"/>
              <a:chExt cx="2088000" cy="765576"/>
            </a:xfrm>
          </p:grpSpPr>
          <p:sp>
            <p:nvSpPr>
              <p:cNvPr id="48" name="사각형: 둥근 모서리 79">
                <a:extLst>
                  <a:ext uri="{FF2B5EF4-FFF2-40B4-BE49-F238E27FC236}">
                    <a16:creationId xmlns:a16="http://schemas.microsoft.com/office/drawing/2014/main" id="{949D3F7C-9CC4-2775-5C69-19F507C303B6}"/>
                  </a:ext>
                </a:extLst>
              </p:cNvPr>
              <p:cNvSpPr/>
              <p:nvPr/>
            </p:nvSpPr>
            <p:spPr>
              <a:xfrm>
                <a:off x="673308" y="1643488"/>
                <a:ext cx="2088000" cy="765576"/>
              </a:xfrm>
              <a:prstGeom prst="roundRect">
                <a:avLst>
                  <a:gd name="adj" fmla="val 7061"/>
                </a:avLst>
              </a:prstGeom>
              <a:solidFill>
                <a:schemeClr val="accent1"/>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49" name="직사각형 48"/>
              <p:cNvSpPr/>
              <p:nvPr/>
            </p:nvSpPr>
            <p:spPr>
              <a:xfrm>
                <a:off x="1156097" y="1856999"/>
                <a:ext cx="1122423" cy="338554"/>
              </a:xfrm>
              <a:prstGeom prst="rect">
                <a:avLst/>
              </a:prstGeom>
            </p:spPr>
            <p:txBody>
              <a:bodyPr wrap="none" anchor="ctr">
                <a:spAutoFit/>
              </a:bodyPr>
              <a:lstStyle/>
              <a:p>
                <a:pPr algn="ctr"/>
                <a:r>
                  <a:rPr lang="ko-KR" altLang="en-US" sz="1600" b="1" dirty="0">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rPr>
                  <a:t>데이터 수집</a:t>
                </a:r>
              </a:p>
            </p:txBody>
          </p:sp>
        </p:grpSp>
        <p:grpSp>
          <p:nvGrpSpPr>
            <p:cNvPr id="64" name="그룹 63"/>
            <p:cNvGrpSpPr/>
            <p:nvPr/>
          </p:nvGrpSpPr>
          <p:grpSpPr>
            <a:xfrm>
              <a:off x="6509959" y="1643488"/>
              <a:ext cx="2088000" cy="765576"/>
              <a:chOff x="6509959" y="1643488"/>
              <a:chExt cx="2088000" cy="765576"/>
            </a:xfrm>
          </p:grpSpPr>
          <p:sp>
            <p:nvSpPr>
              <p:cNvPr id="37" name="사각형: 둥근 모서리 79">
                <a:extLst>
                  <a:ext uri="{FF2B5EF4-FFF2-40B4-BE49-F238E27FC236}">
                    <a16:creationId xmlns:a16="http://schemas.microsoft.com/office/drawing/2014/main" id="{949D3F7C-9CC4-2775-5C69-19F507C303B6}"/>
                  </a:ext>
                </a:extLst>
              </p:cNvPr>
              <p:cNvSpPr/>
              <p:nvPr/>
            </p:nvSpPr>
            <p:spPr>
              <a:xfrm>
                <a:off x="6509959" y="1643488"/>
                <a:ext cx="2088000" cy="765576"/>
              </a:xfrm>
              <a:prstGeom prst="roundRect">
                <a:avLst>
                  <a:gd name="adj" fmla="val 7061"/>
                </a:avLst>
              </a:prstGeom>
              <a:solidFill>
                <a:schemeClr val="accent1"/>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8" name="직사각형 37"/>
              <p:cNvSpPr/>
              <p:nvPr/>
            </p:nvSpPr>
            <p:spPr>
              <a:xfrm>
                <a:off x="6903781" y="1733889"/>
                <a:ext cx="1300356" cy="584775"/>
              </a:xfrm>
              <a:prstGeom prst="rect">
                <a:avLst/>
              </a:prstGeom>
            </p:spPr>
            <p:txBody>
              <a:bodyPr wrap="none" anchor="ctr">
                <a:spAutoFit/>
              </a:bodyPr>
              <a:lstStyle/>
              <a:p>
                <a:pPr algn="ctr"/>
                <a:r>
                  <a:rPr lang="ko-KR" altLang="en-US" sz="1600" b="1" dirty="0">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rPr>
                  <a:t>데이터 시각화</a:t>
                </a:r>
                <a:endParaRPr lang="en-US" altLang="ko-KR" sz="1600" b="1" dirty="0">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ko-KR" altLang="en-US" sz="1600" b="1" dirty="0">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rPr>
                  <a:t>프로젝트 기획</a:t>
                </a:r>
                <a:endParaRPr lang="en-US" altLang="ko-KR" sz="1600" b="1" dirty="0">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grpSp>
        <p:grpSp>
          <p:nvGrpSpPr>
            <p:cNvPr id="65" name="그룹 64"/>
            <p:cNvGrpSpPr/>
            <p:nvPr/>
          </p:nvGrpSpPr>
          <p:grpSpPr>
            <a:xfrm>
              <a:off x="3594041" y="1643488"/>
              <a:ext cx="2088000" cy="765576"/>
              <a:chOff x="3594041" y="1643488"/>
              <a:chExt cx="2088000" cy="765576"/>
            </a:xfrm>
          </p:grpSpPr>
          <p:sp>
            <p:nvSpPr>
              <p:cNvPr id="27" name="사각형: 둥근 모서리 79">
                <a:extLst>
                  <a:ext uri="{FF2B5EF4-FFF2-40B4-BE49-F238E27FC236}">
                    <a16:creationId xmlns:a16="http://schemas.microsoft.com/office/drawing/2014/main" id="{949D3F7C-9CC4-2775-5C69-19F507C303B6}"/>
                  </a:ext>
                </a:extLst>
              </p:cNvPr>
              <p:cNvSpPr/>
              <p:nvPr/>
            </p:nvSpPr>
            <p:spPr>
              <a:xfrm>
                <a:off x="3594041" y="1643488"/>
                <a:ext cx="2088000" cy="765576"/>
              </a:xfrm>
              <a:prstGeom prst="roundRect">
                <a:avLst>
                  <a:gd name="adj" fmla="val 7061"/>
                </a:avLst>
              </a:prstGeom>
              <a:solidFill>
                <a:schemeClr val="accent1"/>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8" name="직사각형 27"/>
              <p:cNvSpPr/>
              <p:nvPr/>
            </p:nvSpPr>
            <p:spPr>
              <a:xfrm>
                <a:off x="3987863" y="1856999"/>
                <a:ext cx="1300356" cy="338554"/>
              </a:xfrm>
              <a:prstGeom prst="rect">
                <a:avLst/>
              </a:prstGeom>
            </p:spPr>
            <p:txBody>
              <a:bodyPr wrap="none" anchor="ctr">
                <a:spAutoFit/>
              </a:bodyPr>
              <a:lstStyle/>
              <a:p>
                <a:pPr algn="ctr"/>
                <a:r>
                  <a:rPr lang="ko-KR" altLang="en-US" sz="1600" b="1" dirty="0">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rPr>
                  <a:t>데이터 전처리</a:t>
                </a:r>
              </a:p>
            </p:txBody>
          </p:sp>
        </p:grpSp>
        <p:grpSp>
          <p:nvGrpSpPr>
            <p:cNvPr id="12" name="그룹 11"/>
            <p:cNvGrpSpPr/>
            <p:nvPr/>
          </p:nvGrpSpPr>
          <p:grpSpPr>
            <a:xfrm>
              <a:off x="9427081" y="1643488"/>
              <a:ext cx="2088000" cy="765576"/>
              <a:chOff x="9427081" y="1643488"/>
              <a:chExt cx="2088000" cy="765576"/>
            </a:xfrm>
          </p:grpSpPr>
          <p:sp>
            <p:nvSpPr>
              <p:cNvPr id="19" name="사각형: 둥근 모서리 79">
                <a:extLst>
                  <a:ext uri="{FF2B5EF4-FFF2-40B4-BE49-F238E27FC236}">
                    <a16:creationId xmlns:a16="http://schemas.microsoft.com/office/drawing/2014/main" id="{949D3F7C-9CC4-2775-5C69-19F507C303B6}"/>
                  </a:ext>
                </a:extLst>
              </p:cNvPr>
              <p:cNvSpPr/>
              <p:nvPr/>
            </p:nvSpPr>
            <p:spPr>
              <a:xfrm>
                <a:off x="9427081" y="1643488"/>
                <a:ext cx="2088000" cy="765576"/>
              </a:xfrm>
              <a:prstGeom prst="roundRect">
                <a:avLst>
                  <a:gd name="adj" fmla="val 7061"/>
                </a:avLst>
              </a:prstGeom>
              <a:solidFill>
                <a:schemeClr val="accent1"/>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0" name="직사각형 19"/>
              <p:cNvSpPr/>
              <p:nvPr/>
            </p:nvSpPr>
            <p:spPr>
              <a:xfrm>
                <a:off x="9538775" y="1856999"/>
                <a:ext cx="1864613" cy="338554"/>
              </a:xfrm>
              <a:prstGeom prst="rect">
                <a:avLst/>
              </a:prstGeom>
            </p:spPr>
            <p:txBody>
              <a:bodyPr wrap="none" anchor="ctr">
                <a:spAutoFit/>
              </a:bodyPr>
              <a:lstStyle/>
              <a:p>
                <a:pPr algn="ctr"/>
                <a:r>
                  <a:rPr lang="ko-KR" altLang="en-US" sz="1600" b="1" dirty="0">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rPr>
                  <a:t>서비스 구축 </a:t>
                </a:r>
                <a:r>
                  <a:rPr lang="en-US" altLang="ko-KR" sz="1600" b="1" dirty="0">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rPr>
                  <a:t>(</a:t>
                </a:r>
                <a:r>
                  <a:rPr lang="ko-KR" altLang="en-US" sz="1600" b="1" dirty="0" err="1">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rPr>
                  <a:t>백엔드</a:t>
                </a:r>
                <a:r>
                  <a:rPr lang="en-US" altLang="ko-KR" sz="1600" b="1" dirty="0">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rPr>
                  <a:t>)</a:t>
                </a:r>
                <a:endParaRPr lang="ko-KR" altLang="en-US" sz="1600" b="1" dirty="0">
                  <a:solidFill>
                    <a:schemeClr val="bg1">
                      <a:lumMod val="95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grpSp>
        <p:sp>
          <p:nvSpPr>
            <p:cNvPr id="82" name="직사각형 81"/>
            <p:cNvSpPr/>
            <p:nvPr/>
          </p:nvSpPr>
          <p:spPr>
            <a:xfrm>
              <a:off x="1358075" y="4917699"/>
              <a:ext cx="718466" cy="338554"/>
            </a:xfrm>
            <a:prstGeom prst="rect">
              <a:avLst/>
            </a:prstGeom>
          </p:spPr>
          <p:txBody>
            <a:bodyPr wrap="none" anchor="ctr">
              <a:spAutoFit/>
            </a:bodyPr>
            <a:lstStyle/>
            <a:p>
              <a:pPr algn="ctr"/>
              <a:r>
                <a:rPr lang="ko-KR" altLang="en-US" sz="1600" b="1">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성우진</a:t>
              </a:r>
              <a:endPar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83" name="직사각형 82"/>
            <p:cNvSpPr/>
            <p:nvPr/>
          </p:nvSpPr>
          <p:spPr>
            <a:xfrm>
              <a:off x="4278808" y="4900589"/>
              <a:ext cx="718466" cy="338554"/>
            </a:xfrm>
            <a:prstGeom prst="rect">
              <a:avLst/>
            </a:prstGeom>
          </p:spPr>
          <p:txBody>
            <a:bodyPr wrap="none" anchor="ctr">
              <a:spAutoFit/>
            </a:bodyPr>
            <a:lstStyle/>
            <a:p>
              <a:pPr algn="ctr"/>
              <a:r>
                <a:rPr lang="ko-KR" altLang="en-US" sz="1600" b="1">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오승필</a:t>
              </a:r>
              <a:endPar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84" name="직사각형 83"/>
            <p:cNvSpPr/>
            <p:nvPr/>
          </p:nvSpPr>
          <p:spPr>
            <a:xfrm>
              <a:off x="7194726" y="4917699"/>
              <a:ext cx="718466" cy="338554"/>
            </a:xfrm>
            <a:prstGeom prst="rect">
              <a:avLst/>
            </a:prstGeom>
          </p:spPr>
          <p:txBody>
            <a:bodyPr wrap="none" anchor="ctr">
              <a:spAutoFit/>
            </a:bodyPr>
            <a:lstStyle/>
            <a:p>
              <a:pPr algn="ctr"/>
              <a:r>
                <a:rPr lang="ko-KR" altLang="en-US" sz="1600" b="1" dirty="0" err="1">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박주찬</a:t>
              </a:r>
              <a:endPar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85" name="직사각형 84"/>
            <p:cNvSpPr/>
            <p:nvPr/>
          </p:nvSpPr>
          <p:spPr>
            <a:xfrm>
              <a:off x="10111848" y="4917699"/>
              <a:ext cx="718466" cy="338554"/>
            </a:xfrm>
            <a:prstGeom prst="rect">
              <a:avLst/>
            </a:prstGeom>
          </p:spPr>
          <p:txBody>
            <a:bodyPr wrap="none" anchor="ctr">
              <a:spAutoFit/>
            </a:bodyPr>
            <a:lstStyle/>
            <a:p>
              <a:pPr algn="ctr"/>
              <a:r>
                <a:rPr lang="ko-KR" altLang="en-US" sz="1600" b="1">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rPr>
                <a:t>이의재</a:t>
              </a:r>
              <a:endParaRPr lang="ko-KR" altLang="en-US" sz="1600" b="1" dirty="0">
                <a:solidFill>
                  <a:prstClr val="black">
                    <a:lumMod val="75000"/>
                    <a:lumOff val="25000"/>
                  </a:prstClr>
                </a:solidFill>
                <a:latin typeface="Pretendard" panose="02000503000000020004" pitchFamily="50" charset="-127"/>
                <a:ea typeface="Pretendard" panose="02000503000000020004" pitchFamily="50" charset="-127"/>
                <a:cs typeface="Pretendard" panose="02000503000000020004" pitchFamily="50" charset="-127"/>
              </a:endParaRPr>
            </a:p>
          </p:txBody>
        </p:sp>
        <p:pic>
          <p:nvPicPr>
            <p:cNvPr id="11" name="그림 10"/>
            <p:cNvPicPr>
              <a:picLocks noChangeAspect="1"/>
            </p:cNvPicPr>
            <p:nvPr/>
          </p:nvPicPr>
          <p:blipFill>
            <a:blip r:embed="rId3"/>
            <a:stretch>
              <a:fillRect/>
            </a:stretch>
          </p:blipFill>
          <p:spPr>
            <a:xfrm>
              <a:off x="672104" y="2784231"/>
              <a:ext cx="2090408" cy="1990432"/>
            </a:xfrm>
            <a:prstGeom prst="rect">
              <a:avLst/>
            </a:prstGeom>
            <a:effectLst>
              <a:outerShdw blurRad="63500" sx="102000" sy="102000" algn="ctr" rotWithShape="0">
                <a:prstClr val="black">
                  <a:alpha val="40000"/>
                </a:prstClr>
              </a:outerShdw>
            </a:effectLst>
          </p:spPr>
        </p:pic>
        <p:pic>
          <p:nvPicPr>
            <p:cNvPr id="89" name="그림 88"/>
            <p:cNvPicPr>
              <a:picLocks noChangeAspect="1"/>
            </p:cNvPicPr>
            <p:nvPr/>
          </p:nvPicPr>
          <p:blipFill>
            <a:blip r:embed="rId3"/>
            <a:stretch>
              <a:fillRect/>
            </a:stretch>
          </p:blipFill>
          <p:spPr>
            <a:xfrm>
              <a:off x="3592837" y="2784231"/>
              <a:ext cx="2090408" cy="1990432"/>
            </a:xfrm>
            <a:prstGeom prst="rect">
              <a:avLst/>
            </a:prstGeom>
            <a:effectLst>
              <a:outerShdw blurRad="63500" sx="102000" sy="102000" algn="ctr" rotWithShape="0">
                <a:prstClr val="black">
                  <a:alpha val="40000"/>
                </a:prstClr>
              </a:outerShdw>
            </a:effectLst>
          </p:spPr>
        </p:pic>
        <p:pic>
          <p:nvPicPr>
            <p:cNvPr id="90" name="그림 89"/>
            <p:cNvPicPr>
              <a:picLocks noChangeAspect="1"/>
            </p:cNvPicPr>
            <p:nvPr/>
          </p:nvPicPr>
          <p:blipFill>
            <a:blip r:embed="rId3"/>
            <a:stretch>
              <a:fillRect/>
            </a:stretch>
          </p:blipFill>
          <p:spPr>
            <a:xfrm>
              <a:off x="6508755" y="2784231"/>
              <a:ext cx="2090408" cy="1990432"/>
            </a:xfrm>
            <a:prstGeom prst="rect">
              <a:avLst/>
            </a:prstGeom>
            <a:effectLst>
              <a:outerShdw blurRad="63500" sx="102000" sy="102000" algn="ctr" rotWithShape="0">
                <a:prstClr val="black">
                  <a:alpha val="40000"/>
                </a:prstClr>
              </a:outerShdw>
            </a:effectLst>
          </p:spPr>
        </p:pic>
        <p:pic>
          <p:nvPicPr>
            <p:cNvPr id="91" name="그림 90"/>
            <p:cNvPicPr>
              <a:picLocks noChangeAspect="1"/>
            </p:cNvPicPr>
            <p:nvPr/>
          </p:nvPicPr>
          <p:blipFill>
            <a:blip r:embed="rId3"/>
            <a:stretch>
              <a:fillRect/>
            </a:stretch>
          </p:blipFill>
          <p:spPr>
            <a:xfrm>
              <a:off x="9425877" y="2784231"/>
              <a:ext cx="2090408" cy="1990432"/>
            </a:xfrm>
            <a:prstGeom prst="rect">
              <a:avLst/>
            </a:prstGeom>
            <a:effectLst>
              <a:outerShdw blurRad="63500" sx="102000" sy="102000" algn="ctr" rotWithShape="0">
                <a:prstClr val="black">
                  <a:alpha val="40000"/>
                </a:prstClr>
              </a:outerShdw>
            </a:effectLst>
          </p:spPr>
        </p:pic>
      </p:grpSp>
      <p:pic>
        <p:nvPicPr>
          <p:cNvPr id="2" name="Picture 7" descr="C:\Users\Administrator\Desktop\02.PNG">
            <a:extLst>
              <a:ext uri="{FF2B5EF4-FFF2-40B4-BE49-F238E27FC236}">
                <a16:creationId xmlns:a16="http://schemas.microsoft.com/office/drawing/2014/main" id="{F8CECF59-8F56-1043-F25B-D9498548F4FB}"/>
              </a:ext>
            </a:extLst>
          </p:cNvPr>
          <p:cNvPicPr>
            <a:picLocks noChangeAspect="1" noChangeArrowheads="1"/>
          </p:cNvPicPr>
          <p:nvPr/>
        </p:nvPicPr>
        <p:blipFill rotWithShape="1">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223335" y="4519583"/>
            <a:ext cx="11745332" cy="1907699"/>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80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사각형: 둥근 모서리 15">
            <a:extLst>
              <a:ext uri="{FF2B5EF4-FFF2-40B4-BE49-F238E27FC236}">
                <a16:creationId xmlns:a16="http://schemas.microsoft.com/office/drawing/2014/main" id="{9EAD657F-3B8C-49B5-D49F-5FC737D3FDEE}"/>
              </a:ext>
            </a:extLst>
          </p:cNvPr>
          <p:cNvSpPr/>
          <p:nvPr/>
        </p:nvSpPr>
        <p:spPr>
          <a:xfrm>
            <a:off x="223334" y="846354"/>
            <a:ext cx="10840906" cy="5580928"/>
          </a:xfrm>
          <a:prstGeom prst="roundRect">
            <a:avLst>
              <a:gd name="adj" fmla="val 2220"/>
            </a:avLst>
          </a:prstGeom>
          <a:solidFill>
            <a:sysClr val="window" lastClr="FFFFFF"/>
          </a:solidFill>
          <a:ln w="3175" cap="flat" cmpd="sng" algn="ctr">
            <a:solidFill>
              <a:schemeClr val="tx1"/>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42" name="텍스트 개체 틀 241">
            <a:extLst>
              <a:ext uri="{FF2B5EF4-FFF2-40B4-BE49-F238E27FC236}">
                <a16:creationId xmlns:a16="http://schemas.microsoft.com/office/drawing/2014/main" id="{16E6A4AC-07E1-E6FC-6046-F30A02789C58}"/>
              </a:ext>
            </a:extLst>
          </p:cNvPr>
          <p:cNvSpPr>
            <a:spLocks noGrp="1"/>
          </p:cNvSpPr>
          <p:nvPr>
            <p:ph type="body" idx="1"/>
          </p:nvPr>
        </p:nvSpPr>
        <p:spPr>
          <a:xfrm>
            <a:off x="223334" y="154272"/>
            <a:ext cx="3239849" cy="404431"/>
          </a:xfrm>
        </p:spPr>
        <p:txBody>
          <a:bodyPr/>
          <a:lstStyle/>
          <a:p>
            <a:r>
              <a:rPr lang="en-US" altLang="ko-KR" dirty="0"/>
              <a:t>III. </a:t>
            </a:r>
            <a:r>
              <a:rPr lang="ko-KR" altLang="en-US" dirty="0"/>
              <a:t>분석 과정 </a:t>
            </a:r>
            <a:r>
              <a:rPr lang="en-US" altLang="ko-KR" dirty="0"/>
              <a:t>- Snapshot</a:t>
            </a:r>
            <a:endParaRPr lang="ko-KR" altLang="en-US" dirty="0"/>
          </a:p>
        </p:txBody>
      </p:sp>
      <p:pic>
        <p:nvPicPr>
          <p:cNvPr id="6" name="Picture 7" descr="C:\Users\Administrator\Desktop\02.PNG">
            <a:extLst>
              <a:ext uri="{FF2B5EF4-FFF2-40B4-BE49-F238E27FC236}">
                <a16:creationId xmlns:a16="http://schemas.microsoft.com/office/drawing/2014/main" id="{F9617AAB-207C-ED00-0E44-DCDE01344DEE}"/>
              </a:ext>
            </a:extLst>
          </p:cNvPr>
          <p:cNvPicPr>
            <a:picLocks noChangeAspect="1" noChangeArrowheads="1"/>
          </p:cNvPicPr>
          <p:nvPr/>
        </p:nvPicPr>
        <p:blipFill rotWithShape="1">
          <a:blip r:embed="rId6"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223334" y="4519583"/>
            <a:ext cx="10840905" cy="1907699"/>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sp>
        <p:nvSpPr>
          <p:cNvPr id="9" name="Google Shape;1607;p163">
            <a:extLst>
              <a:ext uri="{FF2B5EF4-FFF2-40B4-BE49-F238E27FC236}">
                <a16:creationId xmlns:a16="http://schemas.microsoft.com/office/drawing/2014/main" id="{BA3DCDC2-E1C0-1387-782A-B8538B1A8BF7}"/>
              </a:ext>
            </a:extLst>
          </p:cNvPr>
          <p:cNvSpPr/>
          <p:nvPr/>
        </p:nvSpPr>
        <p:spPr>
          <a:xfrm>
            <a:off x="345277" y="1815819"/>
            <a:ext cx="2340000" cy="3240000"/>
          </a:xfrm>
          <a:prstGeom prst="rect">
            <a:avLst/>
          </a:prstGeom>
          <a:solidFill>
            <a:srgbClr val="F3F3F3"/>
          </a:solidFill>
          <a:ln w="3175">
            <a:solidFill>
              <a:srgbClr val="FFFFFF">
                <a:lumMod val="65000"/>
              </a:srgb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latin typeface="Pretendard" panose="02000503000000020004" pitchFamily="50" charset="-127"/>
              <a:ea typeface="Pretendard" panose="02000503000000020004" pitchFamily="50" charset="-127"/>
              <a:cs typeface="Pretendard" panose="02000503000000020004" pitchFamily="50" charset="-127"/>
            </a:endParaRPr>
          </a:p>
        </p:txBody>
      </p:sp>
      <p:sp>
        <p:nvSpPr>
          <p:cNvPr id="10" name="TextBox 9">
            <a:extLst>
              <a:ext uri="{FF2B5EF4-FFF2-40B4-BE49-F238E27FC236}">
                <a16:creationId xmlns:a16="http://schemas.microsoft.com/office/drawing/2014/main" id="{7B4BBAF2-A0C2-B275-EDB2-6A09D3D9DD6A}"/>
              </a:ext>
            </a:extLst>
          </p:cNvPr>
          <p:cNvSpPr txBox="1"/>
          <p:nvPr/>
        </p:nvSpPr>
        <p:spPr>
          <a:xfrm>
            <a:off x="345277" y="1448237"/>
            <a:ext cx="2340000" cy="372987"/>
          </a:xfrm>
          <a:prstGeom prst="rect">
            <a:avLst/>
          </a:prstGeom>
          <a:solidFill>
            <a:srgbClr val="0257B1"/>
          </a:solidFill>
        </p:spPr>
        <p:txBody>
          <a:bodyPr wrap="square" tIns="0" anchor="t">
            <a:spAutoFit/>
          </a:bodyPr>
          <a:lstStyle/>
          <a:p>
            <a:pPr algn="ctr">
              <a:lnSpc>
                <a:spcPct val="150000"/>
              </a:lnSpc>
            </a:pPr>
            <a:r>
              <a:rPr kumimoji="1" lang="en-US" altLang="ko-KR" sz="1600" b="1" dirty="0">
                <a:solidFill>
                  <a:srgbClr val="FFFFFF"/>
                </a:solidFill>
                <a:latin typeface="Pretendard" panose="02000503000000020004" pitchFamily="50" charset="-127"/>
                <a:ea typeface="Pretendard" panose="02000503000000020004" pitchFamily="50" charset="-127"/>
                <a:cs typeface="Pretendard" panose="02000503000000020004" pitchFamily="50" charset="-127"/>
              </a:rPr>
              <a:t>① </a:t>
            </a:r>
            <a:r>
              <a:rPr kumimoji="1" lang="ko-KR" altLang="en-US" sz="1600" b="1" dirty="0">
                <a:solidFill>
                  <a:srgbClr val="FFFFFF"/>
                </a:solidFill>
                <a:latin typeface="Pretendard" panose="02000503000000020004" pitchFamily="50" charset="-127"/>
                <a:ea typeface="Pretendard" panose="02000503000000020004" pitchFamily="50" charset="-127"/>
                <a:cs typeface="Pretendard" panose="02000503000000020004" pitchFamily="50" charset="-127"/>
              </a:rPr>
              <a:t>데이터 수집</a:t>
            </a:r>
            <a:endParaRPr kumimoji="1" lang="en-US" altLang="ko-KR" sz="1600" b="1" dirty="0">
              <a:solidFill>
                <a:srgbClr val="FFFFFF"/>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28" name="Google Shape;1607;p163">
            <a:extLst>
              <a:ext uri="{FF2B5EF4-FFF2-40B4-BE49-F238E27FC236}">
                <a16:creationId xmlns:a16="http://schemas.microsoft.com/office/drawing/2014/main" id="{E842AD97-3E09-780A-C42C-D535C0E89D74}"/>
              </a:ext>
            </a:extLst>
          </p:cNvPr>
          <p:cNvSpPr/>
          <p:nvPr/>
        </p:nvSpPr>
        <p:spPr>
          <a:xfrm>
            <a:off x="3042615" y="1815819"/>
            <a:ext cx="2340000" cy="3240000"/>
          </a:xfrm>
          <a:prstGeom prst="rect">
            <a:avLst/>
          </a:prstGeom>
          <a:solidFill>
            <a:srgbClr val="F3F3F3"/>
          </a:solidFill>
          <a:ln w="3175">
            <a:solidFill>
              <a:srgbClr val="FFFFFF">
                <a:lumMod val="65000"/>
              </a:srgb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latin typeface="Pretendard" panose="02000503000000020004" pitchFamily="50" charset="-127"/>
              <a:ea typeface="Pretendard" panose="02000503000000020004" pitchFamily="50" charset="-127"/>
              <a:cs typeface="Pretendard" panose="02000503000000020004" pitchFamily="50" charset="-127"/>
            </a:endParaRPr>
          </a:p>
        </p:txBody>
      </p:sp>
      <p:sp>
        <p:nvSpPr>
          <p:cNvPr id="29" name="TextBox 28">
            <a:extLst>
              <a:ext uri="{FF2B5EF4-FFF2-40B4-BE49-F238E27FC236}">
                <a16:creationId xmlns:a16="http://schemas.microsoft.com/office/drawing/2014/main" id="{968DF0DE-D926-659E-9370-B0B1513E96A6}"/>
              </a:ext>
            </a:extLst>
          </p:cNvPr>
          <p:cNvSpPr txBox="1"/>
          <p:nvPr/>
        </p:nvSpPr>
        <p:spPr>
          <a:xfrm>
            <a:off x="3042615" y="1448237"/>
            <a:ext cx="2340000" cy="372987"/>
          </a:xfrm>
          <a:prstGeom prst="rect">
            <a:avLst/>
          </a:prstGeom>
          <a:solidFill>
            <a:srgbClr val="0257B1"/>
          </a:solidFill>
        </p:spPr>
        <p:txBody>
          <a:bodyPr wrap="square" tIns="0" anchor="t">
            <a:spAutoFit/>
          </a:bodyPr>
          <a:lstStyle>
            <a:defPPr>
              <a:defRPr lang="ko-KR"/>
            </a:defPPr>
            <a:lvl1pPr algn="ctr">
              <a:lnSpc>
                <a:spcPct val="150000"/>
              </a:lnSpc>
              <a:defRPr kumimoji="1" sz="1600" b="1">
                <a:solidFill>
                  <a:srgbClr val="FFFFFF"/>
                </a:solidFill>
                <a:latin typeface="Pretendard" panose="02000503000000020004" pitchFamily="50" charset="-127"/>
                <a:ea typeface="Pretendard" panose="02000503000000020004" pitchFamily="50" charset="-127"/>
                <a:cs typeface="Pretendard" panose="02000503000000020004" pitchFamily="50" charset="-127"/>
              </a:defRPr>
            </a:lvl1pPr>
          </a:lstStyle>
          <a:p>
            <a:r>
              <a:rPr lang="en-US" altLang="ko-KR" dirty="0"/>
              <a:t>② </a:t>
            </a:r>
            <a:r>
              <a:rPr lang="ko-KR" altLang="en-US" dirty="0"/>
              <a:t>데이터 정제 </a:t>
            </a:r>
            <a:r>
              <a:rPr lang="en-US" altLang="ko-KR" dirty="0"/>
              <a:t>(</a:t>
            </a:r>
            <a:r>
              <a:rPr lang="ko-KR" altLang="en-US" dirty="0" err="1"/>
              <a:t>전처리</a:t>
            </a:r>
            <a:r>
              <a:rPr lang="en-US" altLang="ko-KR" dirty="0"/>
              <a:t>)</a:t>
            </a:r>
          </a:p>
        </p:txBody>
      </p:sp>
      <p:sp>
        <p:nvSpPr>
          <p:cNvPr id="37" name="Google Shape;1607;p163">
            <a:extLst>
              <a:ext uri="{FF2B5EF4-FFF2-40B4-BE49-F238E27FC236}">
                <a16:creationId xmlns:a16="http://schemas.microsoft.com/office/drawing/2014/main" id="{C5AF8745-B5FC-E1BB-2061-61C4EB886970}"/>
              </a:ext>
            </a:extLst>
          </p:cNvPr>
          <p:cNvSpPr/>
          <p:nvPr/>
        </p:nvSpPr>
        <p:spPr>
          <a:xfrm>
            <a:off x="5739953" y="1815819"/>
            <a:ext cx="2340000" cy="3240000"/>
          </a:xfrm>
          <a:prstGeom prst="rect">
            <a:avLst/>
          </a:prstGeom>
          <a:solidFill>
            <a:srgbClr val="F3F3F3"/>
          </a:solidFill>
          <a:ln w="3175">
            <a:solidFill>
              <a:srgbClr val="FFFFFF">
                <a:lumMod val="65000"/>
              </a:srgb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latin typeface="Pretendard" panose="02000503000000020004" pitchFamily="50" charset="-127"/>
              <a:ea typeface="Pretendard" panose="02000503000000020004" pitchFamily="50" charset="-127"/>
              <a:cs typeface="Pretendard" panose="02000503000000020004" pitchFamily="50" charset="-127"/>
            </a:endParaRPr>
          </a:p>
        </p:txBody>
      </p:sp>
      <p:sp>
        <p:nvSpPr>
          <p:cNvPr id="38" name="TextBox 37">
            <a:extLst>
              <a:ext uri="{FF2B5EF4-FFF2-40B4-BE49-F238E27FC236}">
                <a16:creationId xmlns:a16="http://schemas.microsoft.com/office/drawing/2014/main" id="{D8DA371E-55EC-8E3D-9702-8B6828BB160F}"/>
              </a:ext>
            </a:extLst>
          </p:cNvPr>
          <p:cNvSpPr txBox="1"/>
          <p:nvPr/>
        </p:nvSpPr>
        <p:spPr>
          <a:xfrm>
            <a:off x="5739953" y="1448237"/>
            <a:ext cx="2340000" cy="372987"/>
          </a:xfrm>
          <a:prstGeom prst="rect">
            <a:avLst/>
          </a:prstGeom>
          <a:solidFill>
            <a:srgbClr val="0257B1"/>
          </a:solidFill>
        </p:spPr>
        <p:txBody>
          <a:bodyPr wrap="square" tIns="0" anchor="t">
            <a:spAutoFit/>
          </a:bodyPr>
          <a:lstStyle>
            <a:defPPr>
              <a:defRPr lang="ko-KR"/>
            </a:defPPr>
            <a:lvl1pPr algn="ctr">
              <a:lnSpc>
                <a:spcPct val="150000"/>
              </a:lnSpc>
              <a:defRPr kumimoji="1" sz="1600" b="1">
                <a:solidFill>
                  <a:srgbClr val="FFFFFF"/>
                </a:solidFill>
                <a:latin typeface="Pretendard" panose="02000503000000020004" pitchFamily="50" charset="-127"/>
                <a:ea typeface="Pretendard" panose="02000503000000020004" pitchFamily="50" charset="-127"/>
                <a:cs typeface="Pretendard" panose="02000503000000020004" pitchFamily="50" charset="-127"/>
              </a:defRPr>
            </a:lvl1pPr>
          </a:lstStyle>
          <a:p>
            <a:r>
              <a:rPr lang="en-US" altLang="ko-KR" dirty="0"/>
              <a:t>③ </a:t>
            </a:r>
            <a:r>
              <a:rPr lang="ko-KR" altLang="en-US" dirty="0"/>
              <a:t>데이터 시각화</a:t>
            </a:r>
            <a:endParaRPr lang="en-US" altLang="ko-KR" dirty="0"/>
          </a:p>
        </p:txBody>
      </p:sp>
      <p:sp>
        <p:nvSpPr>
          <p:cNvPr id="46" name="Google Shape;1607;p163">
            <a:extLst>
              <a:ext uri="{FF2B5EF4-FFF2-40B4-BE49-F238E27FC236}">
                <a16:creationId xmlns:a16="http://schemas.microsoft.com/office/drawing/2014/main" id="{5BD6DFA7-977D-0758-FC30-2161090C6EF6}"/>
              </a:ext>
            </a:extLst>
          </p:cNvPr>
          <p:cNvSpPr/>
          <p:nvPr/>
        </p:nvSpPr>
        <p:spPr>
          <a:xfrm>
            <a:off x="8437289" y="1815819"/>
            <a:ext cx="2340000" cy="3240000"/>
          </a:xfrm>
          <a:prstGeom prst="rect">
            <a:avLst/>
          </a:prstGeom>
          <a:solidFill>
            <a:srgbClr val="F3F3F3"/>
          </a:solidFill>
          <a:ln w="3175">
            <a:solidFill>
              <a:srgbClr val="FFFFFF">
                <a:lumMod val="65000"/>
              </a:srgb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latin typeface="Pretendard" panose="02000503000000020004" pitchFamily="50" charset="-127"/>
              <a:ea typeface="Pretendard" panose="02000503000000020004" pitchFamily="50" charset="-127"/>
              <a:cs typeface="Pretendard" panose="02000503000000020004" pitchFamily="50" charset="-127"/>
            </a:endParaRPr>
          </a:p>
        </p:txBody>
      </p:sp>
      <p:sp>
        <p:nvSpPr>
          <p:cNvPr id="47" name="TextBox 46">
            <a:extLst>
              <a:ext uri="{FF2B5EF4-FFF2-40B4-BE49-F238E27FC236}">
                <a16:creationId xmlns:a16="http://schemas.microsoft.com/office/drawing/2014/main" id="{C78D82AE-DA9C-CFA8-5EE6-F1D349E25536}"/>
              </a:ext>
            </a:extLst>
          </p:cNvPr>
          <p:cNvSpPr txBox="1"/>
          <p:nvPr/>
        </p:nvSpPr>
        <p:spPr>
          <a:xfrm>
            <a:off x="8437289" y="1448237"/>
            <a:ext cx="2340000" cy="372987"/>
          </a:xfrm>
          <a:prstGeom prst="rect">
            <a:avLst/>
          </a:prstGeom>
          <a:solidFill>
            <a:srgbClr val="0257B1"/>
          </a:solidFill>
        </p:spPr>
        <p:txBody>
          <a:bodyPr wrap="square" tIns="0" anchor="t">
            <a:spAutoFit/>
          </a:bodyPr>
          <a:lstStyle>
            <a:defPPr>
              <a:defRPr lang="ko-KR"/>
            </a:defPPr>
            <a:lvl1pPr algn="ctr">
              <a:lnSpc>
                <a:spcPct val="150000"/>
              </a:lnSpc>
              <a:defRPr kumimoji="1" sz="1600" b="1">
                <a:solidFill>
                  <a:srgbClr val="FFFFFF"/>
                </a:solidFill>
                <a:latin typeface="Pretendard" panose="02000503000000020004" pitchFamily="50" charset="-127"/>
                <a:ea typeface="Pretendard" panose="02000503000000020004" pitchFamily="50" charset="-127"/>
                <a:cs typeface="Pretendard" panose="02000503000000020004" pitchFamily="50" charset="-127"/>
              </a:defRPr>
            </a:lvl1pPr>
          </a:lstStyle>
          <a:p>
            <a:r>
              <a:rPr lang="en-US" altLang="ko-KR" dirty="0"/>
              <a:t>④ </a:t>
            </a:r>
            <a:r>
              <a:rPr lang="ko-KR" altLang="en-US" dirty="0" err="1"/>
              <a:t>백엔드</a:t>
            </a:r>
            <a:endParaRPr lang="en-US" altLang="ko-KR" dirty="0"/>
          </a:p>
        </p:txBody>
      </p:sp>
      <p:grpSp>
        <p:nvGrpSpPr>
          <p:cNvPr id="34" name="그룹 33">
            <a:extLst>
              <a:ext uri="{FF2B5EF4-FFF2-40B4-BE49-F238E27FC236}">
                <a16:creationId xmlns:a16="http://schemas.microsoft.com/office/drawing/2014/main" id="{12771C34-F069-799C-DAFC-2020830701C8}"/>
              </a:ext>
            </a:extLst>
          </p:cNvPr>
          <p:cNvGrpSpPr/>
          <p:nvPr/>
        </p:nvGrpSpPr>
        <p:grpSpPr>
          <a:xfrm>
            <a:off x="10847152" y="2071784"/>
            <a:ext cx="1344848" cy="2573368"/>
            <a:chOff x="10332885" y="2071784"/>
            <a:chExt cx="1635781" cy="3130068"/>
          </a:xfrm>
        </p:grpSpPr>
        <p:sp>
          <p:nvSpPr>
            <p:cNvPr id="4" name="자유형: 도형 3">
              <a:extLst>
                <a:ext uri="{FF2B5EF4-FFF2-40B4-BE49-F238E27FC236}">
                  <a16:creationId xmlns:a16="http://schemas.microsoft.com/office/drawing/2014/main" id="{8E87EA87-C4FD-3873-D0B1-1177E7471B29}"/>
                </a:ext>
              </a:extLst>
            </p:cNvPr>
            <p:cNvSpPr>
              <a:spLocks noChangeAspect="1"/>
            </p:cNvSpPr>
            <p:nvPr/>
          </p:nvSpPr>
          <p:spPr>
            <a:xfrm>
              <a:off x="10832219" y="2071784"/>
              <a:ext cx="1136447" cy="3130068"/>
            </a:xfrm>
            <a:custGeom>
              <a:avLst/>
              <a:gdLst>
                <a:gd name="connsiteX0" fmla="*/ 1347628 w 1347628"/>
                <a:gd name="connsiteY0" fmla="*/ 0 h 3840345"/>
                <a:gd name="connsiteX1" fmla="*/ 1347628 w 1347628"/>
                <a:gd name="connsiteY1" fmla="*/ 3840345 h 3840345"/>
                <a:gd name="connsiteX2" fmla="*/ 1270913 w 1347628"/>
                <a:gd name="connsiteY2" fmla="*/ 3826035 h 3840345"/>
                <a:gd name="connsiteX3" fmla="*/ 0 w 1347628"/>
                <a:gd name="connsiteY3" fmla="*/ 1920172 h 3840345"/>
                <a:gd name="connsiteX4" fmla="*/ 1270913 w 1347628"/>
                <a:gd name="connsiteY4" fmla="*/ 14310 h 3840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628" h="3840345">
                  <a:moveTo>
                    <a:pt x="1347628" y="0"/>
                  </a:moveTo>
                  <a:lnTo>
                    <a:pt x="1347628" y="3840345"/>
                  </a:lnTo>
                  <a:lnTo>
                    <a:pt x="1270913" y="3826035"/>
                  </a:lnTo>
                  <a:cubicBezTo>
                    <a:pt x="545604" y="3644635"/>
                    <a:pt x="0" y="2860278"/>
                    <a:pt x="0" y="1920172"/>
                  </a:cubicBezTo>
                  <a:cubicBezTo>
                    <a:pt x="0" y="980066"/>
                    <a:pt x="545604" y="195710"/>
                    <a:pt x="1270913" y="14310"/>
                  </a:cubicBezTo>
                  <a:close/>
                </a:path>
              </a:pathLst>
            </a:custGeom>
            <a:solidFill>
              <a:srgbClr val="0257B1"/>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ko-KR" altLang="en-US" sz="1400" b="1" kern="0" dirty="0">
                  <a:solidFill>
                    <a:srgbClr val="FFFF00"/>
                  </a:solidFill>
                  <a:latin typeface="Arial" panose="020B0604020202020204" pitchFamily="34" charset="0"/>
                  <a:ea typeface="Pretendard" panose="02000503000000020004" pitchFamily="2" charset="-127"/>
                  <a:cs typeface="Arial" panose="020B0604020202020204" pitchFamily="34" charset="0"/>
                </a:rPr>
                <a:t>웹 기반</a:t>
              </a:r>
              <a:endParaRPr lang="en-US" altLang="ko-KR" sz="1400" b="1" kern="0" dirty="0">
                <a:solidFill>
                  <a:srgbClr val="FFFF00"/>
                </a:solidFill>
                <a:latin typeface="Arial" panose="020B0604020202020204" pitchFamily="34" charset="0"/>
                <a:ea typeface="Pretendard" panose="02000503000000020004" pitchFamily="2" charset="-127"/>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ko-KR" altLang="en-US" sz="1400" b="1" kern="0" dirty="0">
                  <a:solidFill>
                    <a:schemeClr val="bg1"/>
                  </a:solidFill>
                  <a:latin typeface="Arial" panose="020B0604020202020204" pitchFamily="34" charset="0"/>
                  <a:ea typeface="Pretendard" panose="02000503000000020004" pitchFamily="2" charset="-127"/>
                  <a:cs typeface="Arial" panose="020B0604020202020204" pitchFamily="34" charset="0"/>
                </a:rPr>
                <a:t>연설문 분석 </a:t>
              </a:r>
              <a:r>
                <a:rPr kumimoji="0" lang="ko-KR" altLang="en-US" sz="1400" b="1" i="0" u="none" strike="noStrike" kern="0" cap="none" spc="0" normalizeH="0" baseline="0" noProof="0" dirty="0">
                  <a:ln>
                    <a:noFill/>
                  </a:ln>
                  <a:solidFill>
                    <a:schemeClr val="bg1"/>
                  </a:solidFill>
                  <a:effectLst/>
                  <a:uLnTx/>
                  <a:uFillTx/>
                  <a:latin typeface="Arial" panose="020B0604020202020204" pitchFamily="34" charset="0"/>
                  <a:ea typeface="Pretendard" panose="02000503000000020004" pitchFamily="2" charset="-127"/>
                  <a:cs typeface="Arial" panose="020B0604020202020204" pitchFamily="34" charset="0"/>
                </a:rPr>
                <a:t>서비스</a:t>
              </a:r>
              <a:endParaRPr kumimoji="0" lang="en-US" altLang="ko-KR" sz="1050" b="1" i="0" u="none" strike="noStrike" kern="0" cap="none" spc="0" normalizeH="0" baseline="0" noProof="0" dirty="0">
                <a:ln>
                  <a:noFill/>
                </a:ln>
                <a:solidFill>
                  <a:schemeClr val="bg1"/>
                </a:solidFill>
                <a:effectLst/>
                <a:uLnTx/>
                <a:uFillTx/>
                <a:latin typeface="Arial" panose="020B0604020202020204" pitchFamily="34" charset="0"/>
                <a:ea typeface="Pretendard" panose="02000503000000020004" pitchFamily="2" charset="-127"/>
                <a:cs typeface="Arial" panose="020B0604020202020204" pitchFamily="34" charset="0"/>
              </a:endParaRPr>
            </a:p>
          </p:txBody>
        </p:sp>
        <p:sp>
          <p:nvSpPr>
            <p:cNvPr id="59" name="화살표: 갈매기형 수장 58">
              <a:extLst>
                <a:ext uri="{FF2B5EF4-FFF2-40B4-BE49-F238E27FC236}">
                  <a16:creationId xmlns:a16="http://schemas.microsoft.com/office/drawing/2014/main" id="{B5336A61-25D9-6968-9BF1-BE92E5CB125F}"/>
                </a:ext>
              </a:extLst>
            </p:cNvPr>
            <p:cNvSpPr/>
            <p:nvPr/>
          </p:nvSpPr>
          <p:spPr>
            <a:xfrm>
              <a:off x="10332885" y="3470440"/>
              <a:ext cx="184433" cy="332757"/>
            </a:xfrm>
            <a:prstGeom prst="chevron">
              <a:avLst/>
            </a:prstGeom>
            <a:solidFill>
              <a:schemeClr val="accent5">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rgbClr val="FFFFFF"/>
                </a:solidFill>
                <a:effectLst/>
                <a:uLnTx/>
                <a:uFillTx/>
                <a:latin typeface="Arial" panose="020B0604020202020204" pitchFamily="34" charset="0"/>
                <a:ea typeface="Noto Sans KR" panose="020B0500000000000000" pitchFamily="34" charset="-127"/>
                <a:cs typeface="Arial" panose="020B0604020202020204" pitchFamily="34" charset="0"/>
              </a:endParaRPr>
            </a:p>
          </p:txBody>
        </p:sp>
        <p:sp>
          <p:nvSpPr>
            <p:cNvPr id="60" name="화살표: 갈매기형 수장 59">
              <a:extLst>
                <a:ext uri="{FF2B5EF4-FFF2-40B4-BE49-F238E27FC236}">
                  <a16:creationId xmlns:a16="http://schemas.microsoft.com/office/drawing/2014/main" id="{2CC571D4-8B6E-65CF-45D3-CBA89AED4E09}"/>
                </a:ext>
              </a:extLst>
            </p:cNvPr>
            <p:cNvSpPr/>
            <p:nvPr/>
          </p:nvSpPr>
          <p:spPr>
            <a:xfrm>
              <a:off x="10475260" y="3470440"/>
              <a:ext cx="184433" cy="332757"/>
            </a:xfrm>
            <a:prstGeom prst="chevron">
              <a:avLst/>
            </a:prstGeom>
            <a:solidFill>
              <a:srgbClr val="0257B1">
                <a:alpha val="50196"/>
              </a:srgbClr>
            </a:solidFill>
            <a:ln w="12700" cap="flat" cmpd="sng" algn="ctr">
              <a:noFill/>
              <a:prstDash val="solid"/>
              <a:miter lim="800000"/>
            </a:ln>
            <a:effectLst/>
          </p:spPr>
          <p:txBody>
            <a:bodyPr rtlCol="0" anchor="ctr"/>
            <a:lstStyle/>
            <a:p>
              <a:pPr algn="ctr" latinLnBrk="0"/>
              <a:endParaRPr lang="ko-KR" altLang="en-US" sz="800" kern="0" dirty="0">
                <a:solidFill>
                  <a:srgbClr val="FFFFFF"/>
                </a:solidFill>
                <a:latin typeface="Arial" panose="020B0604020202020204" pitchFamily="34" charset="0"/>
                <a:ea typeface="Noto Sans KR" panose="020B0500000000000000" pitchFamily="34" charset="-127"/>
                <a:cs typeface="Arial" panose="020B0604020202020204" pitchFamily="34" charset="0"/>
              </a:endParaRPr>
            </a:p>
          </p:txBody>
        </p:sp>
        <p:sp>
          <p:nvSpPr>
            <p:cNvPr id="61" name="화살표: 갈매기형 수장 60">
              <a:extLst>
                <a:ext uri="{FF2B5EF4-FFF2-40B4-BE49-F238E27FC236}">
                  <a16:creationId xmlns:a16="http://schemas.microsoft.com/office/drawing/2014/main" id="{614B33CE-85E8-E88A-E589-259D41ACC3E7}"/>
                </a:ext>
              </a:extLst>
            </p:cNvPr>
            <p:cNvSpPr/>
            <p:nvPr/>
          </p:nvSpPr>
          <p:spPr>
            <a:xfrm>
              <a:off x="10617635" y="3470440"/>
              <a:ext cx="184433" cy="332757"/>
            </a:xfrm>
            <a:prstGeom prst="chevron">
              <a:avLst/>
            </a:prstGeom>
            <a:solidFill>
              <a:srgbClr val="0257B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rgbClr val="FFFFFF"/>
                </a:solidFill>
                <a:effectLst/>
                <a:uLnTx/>
                <a:uFillTx/>
                <a:latin typeface="Arial" panose="020B0604020202020204" pitchFamily="34" charset="0"/>
                <a:ea typeface="Noto Sans KR" panose="020B0500000000000000" pitchFamily="34" charset="-127"/>
                <a:cs typeface="Arial" panose="020B0604020202020204" pitchFamily="34" charset="0"/>
              </a:endParaRPr>
            </a:p>
          </p:txBody>
        </p:sp>
      </p:grpSp>
      <p:sp>
        <p:nvSpPr>
          <p:cNvPr id="239" name="사각형: 둥근 모서리 238">
            <a:extLst>
              <a:ext uri="{FF2B5EF4-FFF2-40B4-BE49-F238E27FC236}">
                <a16:creationId xmlns:a16="http://schemas.microsoft.com/office/drawing/2014/main" id="{6AA911A6-E178-BD79-2822-F56C57135E2A}"/>
              </a:ext>
            </a:extLst>
          </p:cNvPr>
          <p:cNvSpPr/>
          <p:nvPr/>
        </p:nvSpPr>
        <p:spPr>
          <a:xfrm>
            <a:off x="345277" y="935904"/>
            <a:ext cx="1350563"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240" name="그림 239">
            <a:extLst>
              <a:ext uri="{FF2B5EF4-FFF2-40B4-BE49-F238E27FC236}">
                <a16:creationId xmlns:a16="http://schemas.microsoft.com/office/drawing/2014/main" id="{2E8D3786-1D25-F87B-5446-9C40BEEBD9A5}"/>
              </a:ext>
            </a:extLst>
          </p:cNvPr>
          <p:cNvPicPr>
            <a:picLocks noChangeAspect="1"/>
          </p:cNvPicPr>
          <p:nvPr/>
        </p:nvPicPr>
        <p:blipFill>
          <a:blip r:embed="rId7">
            <a:duotone>
              <a:schemeClr val="accent1">
                <a:shade val="45000"/>
                <a:satMod val="135000"/>
              </a:schemeClr>
              <a:prstClr val="white"/>
            </a:duotone>
          </a:blip>
          <a:stretch>
            <a:fillRect/>
          </a:stretch>
        </p:blipFill>
        <p:spPr>
          <a:xfrm>
            <a:off x="425402" y="1006055"/>
            <a:ext cx="238550" cy="238550"/>
          </a:xfrm>
          <a:prstGeom prst="rect">
            <a:avLst/>
          </a:prstGeom>
        </p:spPr>
      </p:pic>
      <p:sp>
        <p:nvSpPr>
          <p:cNvPr id="241" name="TextBox 39">
            <a:extLst>
              <a:ext uri="{FF2B5EF4-FFF2-40B4-BE49-F238E27FC236}">
                <a16:creationId xmlns:a16="http://schemas.microsoft.com/office/drawing/2014/main" id="{6CB23C25-F8D7-D29F-4428-B909DF84EF50}"/>
              </a:ext>
            </a:extLst>
          </p:cNvPr>
          <p:cNvSpPr txBox="1"/>
          <p:nvPr/>
        </p:nvSpPr>
        <p:spPr>
          <a:xfrm>
            <a:off x="632382" y="956053"/>
            <a:ext cx="876483" cy="33855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16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4-Step</a:t>
            </a:r>
          </a:p>
        </p:txBody>
      </p:sp>
      <p:sp>
        <p:nvSpPr>
          <p:cNvPr id="3" name="사각형: 둥근 모서리 296">
            <a:extLst>
              <a:ext uri="{FF2B5EF4-FFF2-40B4-BE49-F238E27FC236}">
                <a16:creationId xmlns:a16="http://schemas.microsoft.com/office/drawing/2014/main" id="{B0DE5117-8DC7-ADF2-C798-7FA0B4A3D3D0}"/>
              </a:ext>
            </a:extLst>
          </p:cNvPr>
          <p:cNvSpPr/>
          <p:nvPr/>
        </p:nvSpPr>
        <p:spPr>
          <a:xfrm>
            <a:off x="4458503"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배경</a:t>
            </a:r>
          </a:p>
        </p:txBody>
      </p:sp>
      <p:sp>
        <p:nvSpPr>
          <p:cNvPr id="7" name="사각형: 둥근 모서리 297">
            <a:extLst>
              <a:ext uri="{FF2B5EF4-FFF2-40B4-BE49-F238E27FC236}">
                <a16:creationId xmlns:a16="http://schemas.microsoft.com/office/drawing/2014/main" id="{E0E7703E-1084-4736-486F-A4156A95A530}"/>
              </a:ext>
            </a:extLst>
          </p:cNvPr>
          <p:cNvSpPr/>
          <p:nvPr/>
        </p:nvSpPr>
        <p:spPr>
          <a:xfrm>
            <a:off x="6367855"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계획</a:t>
            </a:r>
          </a:p>
        </p:txBody>
      </p:sp>
      <p:sp>
        <p:nvSpPr>
          <p:cNvPr id="8" name="사각형: 둥근 모서리 298">
            <a:extLst>
              <a:ext uri="{FF2B5EF4-FFF2-40B4-BE49-F238E27FC236}">
                <a16:creationId xmlns:a16="http://schemas.microsoft.com/office/drawing/2014/main" id="{635D5DDA-4136-30ED-35E4-DCBD68D02E2E}"/>
              </a:ext>
            </a:extLst>
          </p:cNvPr>
          <p:cNvSpPr/>
          <p:nvPr/>
        </p:nvSpPr>
        <p:spPr>
          <a:xfrm>
            <a:off x="8277207" y="136109"/>
            <a:ext cx="1782107" cy="335079"/>
          </a:xfrm>
          <a:prstGeom prst="roundRect">
            <a:avLst>
              <a:gd name="adj" fmla="val 41122"/>
            </a:avLst>
          </a:prstGeom>
          <a:solidFill>
            <a:srgbClr val="0257B1"/>
          </a:solidFill>
          <a:ln w="3175" cap="flat" cmpd="sng" algn="ctr">
            <a:solidFill>
              <a:srgbClr val="0257B1"/>
            </a:solidFill>
            <a:prstDash val="solid"/>
          </a:ln>
          <a:effectLst/>
        </p:spPr>
        <p:txBody>
          <a:bodyPr lIns="84396" tIns="42198" rIns="84396" bIns="42198" rtlCol="0" anchor="ctr"/>
          <a:lstStyle/>
          <a:p>
            <a:pPr algn="ctr"/>
            <a:r>
              <a:rPr kumimoji="1" lang="en-US" altLang="ko-KR"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III. </a:t>
            </a:r>
            <a:r>
              <a:rPr kumimoji="1" lang="ko-KR" altLang="en-US"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분석 과정</a:t>
            </a:r>
          </a:p>
        </p:txBody>
      </p:sp>
      <p:sp>
        <p:nvSpPr>
          <p:cNvPr id="12" name="사각형: 둥근 모서리 299">
            <a:extLst>
              <a:ext uri="{FF2B5EF4-FFF2-40B4-BE49-F238E27FC236}">
                <a16:creationId xmlns:a16="http://schemas.microsoft.com/office/drawing/2014/main" id="{F66574CE-6D4D-8CD9-63D2-AA0CE05454F3}"/>
              </a:ext>
            </a:extLst>
          </p:cNvPr>
          <p:cNvSpPr/>
          <p:nvPr/>
        </p:nvSpPr>
        <p:spPr>
          <a:xfrm>
            <a:off x="10186559"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IV.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결론</a:t>
            </a:r>
          </a:p>
        </p:txBody>
      </p:sp>
      <p:sp>
        <p:nvSpPr>
          <p:cNvPr id="35" name="삼각형 1">
            <a:extLst>
              <a:ext uri="{FF2B5EF4-FFF2-40B4-BE49-F238E27FC236}">
                <a16:creationId xmlns:a16="http://schemas.microsoft.com/office/drawing/2014/main" id="{9BC75E12-1EA5-85E2-C16C-9876E972FB14}"/>
              </a:ext>
            </a:extLst>
          </p:cNvPr>
          <p:cNvSpPr/>
          <p:nvPr/>
        </p:nvSpPr>
        <p:spPr>
          <a:xfrm rot="5400000">
            <a:off x="1243946" y="3316946"/>
            <a:ext cx="3240000" cy="237746"/>
          </a:xfrm>
          <a:prstGeom prst="triangle">
            <a:avLst/>
          </a:prstGeom>
          <a:solidFill>
            <a:sysClr val="windowText" lastClr="000000">
              <a:lumMod val="65000"/>
              <a:lumOff val="35000"/>
              <a:alpha val="20000"/>
            </a:sysClr>
          </a:solidFill>
          <a:ln w="9525" cap="flat" cmpd="sng" algn="ctr">
            <a:noFill/>
            <a:prstDash val="solid"/>
          </a:ln>
          <a:effectLst/>
        </p:spPr>
        <p:txBody>
          <a:bodyPr lIns="84396" tIns="42198" rIns="84396" bIns="42198" rtlCol="0" anchor="ctr"/>
          <a:lstStyle/>
          <a:p>
            <a:pPr>
              <a:defRPr/>
            </a:pP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67" name="삼각형 1">
            <a:extLst>
              <a:ext uri="{FF2B5EF4-FFF2-40B4-BE49-F238E27FC236}">
                <a16:creationId xmlns:a16="http://schemas.microsoft.com/office/drawing/2014/main" id="{89B93CA3-0031-7C50-F36A-CD838AFF603B}"/>
              </a:ext>
            </a:extLst>
          </p:cNvPr>
          <p:cNvSpPr/>
          <p:nvPr/>
        </p:nvSpPr>
        <p:spPr>
          <a:xfrm rot="5400000">
            <a:off x="3941284" y="3316946"/>
            <a:ext cx="3240000" cy="237746"/>
          </a:xfrm>
          <a:prstGeom prst="triangle">
            <a:avLst/>
          </a:prstGeom>
          <a:solidFill>
            <a:sysClr val="windowText" lastClr="000000">
              <a:lumMod val="65000"/>
              <a:lumOff val="35000"/>
              <a:alpha val="20000"/>
            </a:sysClr>
          </a:solidFill>
          <a:ln w="9525" cap="flat" cmpd="sng" algn="ctr">
            <a:noFill/>
            <a:prstDash val="solid"/>
          </a:ln>
          <a:effectLst/>
        </p:spPr>
        <p:txBody>
          <a:bodyPr lIns="84396" tIns="42198" rIns="84396" bIns="42198" rtlCol="0" anchor="ctr"/>
          <a:lstStyle/>
          <a:p>
            <a:pPr>
              <a:defRPr/>
            </a:pP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81" name="삼각형 1">
            <a:extLst>
              <a:ext uri="{FF2B5EF4-FFF2-40B4-BE49-F238E27FC236}">
                <a16:creationId xmlns:a16="http://schemas.microsoft.com/office/drawing/2014/main" id="{8DBED045-05A7-7A5A-2279-802CC0123D40}"/>
              </a:ext>
            </a:extLst>
          </p:cNvPr>
          <p:cNvSpPr/>
          <p:nvPr/>
        </p:nvSpPr>
        <p:spPr>
          <a:xfrm rot="5400000">
            <a:off x="6638622" y="3316946"/>
            <a:ext cx="3240000" cy="237746"/>
          </a:xfrm>
          <a:prstGeom prst="triangle">
            <a:avLst/>
          </a:prstGeom>
          <a:solidFill>
            <a:sysClr val="windowText" lastClr="000000">
              <a:lumMod val="65000"/>
              <a:lumOff val="35000"/>
              <a:alpha val="20000"/>
            </a:sysClr>
          </a:solidFill>
          <a:ln w="9525" cap="flat" cmpd="sng" algn="ctr">
            <a:noFill/>
            <a:prstDash val="solid"/>
          </a:ln>
          <a:effectLst/>
        </p:spPr>
        <p:txBody>
          <a:bodyPr lIns="84396" tIns="42198" rIns="84396" bIns="42198" rtlCol="0" anchor="ctr"/>
          <a:lstStyle/>
          <a:p>
            <a:pPr>
              <a:defRPr/>
            </a:pP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85" name="TextBox 184">
            <a:extLst>
              <a:ext uri="{FF2B5EF4-FFF2-40B4-BE49-F238E27FC236}">
                <a16:creationId xmlns:a16="http://schemas.microsoft.com/office/drawing/2014/main" id="{647F9A9A-55D4-E9A4-78E1-71D52F6439E1}"/>
              </a:ext>
            </a:extLst>
          </p:cNvPr>
          <p:cNvSpPr txBox="1"/>
          <p:nvPr/>
        </p:nvSpPr>
        <p:spPr>
          <a:xfrm>
            <a:off x="632594" y="1870683"/>
            <a:ext cx="1765366" cy="276999"/>
          </a:xfrm>
          <a:prstGeom prst="rect">
            <a:avLst/>
          </a:prstGeom>
          <a:noFill/>
        </p:spPr>
        <p:txBody>
          <a:bodyPr wrap="square">
            <a:spAutoFit/>
          </a:bodyPr>
          <a:lstStyle/>
          <a:p>
            <a:pPr algn="ctr"/>
            <a:r>
              <a:rPr lang="ko-KR" altLang="en-US" sz="1200"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대통령 기록관 </a:t>
            </a:r>
            <a:r>
              <a:rPr lang="ko-KR" altLang="en-US" sz="1200" b="1" u="sng"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연설문 </a:t>
            </a:r>
            <a:r>
              <a:rPr lang="ko-KR" altLang="en-US" sz="1200" b="1" u="sng" spc="-138" dirty="0" err="1">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크롤링</a:t>
            </a:r>
            <a:endParaRPr lang="ko-KR" altLang="en-US" sz="1200" b="1" u="sng" dirty="0"/>
          </a:p>
        </p:txBody>
      </p:sp>
      <p:sp>
        <p:nvSpPr>
          <p:cNvPr id="265" name="사각형: 둥근 모서리 79">
            <a:extLst>
              <a:ext uri="{FF2B5EF4-FFF2-40B4-BE49-F238E27FC236}">
                <a16:creationId xmlns:a16="http://schemas.microsoft.com/office/drawing/2014/main" id="{E9FF9466-1C8F-4180-E11B-C4826D662A0A}"/>
              </a:ext>
            </a:extLst>
          </p:cNvPr>
          <p:cNvSpPr/>
          <p:nvPr/>
        </p:nvSpPr>
        <p:spPr>
          <a:xfrm>
            <a:off x="531412" y="2204043"/>
            <a:ext cx="1967731" cy="862078"/>
          </a:xfrm>
          <a:prstGeom prst="roundRect">
            <a:avLst>
              <a:gd name="adj" fmla="val 12011"/>
            </a:avLst>
          </a:prstGeom>
          <a:solidFill>
            <a:schemeClr val="bg1">
              <a:lumMod val="8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2054" name="Picture 6">
            <a:extLst>
              <a:ext uri="{FF2B5EF4-FFF2-40B4-BE49-F238E27FC236}">
                <a16:creationId xmlns:a16="http://schemas.microsoft.com/office/drawing/2014/main" id="{F02B1BD8-B931-89C3-AB7B-CAC2B0C5FD6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8776" t="22551" r="39208" b="20246"/>
          <a:stretch/>
        </p:blipFill>
        <p:spPr bwMode="auto">
          <a:xfrm>
            <a:off x="854162" y="2274982"/>
            <a:ext cx="543635" cy="716418"/>
          </a:xfrm>
          <a:prstGeom prst="rect">
            <a:avLst/>
          </a:prstGeom>
          <a:noFill/>
          <a:extLst>
            <a:ext uri="{909E8E84-426E-40DD-AFC4-6F175D3DCCD1}">
              <a14:hiddenFill xmlns:a14="http://schemas.microsoft.com/office/drawing/2010/main">
                <a:solidFill>
                  <a:srgbClr val="FFFFFF"/>
                </a:solidFill>
              </a14:hiddenFill>
            </a:ext>
          </a:extLst>
        </p:spPr>
      </p:pic>
      <p:grpSp>
        <p:nvGrpSpPr>
          <p:cNvPr id="263" name="그룹 262">
            <a:extLst>
              <a:ext uri="{FF2B5EF4-FFF2-40B4-BE49-F238E27FC236}">
                <a16:creationId xmlns:a16="http://schemas.microsoft.com/office/drawing/2014/main" id="{EDCE170D-0B8D-ED9A-6439-92170366E2E6}"/>
              </a:ext>
            </a:extLst>
          </p:cNvPr>
          <p:cNvGrpSpPr/>
          <p:nvPr/>
        </p:nvGrpSpPr>
        <p:grpSpPr>
          <a:xfrm>
            <a:off x="1676944" y="2271644"/>
            <a:ext cx="677510" cy="726877"/>
            <a:chOff x="1692271" y="2128442"/>
            <a:chExt cx="677510" cy="726877"/>
          </a:xfrm>
        </p:grpSpPr>
        <p:sp>
          <p:nvSpPr>
            <p:cNvPr id="237" name="TextBox 236">
              <a:extLst>
                <a:ext uri="{FF2B5EF4-FFF2-40B4-BE49-F238E27FC236}">
                  <a16:creationId xmlns:a16="http://schemas.microsoft.com/office/drawing/2014/main" id="{6A98D051-BE96-C20D-0FB4-E0DC2A48BAD9}"/>
                </a:ext>
              </a:extLst>
            </p:cNvPr>
            <p:cNvSpPr txBox="1"/>
            <p:nvPr/>
          </p:nvSpPr>
          <p:spPr>
            <a:xfrm>
              <a:off x="1692271" y="2593709"/>
              <a:ext cx="677510" cy="261610"/>
            </a:xfrm>
            <a:prstGeom prst="rect">
              <a:avLst/>
            </a:prstGeom>
            <a:noFill/>
          </p:spPr>
          <p:txBody>
            <a:bodyPr wrap="square" anchor="ctr">
              <a:spAutoFit/>
            </a:bodyPr>
            <a:lstStyle/>
            <a:p>
              <a:pPr algn="ctr"/>
              <a:r>
                <a:rPr lang="ko-KR" altLang="en-US" sz="1100"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웹 페이지</a:t>
              </a:r>
              <a:endParaRPr lang="ko-KR" altLang="en-US" sz="1100" dirty="0"/>
            </a:p>
          </p:txBody>
        </p:sp>
        <p:grpSp>
          <p:nvGrpSpPr>
            <p:cNvPr id="246" name="그룹 245">
              <a:extLst>
                <a:ext uri="{FF2B5EF4-FFF2-40B4-BE49-F238E27FC236}">
                  <a16:creationId xmlns:a16="http://schemas.microsoft.com/office/drawing/2014/main" id="{FDD34CA0-D922-D870-82E1-13575868C68B}"/>
                </a:ext>
              </a:extLst>
            </p:cNvPr>
            <p:cNvGrpSpPr/>
            <p:nvPr/>
          </p:nvGrpSpPr>
          <p:grpSpPr>
            <a:xfrm>
              <a:off x="1773896" y="2128442"/>
              <a:ext cx="514260" cy="514260"/>
              <a:chOff x="502644" y="3460460"/>
              <a:chExt cx="692120" cy="692120"/>
            </a:xfrm>
          </p:grpSpPr>
          <p:pic>
            <p:nvPicPr>
              <p:cNvPr id="2060" name="Picture 12" descr="Webpage Icons - Free SVG &amp; PNG Webpage Images - Noun Project">
                <a:extLst>
                  <a:ext uri="{FF2B5EF4-FFF2-40B4-BE49-F238E27FC236}">
                    <a16:creationId xmlns:a16="http://schemas.microsoft.com/office/drawing/2014/main" id="{6008911C-54EF-0A6B-D720-DE861B9CFE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644" y="3460460"/>
                <a:ext cx="692120" cy="692120"/>
              </a:xfrm>
              <a:prstGeom prst="rect">
                <a:avLst/>
              </a:prstGeom>
              <a:noFill/>
              <a:extLst>
                <a:ext uri="{909E8E84-426E-40DD-AFC4-6F175D3DCCD1}">
                  <a14:hiddenFill xmlns:a14="http://schemas.microsoft.com/office/drawing/2010/main">
                    <a:solidFill>
                      <a:srgbClr val="FFFFFF"/>
                    </a:solidFill>
                  </a14:hiddenFill>
                </a:ext>
              </a:extLst>
            </p:spPr>
          </p:pic>
          <p:pic>
            <p:nvPicPr>
              <p:cNvPr id="245" name="그림 244">
                <a:extLst>
                  <a:ext uri="{FF2B5EF4-FFF2-40B4-BE49-F238E27FC236}">
                    <a16:creationId xmlns:a16="http://schemas.microsoft.com/office/drawing/2014/main" id="{8460C8B4-AF87-6F72-69EB-53DC71AB23F9}"/>
                  </a:ext>
                </a:extLst>
              </p:cNvPr>
              <p:cNvPicPr>
                <a:picLocks noChangeAspect="1"/>
              </p:cNvPicPr>
              <p:nvPr/>
            </p:nvPicPr>
            <p:blipFill>
              <a:blip r:embed="rId10"/>
              <a:stretch>
                <a:fillRect/>
              </a:stretch>
            </p:blipFill>
            <p:spPr>
              <a:xfrm>
                <a:off x="544821" y="3642437"/>
                <a:ext cx="607766" cy="415213"/>
              </a:xfrm>
              <a:prstGeom prst="rect">
                <a:avLst/>
              </a:prstGeom>
            </p:spPr>
          </p:pic>
        </p:grpSp>
      </p:grpSp>
      <p:sp>
        <p:nvSpPr>
          <p:cNvPr id="267" name="사각형: 둥근 모서리 79">
            <a:extLst>
              <a:ext uri="{FF2B5EF4-FFF2-40B4-BE49-F238E27FC236}">
                <a16:creationId xmlns:a16="http://schemas.microsoft.com/office/drawing/2014/main" id="{7DB42A19-EA64-2E8B-850C-C5BC814924E5}"/>
              </a:ext>
            </a:extLst>
          </p:cNvPr>
          <p:cNvSpPr/>
          <p:nvPr/>
        </p:nvSpPr>
        <p:spPr>
          <a:xfrm>
            <a:off x="529908" y="4126669"/>
            <a:ext cx="1967731" cy="862078"/>
          </a:xfrm>
          <a:prstGeom prst="roundRect">
            <a:avLst>
              <a:gd name="adj" fmla="val 13248"/>
            </a:avLst>
          </a:prstGeom>
          <a:solidFill>
            <a:schemeClr val="bg1">
              <a:lumMod val="8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nvGrpSpPr>
          <p:cNvPr id="272" name="그룹 271">
            <a:extLst>
              <a:ext uri="{FF2B5EF4-FFF2-40B4-BE49-F238E27FC236}">
                <a16:creationId xmlns:a16="http://schemas.microsoft.com/office/drawing/2014/main" id="{4C08D72F-4E16-9DE7-F0D5-741EB80A3918}"/>
              </a:ext>
            </a:extLst>
          </p:cNvPr>
          <p:cNvGrpSpPr/>
          <p:nvPr/>
        </p:nvGrpSpPr>
        <p:grpSpPr>
          <a:xfrm>
            <a:off x="1684228" y="4205700"/>
            <a:ext cx="744746" cy="704017"/>
            <a:chOff x="1685645" y="4221465"/>
            <a:chExt cx="744746" cy="704017"/>
          </a:xfrm>
        </p:grpSpPr>
        <p:pic>
          <p:nvPicPr>
            <p:cNvPr id="2068" name="Picture 20">
              <a:extLst>
                <a:ext uri="{FF2B5EF4-FFF2-40B4-BE49-F238E27FC236}">
                  <a16:creationId xmlns:a16="http://schemas.microsoft.com/office/drawing/2014/main" id="{07BF3EC8-2107-D9A4-76AA-506DE4FB14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6931" y="4221465"/>
              <a:ext cx="402175" cy="402175"/>
            </a:xfrm>
            <a:prstGeom prst="rect">
              <a:avLst/>
            </a:prstGeom>
            <a:noFill/>
            <a:extLst>
              <a:ext uri="{909E8E84-426E-40DD-AFC4-6F175D3DCCD1}">
                <a14:hiddenFill xmlns:a14="http://schemas.microsoft.com/office/drawing/2010/main">
                  <a:solidFill>
                    <a:srgbClr val="FFFFFF"/>
                  </a:solidFill>
                </a14:hiddenFill>
              </a:ext>
            </a:extLst>
          </p:spPr>
        </p:pic>
        <p:sp>
          <p:nvSpPr>
            <p:cNvPr id="258" name="TextBox 257">
              <a:extLst>
                <a:ext uri="{FF2B5EF4-FFF2-40B4-BE49-F238E27FC236}">
                  <a16:creationId xmlns:a16="http://schemas.microsoft.com/office/drawing/2014/main" id="{1EDA79EC-1F07-7338-2F7E-72DAEFB39364}"/>
                </a:ext>
              </a:extLst>
            </p:cNvPr>
            <p:cNvSpPr txBox="1"/>
            <p:nvPr/>
          </p:nvSpPr>
          <p:spPr>
            <a:xfrm>
              <a:off x="1685645" y="4663872"/>
              <a:ext cx="744746" cy="261610"/>
            </a:xfrm>
            <a:prstGeom prst="rect">
              <a:avLst/>
            </a:prstGeom>
            <a:noFill/>
          </p:spPr>
          <p:txBody>
            <a:bodyPr wrap="square">
              <a:spAutoFit/>
            </a:bodyPr>
            <a:lstStyle/>
            <a:p>
              <a:pPr algn="ctr"/>
              <a:r>
                <a:rPr lang="ko-KR" altLang="en-US" sz="1100" dirty="0">
                  <a:latin typeface="Pretendard" panose="02000503000000020004" pitchFamily="50" charset="-127"/>
                  <a:ea typeface="Pretendard" panose="02000503000000020004" pitchFamily="50" charset="-127"/>
                  <a:cs typeface="Pretendard" panose="02000503000000020004" pitchFamily="50" charset="-127"/>
                </a:rPr>
                <a:t>엑셀 파일</a:t>
              </a:r>
            </a:p>
          </p:txBody>
        </p:sp>
      </p:grpSp>
      <p:pic>
        <p:nvPicPr>
          <p:cNvPr id="2072" name="Picture 24" descr="Microsoft Font is → Segoe Ui">
            <a:extLst>
              <a:ext uri="{FF2B5EF4-FFF2-40B4-BE49-F238E27FC236}">
                <a16:creationId xmlns:a16="http://schemas.microsoft.com/office/drawing/2014/main" id="{44D745D4-84CB-DB88-AB1A-2D916BEEFDC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740" y="4246549"/>
            <a:ext cx="774479" cy="590789"/>
          </a:xfrm>
          <a:prstGeom prst="rect">
            <a:avLst/>
          </a:prstGeom>
          <a:noFill/>
          <a:extLst>
            <a:ext uri="{909E8E84-426E-40DD-AFC4-6F175D3DCCD1}">
              <a14:hiddenFill xmlns:a14="http://schemas.microsoft.com/office/drawing/2010/main">
                <a:solidFill>
                  <a:srgbClr val="FFFFFF"/>
                </a:solidFill>
              </a14:hiddenFill>
            </a:ext>
          </a:extLst>
        </p:spPr>
      </p:pic>
      <p:sp>
        <p:nvSpPr>
          <p:cNvPr id="279" name="TextBox 278">
            <a:extLst>
              <a:ext uri="{FF2B5EF4-FFF2-40B4-BE49-F238E27FC236}">
                <a16:creationId xmlns:a16="http://schemas.microsoft.com/office/drawing/2014/main" id="{E4ACFCE5-1007-A04B-83CF-315544824E7C}"/>
              </a:ext>
            </a:extLst>
          </p:cNvPr>
          <p:cNvSpPr txBox="1"/>
          <p:nvPr/>
        </p:nvSpPr>
        <p:spPr>
          <a:xfrm>
            <a:off x="3329932" y="1870683"/>
            <a:ext cx="1765366" cy="276999"/>
          </a:xfrm>
          <a:prstGeom prst="rect">
            <a:avLst/>
          </a:prstGeom>
          <a:noFill/>
        </p:spPr>
        <p:txBody>
          <a:bodyPr wrap="square">
            <a:spAutoFit/>
          </a:bodyPr>
          <a:lstStyle/>
          <a:p>
            <a:pPr algn="ctr"/>
            <a:r>
              <a:rPr lang="ko-KR" altLang="en-US" sz="1200"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연설문 </a:t>
            </a:r>
            <a:r>
              <a:rPr lang="ko-KR" altLang="en-US" sz="1200" b="1" u="sng"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분석 및 정제</a:t>
            </a:r>
            <a:endParaRPr lang="ko-KR" altLang="en-US" sz="1200" b="1" u="sng" dirty="0"/>
          </a:p>
        </p:txBody>
      </p:sp>
      <p:sp>
        <p:nvSpPr>
          <p:cNvPr id="266" name="사각형: 둥근 모서리 79">
            <a:extLst>
              <a:ext uri="{FF2B5EF4-FFF2-40B4-BE49-F238E27FC236}">
                <a16:creationId xmlns:a16="http://schemas.microsoft.com/office/drawing/2014/main" id="{4574BB5E-1E7B-0019-E485-03E05AB9686C}"/>
              </a:ext>
            </a:extLst>
          </p:cNvPr>
          <p:cNvSpPr/>
          <p:nvPr/>
        </p:nvSpPr>
        <p:spPr>
          <a:xfrm>
            <a:off x="531412" y="3165356"/>
            <a:ext cx="1967731" cy="862078"/>
          </a:xfrm>
          <a:prstGeom prst="roundRect">
            <a:avLst>
              <a:gd name="adj" fmla="val 13543"/>
            </a:avLst>
          </a:prstGeom>
          <a:solidFill>
            <a:schemeClr val="bg1">
              <a:lumMod val="8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nvGrpSpPr>
          <p:cNvPr id="270" name="그룹 269">
            <a:extLst>
              <a:ext uri="{FF2B5EF4-FFF2-40B4-BE49-F238E27FC236}">
                <a16:creationId xmlns:a16="http://schemas.microsoft.com/office/drawing/2014/main" id="{16EA1E80-F313-E2B1-ED03-9E8937BD484B}"/>
              </a:ext>
            </a:extLst>
          </p:cNvPr>
          <p:cNvGrpSpPr/>
          <p:nvPr/>
        </p:nvGrpSpPr>
        <p:grpSpPr>
          <a:xfrm>
            <a:off x="755517" y="3276133"/>
            <a:ext cx="740924" cy="711150"/>
            <a:chOff x="610906" y="3258585"/>
            <a:chExt cx="740924" cy="711150"/>
          </a:xfrm>
        </p:grpSpPr>
        <p:pic>
          <p:nvPicPr>
            <p:cNvPr id="2066" name="Picture 18" descr="Python (programming language) - Wikipedia">
              <a:extLst>
                <a:ext uri="{FF2B5EF4-FFF2-40B4-BE49-F238E27FC236}">
                  <a16:creationId xmlns:a16="http://schemas.microsoft.com/office/drawing/2014/main" id="{0E2D42C0-EF85-1CE3-1DEB-9ADE50BC04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8858" y="3258585"/>
              <a:ext cx="385021" cy="422047"/>
            </a:xfrm>
            <a:prstGeom prst="rect">
              <a:avLst/>
            </a:prstGeom>
            <a:noFill/>
            <a:extLst>
              <a:ext uri="{909E8E84-426E-40DD-AFC4-6F175D3DCCD1}">
                <a14:hiddenFill xmlns:a14="http://schemas.microsoft.com/office/drawing/2010/main">
                  <a:solidFill>
                    <a:srgbClr val="FFFFFF"/>
                  </a:solidFill>
                </a14:hiddenFill>
              </a:ext>
            </a:extLst>
          </p:spPr>
        </p:pic>
        <p:sp>
          <p:nvSpPr>
            <p:cNvPr id="254" name="TextBox 253">
              <a:extLst>
                <a:ext uri="{FF2B5EF4-FFF2-40B4-BE49-F238E27FC236}">
                  <a16:creationId xmlns:a16="http://schemas.microsoft.com/office/drawing/2014/main" id="{3AF410AC-4AE5-88F8-D923-802588791CF4}"/>
                </a:ext>
              </a:extLst>
            </p:cNvPr>
            <p:cNvSpPr txBox="1"/>
            <p:nvPr/>
          </p:nvSpPr>
          <p:spPr>
            <a:xfrm>
              <a:off x="610906" y="3708125"/>
              <a:ext cx="740924" cy="261610"/>
            </a:xfrm>
            <a:prstGeom prst="rect">
              <a:avLst/>
            </a:prstGeom>
            <a:noFill/>
          </p:spPr>
          <p:txBody>
            <a:bodyPr wrap="square" anchor="ctr">
              <a:spAutoFit/>
            </a:bodyPr>
            <a:lstStyle/>
            <a:p>
              <a:pPr algn="ctr"/>
              <a:r>
                <a:rPr lang="ko-KR" altLang="en-US" sz="1100" spc="-138" dirty="0" err="1">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크롤링</a:t>
              </a:r>
              <a:endParaRPr lang="ko-KR" altLang="en-US" sz="1100" dirty="0"/>
            </a:p>
          </p:txBody>
        </p:sp>
      </p:grpSp>
      <p:grpSp>
        <p:nvGrpSpPr>
          <p:cNvPr id="271" name="그룹 270">
            <a:extLst>
              <a:ext uri="{FF2B5EF4-FFF2-40B4-BE49-F238E27FC236}">
                <a16:creationId xmlns:a16="http://schemas.microsoft.com/office/drawing/2014/main" id="{1893B48B-9035-663C-1E3D-8A1C10485B76}"/>
              </a:ext>
            </a:extLst>
          </p:cNvPr>
          <p:cNvGrpSpPr/>
          <p:nvPr/>
        </p:nvGrpSpPr>
        <p:grpSpPr>
          <a:xfrm>
            <a:off x="1683666" y="3205508"/>
            <a:ext cx="734311" cy="764198"/>
            <a:chOff x="1666400" y="3187960"/>
            <a:chExt cx="734311" cy="764198"/>
          </a:xfrm>
        </p:grpSpPr>
        <p:pic>
          <p:nvPicPr>
            <p:cNvPr id="2070" name="Picture 22">
              <a:extLst>
                <a:ext uri="{FF2B5EF4-FFF2-40B4-BE49-F238E27FC236}">
                  <a16:creationId xmlns:a16="http://schemas.microsoft.com/office/drawing/2014/main" id="{AEE30BB5-CAB1-E4C7-6A72-36439D4E8B8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3257" t="6736" r="13143" b="10383"/>
            <a:stretch/>
          </p:blipFill>
          <p:spPr bwMode="auto">
            <a:xfrm>
              <a:off x="1814801" y="3187960"/>
              <a:ext cx="437509" cy="492672"/>
            </a:xfrm>
            <a:prstGeom prst="rect">
              <a:avLst/>
            </a:prstGeom>
            <a:noFill/>
            <a:extLst>
              <a:ext uri="{909E8E84-426E-40DD-AFC4-6F175D3DCCD1}">
                <a14:hiddenFill xmlns:a14="http://schemas.microsoft.com/office/drawing/2010/main">
                  <a:solidFill>
                    <a:srgbClr val="FFFFFF"/>
                  </a:solidFill>
                </a14:hiddenFill>
              </a:ext>
            </a:extLst>
          </p:spPr>
        </p:pic>
        <p:sp>
          <p:nvSpPr>
            <p:cNvPr id="262" name="TextBox 261">
              <a:extLst>
                <a:ext uri="{FF2B5EF4-FFF2-40B4-BE49-F238E27FC236}">
                  <a16:creationId xmlns:a16="http://schemas.microsoft.com/office/drawing/2014/main" id="{1DDB1C4B-F4A7-E601-38CE-CF96167EEA59}"/>
                </a:ext>
              </a:extLst>
            </p:cNvPr>
            <p:cNvSpPr txBox="1"/>
            <p:nvPr/>
          </p:nvSpPr>
          <p:spPr>
            <a:xfrm>
              <a:off x="1666400" y="3708125"/>
              <a:ext cx="734311" cy="244033"/>
            </a:xfrm>
            <a:prstGeom prst="rect">
              <a:avLst/>
            </a:prstGeom>
            <a:noFill/>
          </p:spPr>
          <p:txBody>
            <a:bodyPr wrap="square">
              <a:spAutoFit/>
            </a:bodyPr>
            <a:lstStyle/>
            <a:p>
              <a:pPr algn="ctr"/>
              <a:r>
                <a:rPr lang="en-US" altLang="ko-KR" sz="1100"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Data Frame</a:t>
              </a:r>
              <a:endParaRPr lang="ko-KR" altLang="en-US" sz="1100" dirty="0"/>
            </a:p>
          </p:txBody>
        </p:sp>
      </p:grpSp>
      <p:sp>
        <p:nvSpPr>
          <p:cNvPr id="284" name="타원 283">
            <a:extLst>
              <a:ext uri="{FF2B5EF4-FFF2-40B4-BE49-F238E27FC236}">
                <a16:creationId xmlns:a16="http://schemas.microsoft.com/office/drawing/2014/main" id="{8DC8F36E-F630-961C-E64C-B95366960538}"/>
              </a:ext>
            </a:extLst>
          </p:cNvPr>
          <p:cNvSpPr/>
          <p:nvPr/>
        </p:nvSpPr>
        <p:spPr>
          <a:xfrm>
            <a:off x="531412" y="2204043"/>
            <a:ext cx="235185" cy="237537"/>
          </a:xfrm>
          <a:prstGeom prst="ellipse">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1</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85" name="타원 284">
            <a:extLst>
              <a:ext uri="{FF2B5EF4-FFF2-40B4-BE49-F238E27FC236}">
                <a16:creationId xmlns:a16="http://schemas.microsoft.com/office/drawing/2014/main" id="{81C497A3-1604-6486-A537-BDF61FE0E006}"/>
              </a:ext>
            </a:extLst>
          </p:cNvPr>
          <p:cNvSpPr/>
          <p:nvPr/>
        </p:nvSpPr>
        <p:spPr>
          <a:xfrm>
            <a:off x="531412" y="3165356"/>
            <a:ext cx="235185" cy="237537"/>
          </a:xfrm>
          <a:prstGeom prst="ellipse">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2</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86" name="타원 285">
            <a:extLst>
              <a:ext uri="{FF2B5EF4-FFF2-40B4-BE49-F238E27FC236}">
                <a16:creationId xmlns:a16="http://schemas.microsoft.com/office/drawing/2014/main" id="{2D7FC6E7-9D56-2CFF-A13E-C7AABA5FBBEC}"/>
              </a:ext>
            </a:extLst>
          </p:cNvPr>
          <p:cNvSpPr/>
          <p:nvPr/>
        </p:nvSpPr>
        <p:spPr>
          <a:xfrm>
            <a:off x="529908" y="4126669"/>
            <a:ext cx="235185" cy="237537"/>
          </a:xfrm>
          <a:prstGeom prst="ellipse">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3</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88" name="사각형: 둥근 모서리 79">
            <a:extLst>
              <a:ext uri="{FF2B5EF4-FFF2-40B4-BE49-F238E27FC236}">
                <a16:creationId xmlns:a16="http://schemas.microsoft.com/office/drawing/2014/main" id="{4E99D4A9-3645-70BF-9DEC-ADB16FFA4CAB}"/>
              </a:ext>
            </a:extLst>
          </p:cNvPr>
          <p:cNvSpPr/>
          <p:nvPr/>
        </p:nvSpPr>
        <p:spPr>
          <a:xfrm>
            <a:off x="3229502" y="2204043"/>
            <a:ext cx="1967731" cy="862078"/>
          </a:xfrm>
          <a:prstGeom prst="roundRect">
            <a:avLst>
              <a:gd name="adj" fmla="val 14132"/>
            </a:avLst>
          </a:prstGeom>
          <a:solidFill>
            <a:schemeClr val="bg1">
              <a:lumMod val="8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89" name="사각형: 둥근 모서리 79">
            <a:extLst>
              <a:ext uri="{FF2B5EF4-FFF2-40B4-BE49-F238E27FC236}">
                <a16:creationId xmlns:a16="http://schemas.microsoft.com/office/drawing/2014/main" id="{BD8BA08F-995E-FBF2-D752-E1A449E931D1}"/>
              </a:ext>
            </a:extLst>
          </p:cNvPr>
          <p:cNvSpPr/>
          <p:nvPr/>
        </p:nvSpPr>
        <p:spPr>
          <a:xfrm>
            <a:off x="3227998" y="4126669"/>
            <a:ext cx="1967731" cy="862078"/>
          </a:xfrm>
          <a:prstGeom prst="roundRect">
            <a:avLst>
              <a:gd name="adj" fmla="val 12954"/>
            </a:avLst>
          </a:prstGeom>
          <a:solidFill>
            <a:schemeClr val="bg1">
              <a:lumMod val="8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90" name="사각형: 둥근 모서리 79">
            <a:extLst>
              <a:ext uri="{FF2B5EF4-FFF2-40B4-BE49-F238E27FC236}">
                <a16:creationId xmlns:a16="http://schemas.microsoft.com/office/drawing/2014/main" id="{BD6B1DC1-D05F-8749-8155-840F4DF6D5BE}"/>
              </a:ext>
            </a:extLst>
          </p:cNvPr>
          <p:cNvSpPr/>
          <p:nvPr/>
        </p:nvSpPr>
        <p:spPr>
          <a:xfrm>
            <a:off x="3229502" y="3165356"/>
            <a:ext cx="1967731" cy="862078"/>
          </a:xfrm>
          <a:prstGeom prst="roundRect">
            <a:avLst>
              <a:gd name="adj" fmla="val 12954"/>
            </a:avLst>
          </a:prstGeom>
          <a:solidFill>
            <a:schemeClr val="bg1">
              <a:lumMod val="8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92" name="타원 291">
            <a:extLst>
              <a:ext uri="{FF2B5EF4-FFF2-40B4-BE49-F238E27FC236}">
                <a16:creationId xmlns:a16="http://schemas.microsoft.com/office/drawing/2014/main" id="{D625871A-0A7E-AD80-03DF-53F49F2ABC6C}"/>
              </a:ext>
            </a:extLst>
          </p:cNvPr>
          <p:cNvSpPr/>
          <p:nvPr/>
        </p:nvSpPr>
        <p:spPr>
          <a:xfrm>
            <a:off x="3229502" y="2204043"/>
            <a:ext cx="235185" cy="237537"/>
          </a:xfrm>
          <a:prstGeom prst="ellipse">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1</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93" name="타원 292">
            <a:extLst>
              <a:ext uri="{FF2B5EF4-FFF2-40B4-BE49-F238E27FC236}">
                <a16:creationId xmlns:a16="http://schemas.microsoft.com/office/drawing/2014/main" id="{28FDD9D6-4E54-9CF6-7DB9-1552FFACEEB4}"/>
              </a:ext>
            </a:extLst>
          </p:cNvPr>
          <p:cNvSpPr/>
          <p:nvPr/>
        </p:nvSpPr>
        <p:spPr>
          <a:xfrm>
            <a:off x="3229502" y="3165356"/>
            <a:ext cx="235185" cy="237537"/>
          </a:xfrm>
          <a:prstGeom prst="ellipse">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2</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01" name="타원 300">
            <a:extLst>
              <a:ext uri="{FF2B5EF4-FFF2-40B4-BE49-F238E27FC236}">
                <a16:creationId xmlns:a16="http://schemas.microsoft.com/office/drawing/2014/main" id="{5F6C2CD1-81C4-B4E0-E773-890B5A4C9225}"/>
              </a:ext>
            </a:extLst>
          </p:cNvPr>
          <p:cNvSpPr/>
          <p:nvPr/>
        </p:nvSpPr>
        <p:spPr>
          <a:xfrm>
            <a:off x="3227998" y="4126669"/>
            <a:ext cx="235185" cy="237537"/>
          </a:xfrm>
          <a:prstGeom prst="ellipse">
            <a:avLst/>
          </a:prstGeom>
          <a:solidFill>
            <a:sysClr val="window" lastClr="FFFFFF"/>
          </a:solidFill>
          <a:ln w="3175" cap="flat" cmpd="sng" algn="ctr">
            <a:solidFill>
              <a:sysClr val="windowText" lastClr="000000"/>
            </a:solidFill>
            <a:prstDash val="solid"/>
          </a:ln>
          <a:effectLst/>
        </p:spPr>
        <p:txBody>
          <a:bodyPr lIns="84396" tIns="42198" rIns="84396" bIns="42198" rtlCol="0" anchor="ctr"/>
          <a:lstStyle/>
          <a:p>
            <a:pPr algn="ctr">
              <a:defRPr/>
            </a:pPr>
            <a:r>
              <a:rPr kumimoji="1" lang="en-US" altLang="ko-KR"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3</a:t>
            </a:r>
            <a:endParaRPr kumimoji="1" lang="ko-KR" altLang="en-US" sz="1015"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nvGrpSpPr>
          <p:cNvPr id="314" name="그룹 313">
            <a:extLst>
              <a:ext uri="{FF2B5EF4-FFF2-40B4-BE49-F238E27FC236}">
                <a16:creationId xmlns:a16="http://schemas.microsoft.com/office/drawing/2014/main" id="{48D282FE-B012-6EF1-1DA0-3B82C1B48E2A}"/>
              </a:ext>
            </a:extLst>
          </p:cNvPr>
          <p:cNvGrpSpPr/>
          <p:nvPr/>
        </p:nvGrpSpPr>
        <p:grpSpPr>
          <a:xfrm>
            <a:off x="3372283" y="2297265"/>
            <a:ext cx="941938" cy="711150"/>
            <a:chOff x="3374417" y="2297265"/>
            <a:chExt cx="941938" cy="711150"/>
          </a:xfrm>
        </p:grpSpPr>
        <p:pic>
          <p:nvPicPr>
            <p:cNvPr id="305" name="Picture 18" descr="Python (programming language) - Wikipedia">
              <a:extLst>
                <a:ext uri="{FF2B5EF4-FFF2-40B4-BE49-F238E27FC236}">
                  <a16:creationId xmlns:a16="http://schemas.microsoft.com/office/drawing/2014/main" id="{82669A67-3DC5-533B-BE98-E6D9DDC1950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2876" y="2297265"/>
              <a:ext cx="385021" cy="422047"/>
            </a:xfrm>
            <a:prstGeom prst="rect">
              <a:avLst/>
            </a:prstGeom>
            <a:noFill/>
            <a:extLst>
              <a:ext uri="{909E8E84-426E-40DD-AFC4-6F175D3DCCD1}">
                <a14:hiddenFill xmlns:a14="http://schemas.microsoft.com/office/drawing/2010/main">
                  <a:solidFill>
                    <a:srgbClr val="FFFFFF"/>
                  </a:solidFill>
                </a14:hiddenFill>
              </a:ext>
            </a:extLst>
          </p:spPr>
        </p:pic>
        <p:sp>
          <p:nvSpPr>
            <p:cNvPr id="306" name="TextBox 305">
              <a:extLst>
                <a:ext uri="{FF2B5EF4-FFF2-40B4-BE49-F238E27FC236}">
                  <a16:creationId xmlns:a16="http://schemas.microsoft.com/office/drawing/2014/main" id="{B698AECF-17A3-AE73-A4A2-119839D5C5AE}"/>
                </a:ext>
              </a:extLst>
            </p:cNvPr>
            <p:cNvSpPr txBox="1"/>
            <p:nvPr/>
          </p:nvSpPr>
          <p:spPr>
            <a:xfrm>
              <a:off x="3374417" y="2746805"/>
              <a:ext cx="941938" cy="261610"/>
            </a:xfrm>
            <a:prstGeom prst="rect">
              <a:avLst/>
            </a:prstGeom>
            <a:noFill/>
          </p:spPr>
          <p:txBody>
            <a:bodyPr wrap="square" anchor="ctr">
              <a:spAutoFit/>
            </a:bodyPr>
            <a:lstStyle/>
            <a:p>
              <a:pPr algn="ctr"/>
              <a:r>
                <a:rPr lang="ko-KR" altLang="en-US" sz="1100"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형태소 분석</a:t>
              </a:r>
              <a:endParaRPr lang="ko-KR" altLang="en-US" sz="1100" dirty="0"/>
            </a:p>
          </p:txBody>
        </p:sp>
      </p:grpSp>
      <p:sp>
        <p:nvSpPr>
          <p:cNvPr id="307" name="TextBox 306">
            <a:extLst>
              <a:ext uri="{FF2B5EF4-FFF2-40B4-BE49-F238E27FC236}">
                <a16:creationId xmlns:a16="http://schemas.microsoft.com/office/drawing/2014/main" id="{86E7A7F8-F89B-D7A0-2AB5-F32E7664CA6D}"/>
              </a:ext>
            </a:extLst>
          </p:cNvPr>
          <p:cNvSpPr txBox="1"/>
          <p:nvPr/>
        </p:nvSpPr>
        <p:spPr>
          <a:xfrm>
            <a:off x="4299076" y="2204043"/>
            <a:ext cx="898157" cy="688265"/>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nSpc>
                <a:spcPct val="110000"/>
              </a:lnSpc>
            </a:pP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명사</a:t>
            </a:r>
            <a:endPar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a:p>
            <a:pPr marL="168528" indent="-168528">
              <a:lnSpc>
                <a:spcPct val="110000"/>
              </a:lnSpc>
            </a:pP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동사</a:t>
            </a:r>
            <a:endPar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a:p>
            <a:pPr marL="168528" indent="-168528">
              <a:lnSpc>
                <a:spcPct val="110000"/>
              </a:lnSpc>
            </a:pP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형용사</a:t>
            </a:r>
          </a:p>
        </p:txBody>
      </p:sp>
      <p:sp>
        <p:nvSpPr>
          <p:cNvPr id="308" name="TextBox 307">
            <a:extLst>
              <a:ext uri="{FF2B5EF4-FFF2-40B4-BE49-F238E27FC236}">
                <a16:creationId xmlns:a16="http://schemas.microsoft.com/office/drawing/2014/main" id="{BF7BA726-AD6F-98B2-95B9-529DC7788D0C}"/>
              </a:ext>
            </a:extLst>
          </p:cNvPr>
          <p:cNvSpPr txBox="1"/>
          <p:nvPr/>
        </p:nvSpPr>
        <p:spPr>
          <a:xfrm>
            <a:off x="4500795" y="2727567"/>
            <a:ext cx="494718" cy="338554"/>
          </a:xfrm>
          <a:prstGeom prst="rect">
            <a:avLst/>
          </a:prstGeom>
          <a:noFill/>
        </p:spPr>
        <p:txBody>
          <a:bodyPr wrap="square" rtlCol="0">
            <a:spAutoFit/>
          </a:bodyPr>
          <a:lstStyle/>
          <a:p>
            <a:pPr algn="ctr"/>
            <a:r>
              <a:rPr lang="en-US" altLang="ko-KR" sz="1600"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ko-KR" altLang="en-US" sz="1600"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nvGrpSpPr>
          <p:cNvPr id="313" name="그룹 312">
            <a:extLst>
              <a:ext uri="{FF2B5EF4-FFF2-40B4-BE49-F238E27FC236}">
                <a16:creationId xmlns:a16="http://schemas.microsoft.com/office/drawing/2014/main" id="{3D4BF41D-8364-C8E0-73C5-C05AB7F5BF0E}"/>
              </a:ext>
            </a:extLst>
          </p:cNvPr>
          <p:cNvGrpSpPr/>
          <p:nvPr/>
        </p:nvGrpSpPr>
        <p:grpSpPr>
          <a:xfrm>
            <a:off x="3308511" y="3253880"/>
            <a:ext cx="1069482" cy="711150"/>
            <a:chOff x="3389021" y="3253880"/>
            <a:chExt cx="1069482" cy="711150"/>
          </a:xfrm>
        </p:grpSpPr>
        <p:pic>
          <p:nvPicPr>
            <p:cNvPr id="309" name="Picture 18" descr="Python (programming language) - Wikipedia">
              <a:extLst>
                <a:ext uri="{FF2B5EF4-FFF2-40B4-BE49-F238E27FC236}">
                  <a16:creationId xmlns:a16="http://schemas.microsoft.com/office/drawing/2014/main" id="{AD1EA775-3E12-7C48-C406-CA922DF31F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1252" y="3253880"/>
              <a:ext cx="385021" cy="422047"/>
            </a:xfrm>
            <a:prstGeom prst="rect">
              <a:avLst/>
            </a:prstGeom>
            <a:noFill/>
            <a:extLst>
              <a:ext uri="{909E8E84-426E-40DD-AFC4-6F175D3DCCD1}">
                <a14:hiddenFill xmlns:a14="http://schemas.microsoft.com/office/drawing/2010/main">
                  <a:solidFill>
                    <a:srgbClr val="FFFFFF"/>
                  </a:solidFill>
                </a14:hiddenFill>
              </a:ext>
            </a:extLst>
          </p:spPr>
        </p:pic>
        <p:sp>
          <p:nvSpPr>
            <p:cNvPr id="310" name="TextBox 309">
              <a:extLst>
                <a:ext uri="{FF2B5EF4-FFF2-40B4-BE49-F238E27FC236}">
                  <a16:creationId xmlns:a16="http://schemas.microsoft.com/office/drawing/2014/main" id="{29241657-6516-92EF-C62B-928B02C349F8}"/>
                </a:ext>
              </a:extLst>
            </p:cNvPr>
            <p:cNvSpPr txBox="1"/>
            <p:nvPr/>
          </p:nvSpPr>
          <p:spPr>
            <a:xfrm>
              <a:off x="3389021" y="3703420"/>
              <a:ext cx="1069482" cy="261610"/>
            </a:xfrm>
            <a:prstGeom prst="rect">
              <a:avLst/>
            </a:prstGeom>
            <a:noFill/>
          </p:spPr>
          <p:txBody>
            <a:bodyPr wrap="square" anchor="ctr">
              <a:spAutoFit/>
            </a:bodyPr>
            <a:lstStyle/>
            <a:p>
              <a:pPr algn="ctr"/>
              <a:r>
                <a:rPr lang="ko-KR" altLang="en-US" sz="1100" spc="-138" dirty="0" err="1">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불용어</a:t>
              </a:r>
              <a:r>
                <a:rPr lang="ko-KR" altLang="en-US" sz="1100"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 설정 및 제외</a:t>
              </a:r>
              <a:endParaRPr lang="ko-KR" altLang="en-US" sz="1100" dirty="0"/>
            </a:p>
          </p:txBody>
        </p:sp>
      </p:grpSp>
      <p:grpSp>
        <p:nvGrpSpPr>
          <p:cNvPr id="315" name="그룹 314">
            <a:extLst>
              <a:ext uri="{FF2B5EF4-FFF2-40B4-BE49-F238E27FC236}">
                <a16:creationId xmlns:a16="http://schemas.microsoft.com/office/drawing/2014/main" id="{71AF955D-8B2E-3457-C4E0-AD0CC41B3D80}"/>
              </a:ext>
            </a:extLst>
          </p:cNvPr>
          <p:cNvGrpSpPr/>
          <p:nvPr/>
        </p:nvGrpSpPr>
        <p:grpSpPr>
          <a:xfrm>
            <a:off x="3308511" y="4202133"/>
            <a:ext cx="1069482" cy="711150"/>
            <a:chOff x="3322793" y="4216197"/>
            <a:chExt cx="1069482" cy="711150"/>
          </a:xfrm>
        </p:grpSpPr>
        <p:pic>
          <p:nvPicPr>
            <p:cNvPr id="311" name="Picture 18" descr="Python (programming language) - Wikipedia">
              <a:extLst>
                <a:ext uri="{FF2B5EF4-FFF2-40B4-BE49-F238E27FC236}">
                  <a16:creationId xmlns:a16="http://schemas.microsoft.com/office/drawing/2014/main" id="{726286A6-1613-F20E-6294-DD8EA75D793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5024" y="4216197"/>
              <a:ext cx="385021" cy="422047"/>
            </a:xfrm>
            <a:prstGeom prst="rect">
              <a:avLst/>
            </a:prstGeom>
            <a:noFill/>
            <a:extLst>
              <a:ext uri="{909E8E84-426E-40DD-AFC4-6F175D3DCCD1}">
                <a14:hiddenFill xmlns:a14="http://schemas.microsoft.com/office/drawing/2010/main">
                  <a:solidFill>
                    <a:srgbClr val="FFFFFF"/>
                  </a:solidFill>
                </a14:hiddenFill>
              </a:ext>
            </a:extLst>
          </p:spPr>
        </p:pic>
        <p:sp>
          <p:nvSpPr>
            <p:cNvPr id="312" name="TextBox 311">
              <a:extLst>
                <a:ext uri="{FF2B5EF4-FFF2-40B4-BE49-F238E27FC236}">
                  <a16:creationId xmlns:a16="http://schemas.microsoft.com/office/drawing/2014/main" id="{2E9E85FF-5E29-C6DE-4089-1EB3E680221B}"/>
                </a:ext>
              </a:extLst>
            </p:cNvPr>
            <p:cNvSpPr txBox="1"/>
            <p:nvPr/>
          </p:nvSpPr>
          <p:spPr>
            <a:xfrm>
              <a:off x="3322793" y="4665737"/>
              <a:ext cx="1069482" cy="261610"/>
            </a:xfrm>
            <a:prstGeom prst="rect">
              <a:avLst/>
            </a:prstGeom>
            <a:noFill/>
          </p:spPr>
          <p:txBody>
            <a:bodyPr wrap="square" anchor="ctr">
              <a:spAutoFit/>
            </a:bodyPr>
            <a:lstStyle/>
            <a:p>
              <a:pPr algn="ctr"/>
              <a:r>
                <a:rPr lang="ko-KR" altLang="en-US" sz="1100"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출현 빈도순 정렬</a:t>
              </a:r>
              <a:endParaRPr lang="ko-KR" altLang="en-US" sz="1100" dirty="0"/>
            </a:p>
          </p:txBody>
        </p:sp>
      </p:grpSp>
      <p:sp>
        <p:nvSpPr>
          <p:cNvPr id="316" name="TextBox 315">
            <a:extLst>
              <a:ext uri="{FF2B5EF4-FFF2-40B4-BE49-F238E27FC236}">
                <a16:creationId xmlns:a16="http://schemas.microsoft.com/office/drawing/2014/main" id="{64EF7BA7-BA36-F51C-C050-C73DBFEABAEE}"/>
              </a:ext>
            </a:extLst>
          </p:cNvPr>
          <p:cNvSpPr txBox="1"/>
          <p:nvPr/>
        </p:nvSpPr>
        <p:spPr>
          <a:xfrm>
            <a:off x="4291676" y="3165356"/>
            <a:ext cx="898157" cy="688265"/>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것</a:t>
            </a: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p>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합니다</a:t>
            </a: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p>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것이며</a:t>
            </a: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17" name="TextBox 316">
            <a:extLst>
              <a:ext uri="{FF2B5EF4-FFF2-40B4-BE49-F238E27FC236}">
                <a16:creationId xmlns:a16="http://schemas.microsoft.com/office/drawing/2014/main" id="{058C9A0A-CB33-C674-EFE3-A5A174A2BA83}"/>
              </a:ext>
            </a:extLst>
          </p:cNvPr>
          <p:cNvSpPr txBox="1"/>
          <p:nvPr/>
        </p:nvSpPr>
        <p:spPr>
          <a:xfrm>
            <a:off x="4493395" y="3687831"/>
            <a:ext cx="494718" cy="338554"/>
          </a:xfrm>
          <a:prstGeom prst="rect">
            <a:avLst/>
          </a:prstGeom>
          <a:noFill/>
        </p:spPr>
        <p:txBody>
          <a:bodyPr wrap="square" rtlCol="0">
            <a:spAutoFit/>
          </a:bodyPr>
          <a:lstStyle/>
          <a:p>
            <a:pPr algn="ctr"/>
            <a:r>
              <a:rPr lang="en-US" altLang="ko-KR" sz="1600"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ko-KR" altLang="en-US" sz="1600"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319" name="TextBox 318">
            <a:extLst>
              <a:ext uri="{FF2B5EF4-FFF2-40B4-BE49-F238E27FC236}">
                <a16:creationId xmlns:a16="http://schemas.microsoft.com/office/drawing/2014/main" id="{645C9EBB-FB28-1FE0-890B-EF6432682A73}"/>
              </a:ext>
            </a:extLst>
          </p:cNvPr>
          <p:cNvSpPr txBox="1"/>
          <p:nvPr/>
        </p:nvSpPr>
        <p:spPr>
          <a:xfrm>
            <a:off x="4297572" y="4127718"/>
            <a:ext cx="898157" cy="688265"/>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사회</a:t>
            </a: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p>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평화</a:t>
            </a: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p>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국민</a:t>
            </a: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048" name="TextBox 2047">
            <a:extLst>
              <a:ext uri="{FF2B5EF4-FFF2-40B4-BE49-F238E27FC236}">
                <a16:creationId xmlns:a16="http://schemas.microsoft.com/office/drawing/2014/main" id="{A4A4E259-E9B5-E6E9-0F35-18B6B2D228F8}"/>
              </a:ext>
            </a:extLst>
          </p:cNvPr>
          <p:cNvSpPr txBox="1"/>
          <p:nvPr/>
        </p:nvSpPr>
        <p:spPr>
          <a:xfrm>
            <a:off x="4499291" y="4650193"/>
            <a:ext cx="494718" cy="338554"/>
          </a:xfrm>
          <a:prstGeom prst="rect">
            <a:avLst/>
          </a:prstGeom>
          <a:noFill/>
        </p:spPr>
        <p:txBody>
          <a:bodyPr wrap="square" rtlCol="0">
            <a:spAutoFit/>
          </a:bodyPr>
          <a:lstStyle/>
          <a:p>
            <a:pPr algn="ctr"/>
            <a:r>
              <a:rPr lang="en-US" altLang="ko-KR" sz="1600"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ko-KR" altLang="en-US" sz="1600" dirty="0">
              <a:solidFill>
                <a:srgbClr val="00206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057" name="사각형: 둥근 모서리 79">
            <a:extLst>
              <a:ext uri="{FF2B5EF4-FFF2-40B4-BE49-F238E27FC236}">
                <a16:creationId xmlns:a16="http://schemas.microsoft.com/office/drawing/2014/main" id="{1824356C-14A2-12E0-9B98-EFEAF988CE7B}"/>
              </a:ext>
            </a:extLst>
          </p:cNvPr>
          <p:cNvSpPr/>
          <p:nvPr/>
        </p:nvSpPr>
        <p:spPr>
          <a:xfrm>
            <a:off x="5926840" y="2204043"/>
            <a:ext cx="1967731" cy="862078"/>
          </a:xfrm>
          <a:prstGeom prst="roundRect">
            <a:avLst>
              <a:gd name="adj" fmla="val 14132"/>
            </a:avLst>
          </a:prstGeom>
          <a:solidFill>
            <a:schemeClr val="bg1">
              <a:lumMod val="8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061" name="사각형: 둥근 모서리 79">
            <a:extLst>
              <a:ext uri="{FF2B5EF4-FFF2-40B4-BE49-F238E27FC236}">
                <a16:creationId xmlns:a16="http://schemas.microsoft.com/office/drawing/2014/main" id="{EDCA3C93-EDAF-0399-DB8E-E165590FD85C}"/>
              </a:ext>
            </a:extLst>
          </p:cNvPr>
          <p:cNvSpPr/>
          <p:nvPr/>
        </p:nvSpPr>
        <p:spPr>
          <a:xfrm>
            <a:off x="5926840" y="3165356"/>
            <a:ext cx="1967731" cy="862078"/>
          </a:xfrm>
          <a:prstGeom prst="roundRect">
            <a:avLst>
              <a:gd name="adj" fmla="val 12954"/>
            </a:avLst>
          </a:prstGeom>
          <a:solidFill>
            <a:schemeClr val="bg1">
              <a:lumMod val="8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069" name="TextBox 2068">
            <a:extLst>
              <a:ext uri="{FF2B5EF4-FFF2-40B4-BE49-F238E27FC236}">
                <a16:creationId xmlns:a16="http://schemas.microsoft.com/office/drawing/2014/main" id="{A9B567FD-84D9-2BEC-FC3C-4BEDB1DD99B4}"/>
              </a:ext>
            </a:extLst>
          </p:cNvPr>
          <p:cNvSpPr txBox="1"/>
          <p:nvPr/>
        </p:nvSpPr>
        <p:spPr>
          <a:xfrm>
            <a:off x="6307069" y="1870683"/>
            <a:ext cx="1205768" cy="276999"/>
          </a:xfrm>
          <a:prstGeom prst="rect">
            <a:avLst/>
          </a:prstGeom>
          <a:noFill/>
        </p:spPr>
        <p:txBody>
          <a:bodyPr wrap="square">
            <a:spAutoFit/>
          </a:bodyPr>
          <a:lstStyle/>
          <a:p>
            <a:pPr algn="ctr"/>
            <a:r>
              <a:rPr lang="ko-KR" altLang="en-US" sz="1200" b="1" u="sng"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데이터 시각화</a:t>
            </a:r>
            <a:endParaRPr lang="ko-KR" altLang="en-US" sz="1200" b="1" u="sng" dirty="0"/>
          </a:p>
        </p:txBody>
      </p:sp>
      <p:grpSp>
        <p:nvGrpSpPr>
          <p:cNvPr id="2071" name="그룹 2070">
            <a:extLst>
              <a:ext uri="{FF2B5EF4-FFF2-40B4-BE49-F238E27FC236}">
                <a16:creationId xmlns:a16="http://schemas.microsoft.com/office/drawing/2014/main" id="{459EF08A-FD26-0FFB-5292-C7B5B5704C64}"/>
              </a:ext>
            </a:extLst>
          </p:cNvPr>
          <p:cNvGrpSpPr/>
          <p:nvPr/>
        </p:nvGrpSpPr>
        <p:grpSpPr>
          <a:xfrm>
            <a:off x="5926840" y="2279507"/>
            <a:ext cx="941938" cy="711150"/>
            <a:chOff x="3374417" y="2297265"/>
            <a:chExt cx="941938" cy="711150"/>
          </a:xfrm>
        </p:grpSpPr>
        <p:pic>
          <p:nvPicPr>
            <p:cNvPr id="2073" name="Picture 18" descr="Python (programming language) - Wikipedia">
              <a:extLst>
                <a:ext uri="{FF2B5EF4-FFF2-40B4-BE49-F238E27FC236}">
                  <a16:creationId xmlns:a16="http://schemas.microsoft.com/office/drawing/2014/main" id="{3B49D554-FF9F-D484-4702-DDE9F315CA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2876" y="2297265"/>
              <a:ext cx="385021" cy="422047"/>
            </a:xfrm>
            <a:prstGeom prst="rect">
              <a:avLst/>
            </a:prstGeom>
            <a:noFill/>
            <a:extLst>
              <a:ext uri="{909E8E84-426E-40DD-AFC4-6F175D3DCCD1}">
                <a14:hiddenFill xmlns:a14="http://schemas.microsoft.com/office/drawing/2010/main">
                  <a:solidFill>
                    <a:srgbClr val="FFFFFF"/>
                  </a:solidFill>
                </a14:hiddenFill>
              </a:ext>
            </a:extLst>
          </p:spPr>
        </p:pic>
        <p:sp>
          <p:nvSpPr>
            <p:cNvPr id="2075" name="TextBox 2074">
              <a:extLst>
                <a:ext uri="{FF2B5EF4-FFF2-40B4-BE49-F238E27FC236}">
                  <a16:creationId xmlns:a16="http://schemas.microsoft.com/office/drawing/2014/main" id="{D4F36ED4-529E-AD5D-FF35-02D9D3B3379A}"/>
                </a:ext>
              </a:extLst>
            </p:cNvPr>
            <p:cNvSpPr txBox="1"/>
            <p:nvPr/>
          </p:nvSpPr>
          <p:spPr>
            <a:xfrm>
              <a:off x="3374417" y="2746805"/>
              <a:ext cx="941938" cy="261610"/>
            </a:xfrm>
            <a:prstGeom prst="rect">
              <a:avLst/>
            </a:prstGeom>
            <a:noFill/>
          </p:spPr>
          <p:txBody>
            <a:bodyPr wrap="square" anchor="ctr">
              <a:spAutoFit/>
            </a:bodyPr>
            <a:lstStyle/>
            <a:p>
              <a:pPr algn="ctr"/>
              <a:r>
                <a:rPr lang="ko-KR" altLang="en-US" sz="1100" spc="-138">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워드클라우드</a:t>
              </a:r>
              <a:endParaRPr lang="ko-KR" altLang="en-US" sz="1100" dirty="0"/>
            </a:p>
          </p:txBody>
        </p:sp>
      </p:grpSp>
      <p:grpSp>
        <p:nvGrpSpPr>
          <p:cNvPr id="2081" name="그룹 2080">
            <a:extLst>
              <a:ext uri="{FF2B5EF4-FFF2-40B4-BE49-F238E27FC236}">
                <a16:creationId xmlns:a16="http://schemas.microsoft.com/office/drawing/2014/main" id="{4C4A3247-9DC6-0278-B688-2BCAB545F992}"/>
              </a:ext>
            </a:extLst>
          </p:cNvPr>
          <p:cNvGrpSpPr/>
          <p:nvPr/>
        </p:nvGrpSpPr>
        <p:grpSpPr>
          <a:xfrm>
            <a:off x="5926840" y="3240820"/>
            <a:ext cx="941938" cy="711150"/>
            <a:chOff x="6070453" y="3293393"/>
            <a:chExt cx="941938" cy="711150"/>
          </a:xfrm>
        </p:grpSpPr>
        <p:pic>
          <p:nvPicPr>
            <p:cNvPr id="2079" name="Picture 18" descr="Python (programming language) - Wikipedia">
              <a:extLst>
                <a:ext uri="{FF2B5EF4-FFF2-40B4-BE49-F238E27FC236}">
                  <a16:creationId xmlns:a16="http://schemas.microsoft.com/office/drawing/2014/main" id="{BD0BCA72-D20F-1974-B2C7-E26BAE4B0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48912" y="3293393"/>
              <a:ext cx="385021" cy="422047"/>
            </a:xfrm>
            <a:prstGeom prst="rect">
              <a:avLst/>
            </a:prstGeom>
            <a:noFill/>
            <a:extLst>
              <a:ext uri="{909E8E84-426E-40DD-AFC4-6F175D3DCCD1}">
                <a14:hiddenFill xmlns:a14="http://schemas.microsoft.com/office/drawing/2010/main">
                  <a:solidFill>
                    <a:srgbClr val="FFFFFF"/>
                  </a:solidFill>
                </a14:hiddenFill>
              </a:ext>
            </a:extLst>
          </p:spPr>
        </p:pic>
        <p:sp>
          <p:nvSpPr>
            <p:cNvPr id="2080" name="TextBox 2079">
              <a:extLst>
                <a:ext uri="{FF2B5EF4-FFF2-40B4-BE49-F238E27FC236}">
                  <a16:creationId xmlns:a16="http://schemas.microsoft.com/office/drawing/2014/main" id="{CA37A773-05C0-1336-3DA1-CF09D198C98F}"/>
                </a:ext>
              </a:extLst>
            </p:cNvPr>
            <p:cNvSpPr txBox="1"/>
            <p:nvPr/>
          </p:nvSpPr>
          <p:spPr>
            <a:xfrm>
              <a:off x="6070453" y="3742933"/>
              <a:ext cx="941938" cy="261610"/>
            </a:xfrm>
            <a:prstGeom prst="rect">
              <a:avLst/>
            </a:prstGeom>
            <a:noFill/>
          </p:spPr>
          <p:txBody>
            <a:bodyPr wrap="square" anchor="ctr">
              <a:spAutoFit/>
            </a:bodyPr>
            <a:lstStyle/>
            <a:p>
              <a:pPr algn="ctr"/>
              <a:r>
                <a:rPr lang="ko-KR" altLang="en-US" sz="1100"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막대 그래프</a:t>
              </a:r>
              <a:endParaRPr lang="ko-KR" altLang="en-US" sz="1100" dirty="0"/>
            </a:p>
          </p:txBody>
        </p:sp>
      </p:grpSp>
      <p:sp>
        <p:nvSpPr>
          <p:cNvPr id="2082" name="TextBox 2081">
            <a:extLst>
              <a:ext uri="{FF2B5EF4-FFF2-40B4-BE49-F238E27FC236}">
                <a16:creationId xmlns:a16="http://schemas.microsoft.com/office/drawing/2014/main" id="{09253D0E-3CEA-8D90-8F08-50277A4A6BCB}"/>
              </a:ext>
            </a:extLst>
          </p:cNvPr>
          <p:cNvSpPr txBox="1"/>
          <p:nvPr/>
        </p:nvSpPr>
        <p:spPr>
          <a:xfrm>
            <a:off x="9004405" y="1870683"/>
            <a:ext cx="1205768" cy="276999"/>
          </a:xfrm>
          <a:prstGeom prst="rect">
            <a:avLst/>
          </a:prstGeom>
          <a:noFill/>
        </p:spPr>
        <p:txBody>
          <a:bodyPr wrap="square">
            <a:spAutoFit/>
          </a:bodyPr>
          <a:lstStyle/>
          <a:p>
            <a:pPr algn="ctr"/>
            <a:r>
              <a:rPr lang="ko-KR" altLang="en-US" sz="1200" b="1" u="sng"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배포 </a:t>
            </a:r>
            <a:r>
              <a:rPr lang="en-US" altLang="ko-KR" sz="1200" b="1" u="sng"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r>
              <a:rPr lang="en-US" altLang="ko-KR" sz="1200" b="1" u="sng" spc="-138" dirty="0" err="1">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Streamlit</a:t>
            </a:r>
            <a:r>
              <a:rPr lang="en-US" altLang="ko-KR" sz="1200" b="1" u="sng" spc="-138"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ko-KR" altLang="en-US" sz="1200" b="1" u="sng" dirty="0"/>
          </a:p>
        </p:txBody>
      </p:sp>
      <p:sp>
        <p:nvSpPr>
          <p:cNvPr id="2083" name="TextBox 2082">
            <a:extLst>
              <a:ext uri="{FF2B5EF4-FFF2-40B4-BE49-F238E27FC236}">
                <a16:creationId xmlns:a16="http://schemas.microsoft.com/office/drawing/2014/main" id="{53C6BC51-D0F7-0B9B-0359-CF8DA5B5BA71}"/>
              </a:ext>
            </a:extLst>
          </p:cNvPr>
          <p:cNvSpPr txBox="1"/>
          <p:nvPr/>
        </p:nvSpPr>
        <p:spPr>
          <a:xfrm>
            <a:off x="6665254" y="2392516"/>
            <a:ext cx="1220917" cy="485133"/>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nSpc>
                <a:spcPct val="110000"/>
              </a:lnSpc>
            </a:pP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출현 빈도 기준 </a:t>
            </a:r>
            <a:endPar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Top10</a:t>
            </a:r>
          </a:p>
        </p:txBody>
      </p:sp>
      <p:sp>
        <p:nvSpPr>
          <p:cNvPr id="2084" name="TextBox 2083">
            <a:extLst>
              <a:ext uri="{FF2B5EF4-FFF2-40B4-BE49-F238E27FC236}">
                <a16:creationId xmlns:a16="http://schemas.microsoft.com/office/drawing/2014/main" id="{DFDE0621-E735-176C-B310-33F7627E9B44}"/>
              </a:ext>
            </a:extLst>
          </p:cNvPr>
          <p:cNvSpPr txBox="1"/>
          <p:nvPr/>
        </p:nvSpPr>
        <p:spPr>
          <a:xfrm>
            <a:off x="6673654" y="3353829"/>
            <a:ext cx="1220917" cy="485133"/>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nSpc>
                <a:spcPct val="110000"/>
              </a:lnSpc>
            </a:pP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출현 빈도 기준 </a:t>
            </a:r>
            <a:endPar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a:p>
            <a:pPr marL="168528" indent="-168528">
              <a:lnSpc>
                <a:spcPct val="110000"/>
              </a:lnSpc>
            </a:pPr>
            <a:r>
              <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Top10</a:t>
            </a:r>
          </a:p>
        </p:txBody>
      </p:sp>
      <p:grpSp>
        <p:nvGrpSpPr>
          <p:cNvPr id="2087" name="그룹 2086">
            <a:extLst>
              <a:ext uri="{FF2B5EF4-FFF2-40B4-BE49-F238E27FC236}">
                <a16:creationId xmlns:a16="http://schemas.microsoft.com/office/drawing/2014/main" id="{EF7F9D5F-BB51-B9DD-60E5-F2083E52369A}"/>
              </a:ext>
            </a:extLst>
          </p:cNvPr>
          <p:cNvGrpSpPr/>
          <p:nvPr/>
        </p:nvGrpSpPr>
        <p:grpSpPr>
          <a:xfrm>
            <a:off x="5926088" y="4184970"/>
            <a:ext cx="1967731" cy="805766"/>
            <a:chOff x="5926840" y="4184970"/>
            <a:chExt cx="1967731" cy="805766"/>
          </a:xfrm>
        </p:grpSpPr>
        <p:pic>
          <p:nvPicPr>
            <p:cNvPr id="2085" name="그림 2084">
              <a:extLst>
                <a:ext uri="{FF2B5EF4-FFF2-40B4-BE49-F238E27FC236}">
                  <a16:creationId xmlns:a16="http://schemas.microsoft.com/office/drawing/2014/main" id="{C10DC4A8-44AE-D202-8F3C-9BC7ECE6041C}"/>
                </a:ext>
              </a:extLst>
            </p:cNvPr>
            <p:cNvPicPr>
              <a:picLocks noChangeAspect="1"/>
            </p:cNvPicPr>
            <p:nvPr/>
          </p:nvPicPr>
          <p:blipFill rotWithShape="1">
            <a:blip r:embed="rId15">
              <a:extLst>
                <a:ext uri="{28A0092B-C50C-407E-A947-70E740481C1C}">
                  <a14:useLocalDpi xmlns:a14="http://schemas.microsoft.com/office/drawing/2010/main" val="0"/>
                </a:ext>
              </a:extLst>
            </a:blip>
            <a:srcRect l="13135" t="10993" r="10106" b="12035"/>
            <a:stretch/>
          </p:blipFill>
          <p:spPr>
            <a:xfrm>
              <a:off x="5926840" y="4184970"/>
              <a:ext cx="801563" cy="803777"/>
            </a:xfrm>
            <a:prstGeom prst="roundRect">
              <a:avLst>
                <a:gd name="adj" fmla="val 8594"/>
              </a:avLst>
            </a:prstGeom>
            <a:solidFill>
              <a:srgbClr val="FFFFFF">
                <a:shade val="85000"/>
              </a:srgbClr>
            </a:solidFill>
            <a:ln>
              <a:noFill/>
            </a:ln>
            <a:effectLst/>
          </p:spPr>
        </p:pic>
        <p:pic>
          <p:nvPicPr>
            <p:cNvPr id="2086" name="Picture 28" descr="Python Charts - Beautiful Bar Charts in Matplotlib">
              <a:extLst>
                <a:ext uri="{FF2B5EF4-FFF2-40B4-BE49-F238E27FC236}">
                  <a16:creationId xmlns:a16="http://schemas.microsoft.com/office/drawing/2014/main" id="{9A2C6F8B-AE9C-4729-297C-1F392B5498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14503" y="4184970"/>
              <a:ext cx="1080068" cy="805766"/>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grpSp>
      <p:sp>
        <p:nvSpPr>
          <p:cNvPr id="2094" name="사각형: 둥근 모서리 79">
            <a:extLst>
              <a:ext uri="{FF2B5EF4-FFF2-40B4-BE49-F238E27FC236}">
                <a16:creationId xmlns:a16="http://schemas.microsoft.com/office/drawing/2014/main" id="{DE4F94F0-777A-AB23-1B70-47C84B85E48E}"/>
              </a:ext>
            </a:extLst>
          </p:cNvPr>
          <p:cNvSpPr/>
          <p:nvPr/>
        </p:nvSpPr>
        <p:spPr>
          <a:xfrm>
            <a:off x="8623424" y="2204043"/>
            <a:ext cx="1967731" cy="862078"/>
          </a:xfrm>
          <a:prstGeom prst="roundRect">
            <a:avLst>
              <a:gd name="adj" fmla="val 14132"/>
            </a:avLst>
          </a:prstGeom>
          <a:solidFill>
            <a:schemeClr val="bg1">
              <a:lumMod val="85000"/>
            </a:schemeClr>
          </a:solidFill>
          <a:ln w="6350" cap="flat" cmpd="sng" algn="ctr">
            <a:solidFill>
              <a:schemeClr val="tx1">
                <a:lumMod val="50000"/>
                <a:lumOff val="50000"/>
              </a:schemeClr>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grpSp>
        <p:nvGrpSpPr>
          <p:cNvPr id="2093" name="그룹 2092">
            <a:extLst>
              <a:ext uri="{FF2B5EF4-FFF2-40B4-BE49-F238E27FC236}">
                <a16:creationId xmlns:a16="http://schemas.microsoft.com/office/drawing/2014/main" id="{D1E272C7-0D49-0365-86C1-A93443E5326E}"/>
              </a:ext>
            </a:extLst>
          </p:cNvPr>
          <p:cNvGrpSpPr/>
          <p:nvPr/>
        </p:nvGrpSpPr>
        <p:grpSpPr>
          <a:xfrm>
            <a:off x="8694943" y="3253813"/>
            <a:ext cx="908884" cy="685165"/>
            <a:chOff x="9261791" y="2448462"/>
            <a:chExt cx="908884" cy="685165"/>
          </a:xfrm>
        </p:grpSpPr>
        <p:pic>
          <p:nvPicPr>
            <p:cNvPr id="2088" name="Picture 2" descr="대한민국 역대 대통령 '스펙'은? - 시사오늘(시사ON)">
              <a:extLst>
                <a:ext uri="{FF2B5EF4-FFF2-40B4-BE49-F238E27FC236}">
                  <a16:creationId xmlns:a16="http://schemas.microsoft.com/office/drawing/2014/main" id="{40A5E03C-0DDA-C7D3-EFEC-EED8DF1EB6CD}"/>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69607" t="48790" r="156" b="1"/>
            <a:stretch/>
          </p:blipFill>
          <p:spPr bwMode="auto">
            <a:xfrm>
              <a:off x="9261791" y="2449861"/>
              <a:ext cx="241577" cy="355942"/>
            </a:xfrm>
            <a:prstGeom prst="roundRect">
              <a:avLst>
                <a:gd name="adj" fmla="val 8594"/>
              </a:avLst>
            </a:prstGeom>
            <a:solidFill>
              <a:srgbClr val="FFFFFF">
                <a:shade val="85000"/>
              </a:srgbClr>
            </a:solidFill>
            <a:ln>
              <a:noFill/>
            </a:ln>
            <a:effectLst/>
          </p:spPr>
        </p:pic>
        <p:pic>
          <p:nvPicPr>
            <p:cNvPr id="2089" name="Picture 2" descr="대한민국 역대 대통령 '스펙'은? - 시사오늘(시사ON)">
              <a:extLst>
                <a:ext uri="{FF2B5EF4-FFF2-40B4-BE49-F238E27FC236}">
                  <a16:creationId xmlns:a16="http://schemas.microsoft.com/office/drawing/2014/main" id="{699105F9-D27D-4077-05A9-A8F12AA40D1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66833" b="51377"/>
            <a:stretch/>
          </p:blipFill>
          <p:spPr bwMode="auto">
            <a:xfrm>
              <a:off x="9557009" y="2448462"/>
              <a:ext cx="281273" cy="358740"/>
            </a:xfrm>
            <a:prstGeom prst="roundRect">
              <a:avLst>
                <a:gd name="adj" fmla="val 8594"/>
              </a:avLst>
            </a:prstGeom>
            <a:solidFill>
              <a:srgbClr val="FFFFFF">
                <a:shade val="85000"/>
              </a:srgbClr>
            </a:solidFill>
            <a:ln>
              <a:noFill/>
            </a:ln>
            <a:effectLst/>
          </p:spPr>
        </p:pic>
        <p:pic>
          <p:nvPicPr>
            <p:cNvPr id="2090" name="Picture 2" descr="대한민국 역대 대통령 '스펙'은? - 시사오늘(시사ON)">
              <a:extLst>
                <a:ext uri="{FF2B5EF4-FFF2-40B4-BE49-F238E27FC236}">
                  <a16:creationId xmlns:a16="http://schemas.microsoft.com/office/drawing/2014/main" id="{0CFDD199-BCE5-0435-3578-EB43503415C1}"/>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31235" r="34101" b="51491"/>
            <a:stretch/>
          </p:blipFill>
          <p:spPr bwMode="auto">
            <a:xfrm>
              <a:off x="9876709" y="2448880"/>
              <a:ext cx="293966" cy="357905"/>
            </a:xfrm>
            <a:prstGeom prst="roundRect">
              <a:avLst>
                <a:gd name="adj" fmla="val 8594"/>
              </a:avLst>
            </a:prstGeom>
            <a:solidFill>
              <a:srgbClr val="FFFFFF">
                <a:shade val="85000"/>
              </a:srgbClr>
            </a:solidFill>
            <a:ln>
              <a:noFill/>
            </a:ln>
            <a:effectLst/>
          </p:spPr>
        </p:pic>
        <p:pic>
          <p:nvPicPr>
            <p:cNvPr id="2091" name="Picture 2" descr="대한민국 역대 대통령 '스펙'은? - 시사오늘(시사ON)">
              <a:extLst>
                <a:ext uri="{FF2B5EF4-FFF2-40B4-BE49-F238E27FC236}">
                  <a16:creationId xmlns:a16="http://schemas.microsoft.com/office/drawing/2014/main" id="{73553FC4-B0B1-31A5-33EE-E965216370FD}"/>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48999" r="64373"/>
            <a:stretch/>
          </p:blipFill>
          <p:spPr bwMode="auto">
            <a:xfrm>
              <a:off x="9379119" y="2755901"/>
              <a:ext cx="302139" cy="376290"/>
            </a:xfrm>
            <a:prstGeom prst="roundRect">
              <a:avLst>
                <a:gd name="adj" fmla="val 8594"/>
              </a:avLst>
            </a:prstGeom>
            <a:solidFill>
              <a:srgbClr val="FFFFFF">
                <a:shade val="85000"/>
              </a:srgbClr>
            </a:solidFill>
            <a:ln>
              <a:noFill/>
            </a:ln>
            <a:effectLst/>
          </p:spPr>
        </p:pic>
        <p:pic>
          <p:nvPicPr>
            <p:cNvPr id="2092" name="Picture 2" descr="대한민국 역대 대통령 '스펙'은? - 시사오늘(시사ON)">
              <a:extLst>
                <a:ext uri="{FF2B5EF4-FFF2-40B4-BE49-F238E27FC236}">
                  <a16:creationId xmlns:a16="http://schemas.microsoft.com/office/drawing/2014/main" id="{7DABAFCA-50CC-CC3D-532E-4D14D6B8F82D}"/>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35643" t="48804" r="30524"/>
            <a:stretch/>
          </p:blipFill>
          <p:spPr bwMode="auto">
            <a:xfrm>
              <a:off x="9714033" y="2755901"/>
              <a:ext cx="286925" cy="377726"/>
            </a:xfrm>
            <a:prstGeom prst="roundRect">
              <a:avLst>
                <a:gd name="adj" fmla="val 8594"/>
              </a:avLst>
            </a:prstGeom>
            <a:solidFill>
              <a:srgbClr val="FFFFFF">
                <a:shade val="85000"/>
              </a:srgbClr>
            </a:solidFill>
            <a:ln>
              <a:noFill/>
            </a:ln>
            <a:effectLst/>
          </p:spPr>
        </p:pic>
      </p:grpSp>
      <p:grpSp>
        <p:nvGrpSpPr>
          <p:cNvPr id="2095" name="그룹 2094">
            <a:extLst>
              <a:ext uri="{FF2B5EF4-FFF2-40B4-BE49-F238E27FC236}">
                <a16:creationId xmlns:a16="http://schemas.microsoft.com/office/drawing/2014/main" id="{8C1C5C9C-F1D8-4234-0B0C-0FCA2F014D41}"/>
              </a:ext>
            </a:extLst>
          </p:cNvPr>
          <p:cNvGrpSpPr/>
          <p:nvPr/>
        </p:nvGrpSpPr>
        <p:grpSpPr>
          <a:xfrm>
            <a:off x="8623424" y="2279507"/>
            <a:ext cx="941938" cy="711150"/>
            <a:chOff x="3374417" y="2297265"/>
            <a:chExt cx="941938" cy="711150"/>
          </a:xfrm>
        </p:grpSpPr>
        <p:pic>
          <p:nvPicPr>
            <p:cNvPr id="2096" name="Picture 18" descr="Python (programming language) - Wikipedia">
              <a:extLst>
                <a:ext uri="{FF2B5EF4-FFF2-40B4-BE49-F238E27FC236}">
                  <a16:creationId xmlns:a16="http://schemas.microsoft.com/office/drawing/2014/main" id="{D9EB7798-64B4-BC80-93E5-DA2A5F591D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2876" y="2297265"/>
              <a:ext cx="385021" cy="422047"/>
            </a:xfrm>
            <a:prstGeom prst="rect">
              <a:avLst/>
            </a:prstGeom>
            <a:noFill/>
            <a:extLst>
              <a:ext uri="{909E8E84-426E-40DD-AFC4-6F175D3DCCD1}">
                <a14:hiddenFill xmlns:a14="http://schemas.microsoft.com/office/drawing/2010/main">
                  <a:solidFill>
                    <a:srgbClr val="FFFFFF"/>
                  </a:solidFill>
                </a14:hiddenFill>
              </a:ext>
            </a:extLst>
          </p:spPr>
        </p:pic>
        <p:sp>
          <p:nvSpPr>
            <p:cNvPr id="2097" name="TextBox 2096">
              <a:extLst>
                <a:ext uri="{FF2B5EF4-FFF2-40B4-BE49-F238E27FC236}">
                  <a16:creationId xmlns:a16="http://schemas.microsoft.com/office/drawing/2014/main" id="{4EEF46E0-1AD9-86A4-F0AB-061AEDC1B31B}"/>
                </a:ext>
              </a:extLst>
            </p:cNvPr>
            <p:cNvSpPr txBox="1"/>
            <p:nvPr/>
          </p:nvSpPr>
          <p:spPr>
            <a:xfrm>
              <a:off x="3374417" y="2746805"/>
              <a:ext cx="941938" cy="261610"/>
            </a:xfrm>
            <a:prstGeom prst="rect">
              <a:avLst/>
            </a:prstGeom>
            <a:noFill/>
          </p:spPr>
          <p:txBody>
            <a:bodyPr wrap="square" anchor="ctr">
              <a:spAutoFit/>
            </a:bodyPr>
            <a:lstStyle/>
            <a:p>
              <a:pPr algn="ctr"/>
              <a:r>
                <a:rPr lang="en-US" altLang="ko-KR" sz="1100" dirty="0" err="1"/>
                <a:t>Streamlit</a:t>
              </a:r>
              <a:endParaRPr lang="ko-KR" altLang="en-US" sz="1100" dirty="0"/>
            </a:p>
          </p:txBody>
        </p:sp>
      </p:grpSp>
      <p:sp>
        <p:nvSpPr>
          <p:cNvPr id="2098" name="TextBox 2097">
            <a:extLst>
              <a:ext uri="{FF2B5EF4-FFF2-40B4-BE49-F238E27FC236}">
                <a16:creationId xmlns:a16="http://schemas.microsoft.com/office/drawing/2014/main" id="{2622A9BE-8B49-9822-6FED-B4D68ED7F954}"/>
              </a:ext>
            </a:extLst>
          </p:cNvPr>
          <p:cNvSpPr txBox="1"/>
          <p:nvPr/>
        </p:nvSpPr>
        <p:spPr>
          <a:xfrm>
            <a:off x="9649216" y="2204043"/>
            <a:ext cx="941939" cy="891398"/>
          </a:xfrm>
          <a:prstGeom prst="rect">
            <a:avLst/>
          </a:prstGeom>
          <a:noFill/>
        </p:spPr>
        <p:txBody>
          <a:bodyPr wrap="square" rtlCol="0">
            <a:spAutoFit/>
          </a:bodyPr>
          <a:lstStyle>
            <a:defPPr>
              <a:defRPr lang="ko-KR"/>
            </a:defPPr>
            <a:lvl1pPr marL="92075" indent="-92075">
              <a:lnSpc>
                <a:spcPct val="120000"/>
              </a:lnSpc>
              <a:buFont typeface="Arial" pitchFamily="34" charset="0"/>
              <a:buChar char="•"/>
              <a:defRPr sz="1300">
                <a:latin typeface="SF Pro Regular" pitchFamily="2" charset="0"/>
                <a:ea typeface="SF Pro Regular" pitchFamily="2" charset="0"/>
                <a:cs typeface="SF Pro Regular" pitchFamily="2" charset="0"/>
              </a:defRPr>
            </a:lvl1pPr>
          </a:lstStyle>
          <a:p>
            <a:pPr marL="168528" indent="-168528">
              <a:lnSpc>
                <a:spcPct val="110000"/>
              </a:lnSpc>
            </a:pP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대통령</a:t>
            </a:r>
            <a:endPar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a:p>
            <a:pPr marL="168528" indent="-168528">
              <a:lnSpc>
                <a:spcPct val="110000"/>
              </a:lnSpc>
            </a:pP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지도</a:t>
            </a:r>
            <a:endPar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a:p>
            <a:pPr marL="168528" indent="-168528">
              <a:lnSpc>
                <a:spcPct val="110000"/>
              </a:lnSpc>
            </a:pPr>
            <a:r>
              <a:rPr kumimoji="1" lang="ko-KR" altLang="en-US"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날짜</a:t>
            </a:r>
            <a:endPar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a:p>
            <a:pPr marL="168528" indent="-168528">
              <a:lnSpc>
                <a:spcPct val="110000"/>
              </a:lnSpc>
            </a:pPr>
            <a:r>
              <a:rPr kumimoji="1" lang="ko-KR" altLang="en-US" sz="1200" dirty="0" err="1">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rPr>
              <a:t>사건명</a:t>
            </a:r>
            <a:endParaRPr kumimoji="1" lang="en-US" altLang="ko-KR" sz="1200"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2099" name="Picture 32">
            <a:extLst>
              <a:ext uri="{FF2B5EF4-FFF2-40B4-BE49-F238E27FC236}">
                <a16:creationId xmlns:a16="http://schemas.microsoft.com/office/drawing/2014/main" id="{ABFC46D7-EB9E-81E7-F5F8-442B926A8BF4}"/>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21604" t="21873" r="21881" b="20146"/>
          <a:stretch/>
        </p:blipFill>
        <p:spPr bwMode="auto">
          <a:xfrm>
            <a:off x="9934603" y="3259592"/>
            <a:ext cx="656553" cy="673606"/>
          </a:xfrm>
          <a:prstGeom prst="rect">
            <a:avLst/>
          </a:prstGeom>
          <a:noFill/>
          <a:extLst>
            <a:ext uri="{909E8E84-426E-40DD-AFC4-6F175D3DCCD1}">
              <a14:hiddenFill xmlns:a14="http://schemas.microsoft.com/office/drawing/2010/main">
                <a:solidFill>
                  <a:srgbClr val="FFFFFF"/>
                </a:solidFill>
              </a14:hiddenFill>
            </a:ext>
          </a:extLst>
        </p:spPr>
      </p:pic>
      <p:pic>
        <p:nvPicPr>
          <p:cNvPr id="2101" name="Picture 36">
            <a:extLst>
              <a:ext uri="{FF2B5EF4-FFF2-40B4-BE49-F238E27FC236}">
                <a16:creationId xmlns:a16="http://schemas.microsoft.com/office/drawing/2014/main" id="{365AC6EC-764F-5544-3F8B-B480D114C317}"/>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9124" r="10372"/>
          <a:stretch/>
        </p:blipFill>
        <p:spPr bwMode="auto">
          <a:xfrm>
            <a:off x="8694943" y="4252094"/>
            <a:ext cx="765556" cy="738642"/>
          </a:xfrm>
          <a:prstGeom prst="rect">
            <a:avLst/>
          </a:prstGeom>
          <a:noFill/>
          <a:extLst>
            <a:ext uri="{909E8E84-426E-40DD-AFC4-6F175D3DCCD1}">
              <a14:hiddenFill xmlns:a14="http://schemas.microsoft.com/office/drawing/2010/main">
                <a:solidFill>
                  <a:srgbClr val="FFFFFF"/>
                </a:solidFill>
              </a14:hiddenFill>
            </a:ext>
          </a:extLst>
        </p:spPr>
      </p:pic>
      <p:pic>
        <p:nvPicPr>
          <p:cNvPr id="2102" name="Picture 38">
            <a:extLst>
              <a:ext uri="{FF2B5EF4-FFF2-40B4-BE49-F238E27FC236}">
                <a16:creationId xmlns:a16="http://schemas.microsoft.com/office/drawing/2014/main" id="{C3D3C929-2135-688D-0795-1EEE86FA4A4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877232" y="4276812"/>
            <a:ext cx="713924" cy="713924"/>
          </a:xfrm>
          <a:prstGeom prst="rect">
            <a:avLst/>
          </a:prstGeom>
          <a:noFill/>
          <a:extLst>
            <a:ext uri="{909E8E84-426E-40DD-AFC4-6F175D3DCCD1}">
              <a14:hiddenFill xmlns:a14="http://schemas.microsoft.com/office/drawing/2010/main">
                <a:solidFill>
                  <a:srgbClr val="FFFFFF"/>
                </a:solidFill>
              </a14:hiddenFill>
            </a:ext>
          </a:extLst>
        </p:spPr>
      </p:pic>
      <p:sp>
        <p:nvSpPr>
          <p:cNvPr id="2103" name="Google Shape;1607;p163">
            <a:extLst>
              <a:ext uri="{FF2B5EF4-FFF2-40B4-BE49-F238E27FC236}">
                <a16:creationId xmlns:a16="http://schemas.microsoft.com/office/drawing/2014/main" id="{D8BC0BD4-647F-AD68-F818-4300DBD69335}"/>
              </a:ext>
            </a:extLst>
          </p:cNvPr>
          <p:cNvSpPr/>
          <p:nvPr/>
        </p:nvSpPr>
        <p:spPr>
          <a:xfrm>
            <a:off x="345277" y="5456650"/>
            <a:ext cx="2340000" cy="891621"/>
          </a:xfrm>
          <a:prstGeom prst="rect">
            <a:avLst/>
          </a:prstGeom>
          <a:solidFill>
            <a:srgbClr val="F3F3F3"/>
          </a:solidFill>
          <a:ln w="12700">
            <a:solidFill>
              <a:srgbClr val="FFFFFF">
                <a:lumMod val="65000"/>
              </a:srgbClr>
            </a:solidFill>
            <a:prstDash val="dash"/>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latin typeface="Pretendard" panose="02000503000000020004" pitchFamily="50" charset="-127"/>
              <a:ea typeface="Pretendard" panose="02000503000000020004" pitchFamily="50" charset="-127"/>
              <a:cs typeface="Pretendard" panose="02000503000000020004" pitchFamily="50" charset="-127"/>
            </a:endParaRPr>
          </a:p>
        </p:txBody>
      </p:sp>
      <p:sp>
        <p:nvSpPr>
          <p:cNvPr id="2105" name="Google Shape;1607;p163">
            <a:extLst>
              <a:ext uri="{FF2B5EF4-FFF2-40B4-BE49-F238E27FC236}">
                <a16:creationId xmlns:a16="http://schemas.microsoft.com/office/drawing/2014/main" id="{96049EAD-23C5-33DE-97D9-734454145DA0}"/>
              </a:ext>
            </a:extLst>
          </p:cNvPr>
          <p:cNvSpPr/>
          <p:nvPr/>
        </p:nvSpPr>
        <p:spPr>
          <a:xfrm>
            <a:off x="3042615" y="5456650"/>
            <a:ext cx="2340000" cy="891621"/>
          </a:xfrm>
          <a:prstGeom prst="rect">
            <a:avLst/>
          </a:prstGeom>
          <a:solidFill>
            <a:srgbClr val="F3F3F3"/>
          </a:solidFill>
          <a:ln w="12700">
            <a:solidFill>
              <a:srgbClr val="FFFFFF">
                <a:lumMod val="65000"/>
              </a:srgbClr>
            </a:solidFill>
            <a:prstDash val="dash"/>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latin typeface="Pretendard" panose="02000503000000020004" pitchFamily="50" charset="-127"/>
              <a:ea typeface="Pretendard" panose="02000503000000020004" pitchFamily="50" charset="-127"/>
              <a:cs typeface="Pretendard" panose="02000503000000020004" pitchFamily="50" charset="-127"/>
            </a:endParaRPr>
          </a:p>
        </p:txBody>
      </p:sp>
      <p:sp>
        <p:nvSpPr>
          <p:cNvPr id="2106" name="오른쪽 화살표 89">
            <a:extLst>
              <a:ext uri="{FF2B5EF4-FFF2-40B4-BE49-F238E27FC236}">
                <a16:creationId xmlns:a16="http://schemas.microsoft.com/office/drawing/2014/main" id="{A6155F0B-1E2E-3F48-B7B7-5C1A9A0C623A}"/>
              </a:ext>
            </a:extLst>
          </p:cNvPr>
          <p:cNvSpPr/>
          <p:nvPr>
            <p:custDataLst>
              <p:tags r:id="rId1"/>
            </p:custDataLst>
          </p:nvPr>
        </p:nvSpPr>
        <p:spPr bwMode="auto">
          <a:xfrm rot="16200000">
            <a:off x="4043522" y="5071743"/>
            <a:ext cx="338187" cy="368984"/>
          </a:xfrm>
          <a:prstGeom prst="rightArrow">
            <a:avLst/>
          </a:prstGeom>
          <a:gradFill flip="none" rotWithShape="1">
            <a:gsLst>
              <a:gs pos="0">
                <a:sysClr val="window" lastClr="FFFFFF">
                  <a:lumMod val="50000"/>
                </a:sysClr>
              </a:gs>
              <a:gs pos="50000">
                <a:sysClr val="window" lastClr="FFFFFF">
                  <a:lumMod val="65000"/>
                </a:sysClr>
              </a:gs>
              <a:gs pos="100000">
                <a:srgbClr val="4F81BD">
                  <a:tint val="23500"/>
                  <a:satMod val="160000"/>
                </a:srgbClr>
              </a:gs>
            </a:gsLst>
            <a:lin ang="10800000" scaled="1"/>
            <a:tileRect/>
          </a:gradFill>
          <a:ln w="12700" cap="flat" cmpd="sng" algn="ctr">
            <a:noFill/>
            <a:prstDash val="solid"/>
            <a:round/>
            <a:headEnd type="none" w="med" len="med"/>
            <a:tailEnd type="none" w="med" len="med"/>
          </a:ln>
          <a:effectLst/>
        </p:spPr>
        <p:txBody>
          <a:bodyPr vert="horz" wrap="none" lIns="66453" tIns="66453" rIns="66453" bIns="66453" numCol="1" rtlCol="0" anchor="ctr" anchorCtr="0" compatLnSpc="1">
            <a:prstTxWarp prst="textNoShape">
              <a:avLst/>
            </a:prstTxWarp>
          </a:bodyPr>
          <a:lstStyle/>
          <a:p>
            <a:pPr algn="ctr" fontAlgn="base" latinLnBrk="0">
              <a:lnSpc>
                <a:spcPct val="90000"/>
              </a:lnSpc>
              <a:spcBef>
                <a:spcPct val="50000"/>
              </a:spcBef>
              <a:spcAft>
                <a:spcPct val="0"/>
              </a:spcAft>
              <a:buClr>
                <a:srgbClr val="EEECE1"/>
              </a:buClr>
              <a:defRPr/>
            </a:pPr>
            <a:endParaRPr lang="ko-KR" altLang="en-US" sz="1292"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107" name="Google Shape;1607;p163">
            <a:extLst>
              <a:ext uri="{FF2B5EF4-FFF2-40B4-BE49-F238E27FC236}">
                <a16:creationId xmlns:a16="http://schemas.microsoft.com/office/drawing/2014/main" id="{AE96D137-C224-B548-427B-FD28B27A9647}"/>
              </a:ext>
            </a:extLst>
          </p:cNvPr>
          <p:cNvSpPr/>
          <p:nvPr/>
        </p:nvSpPr>
        <p:spPr>
          <a:xfrm>
            <a:off x="5739953" y="5456650"/>
            <a:ext cx="2340000" cy="891621"/>
          </a:xfrm>
          <a:prstGeom prst="rect">
            <a:avLst/>
          </a:prstGeom>
          <a:solidFill>
            <a:srgbClr val="F3F3F3"/>
          </a:solidFill>
          <a:ln w="12700">
            <a:solidFill>
              <a:srgbClr val="FFFFFF">
                <a:lumMod val="65000"/>
              </a:srgbClr>
            </a:solidFill>
            <a:prstDash val="dash"/>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latin typeface="Pretendard" panose="02000503000000020004" pitchFamily="50" charset="-127"/>
              <a:ea typeface="Pretendard" panose="02000503000000020004" pitchFamily="50" charset="-127"/>
              <a:cs typeface="Pretendard" panose="02000503000000020004" pitchFamily="50" charset="-127"/>
            </a:endParaRPr>
          </a:p>
        </p:txBody>
      </p:sp>
      <p:sp>
        <p:nvSpPr>
          <p:cNvPr id="2108" name="오른쪽 화살표 89">
            <a:extLst>
              <a:ext uri="{FF2B5EF4-FFF2-40B4-BE49-F238E27FC236}">
                <a16:creationId xmlns:a16="http://schemas.microsoft.com/office/drawing/2014/main" id="{0F8D7A4A-3979-2D2B-3F41-2C246C90DE7A}"/>
              </a:ext>
            </a:extLst>
          </p:cNvPr>
          <p:cNvSpPr/>
          <p:nvPr>
            <p:custDataLst>
              <p:tags r:id="rId2"/>
            </p:custDataLst>
          </p:nvPr>
        </p:nvSpPr>
        <p:spPr bwMode="auto">
          <a:xfrm rot="16200000">
            <a:off x="6740860" y="5071743"/>
            <a:ext cx="338187" cy="368984"/>
          </a:xfrm>
          <a:prstGeom prst="rightArrow">
            <a:avLst/>
          </a:prstGeom>
          <a:gradFill flip="none" rotWithShape="1">
            <a:gsLst>
              <a:gs pos="0">
                <a:sysClr val="window" lastClr="FFFFFF">
                  <a:lumMod val="50000"/>
                </a:sysClr>
              </a:gs>
              <a:gs pos="50000">
                <a:sysClr val="window" lastClr="FFFFFF">
                  <a:lumMod val="65000"/>
                </a:sysClr>
              </a:gs>
              <a:gs pos="100000">
                <a:srgbClr val="4F81BD">
                  <a:tint val="23500"/>
                  <a:satMod val="160000"/>
                </a:srgbClr>
              </a:gs>
            </a:gsLst>
            <a:lin ang="10800000" scaled="1"/>
            <a:tileRect/>
          </a:gradFill>
          <a:ln w="12700" cap="flat" cmpd="sng" algn="ctr">
            <a:noFill/>
            <a:prstDash val="solid"/>
            <a:round/>
            <a:headEnd type="none" w="med" len="med"/>
            <a:tailEnd type="none" w="med" len="med"/>
          </a:ln>
          <a:effectLst/>
        </p:spPr>
        <p:txBody>
          <a:bodyPr vert="horz" wrap="none" lIns="66453" tIns="66453" rIns="66453" bIns="66453" numCol="1" rtlCol="0" anchor="ctr" anchorCtr="0" compatLnSpc="1">
            <a:prstTxWarp prst="textNoShape">
              <a:avLst/>
            </a:prstTxWarp>
          </a:bodyPr>
          <a:lstStyle/>
          <a:p>
            <a:pPr algn="ctr" fontAlgn="base" latinLnBrk="0">
              <a:lnSpc>
                <a:spcPct val="90000"/>
              </a:lnSpc>
              <a:spcBef>
                <a:spcPct val="50000"/>
              </a:spcBef>
              <a:spcAft>
                <a:spcPct val="0"/>
              </a:spcAft>
              <a:buClr>
                <a:srgbClr val="EEECE1"/>
              </a:buClr>
              <a:defRPr/>
            </a:pPr>
            <a:endParaRPr lang="ko-KR" altLang="en-US" sz="1292"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109" name="Google Shape;1607;p163">
            <a:extLst>
              <a:ext uri="{FF2B5EF4-FFF2-40B4-BE49-F238E27FC236}">
                <a16:creationId xmlns:a16="http://schemas.microsoft.com/office/drawing/2014/main" id="{D48E525D-E90A-15E0-4105-30532E562E86}"/>
              </a:ext>
            </a:extLst>
          </p:cNvPr>
          <p:cNvSpPr/>
          <p:nvPr/>
        </p:nvSpPr>
        <p:spPr>
          <a:xfrm>
            <a:off x="8437289" y="5456650"/>
            <a:ext cx="2340000" cy="891621"/>
          </a:xfrm>
          <a:prstGeom prst="rect">
            <a:avLst/>
          </a:prstGeom>
          <a:solidFill>
            <a:srgbClr val="F3F3F3"/>
          </a:solidFill>
          <a:ln w="12700">
            <a:solidFill>
              <a:srgbClr val="FFFFFF">
                <a:lumMod val="65000"/>
              </a:srgbClr>
            </a:solidFill>
            <a:prstDash val="dash"/>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latin typeface="Pretendard" panose="02000503000000020004" pitchFamily="50" charset="-127"/>
              <a:ea typeface="Pretendard" panose="02000503000000020004" pitchFamily="50" charset="-127"/>
              <a:cs typeface="Pretendard" panose="02000503000000020004" pitchFamily="50" charset="-127"/>
            </a:endParaRPr>
          </a:p>
        </p:txBody>
      </p:sp>
      <p:sp>
        <p:nvSpPr>
          <p:cNvPr id="2110" name="오른쪽 화살표 89">
            <a:extLst>
              <a:ext uri="{FF2B5EF4-FFF2-40B4-BE49-F238E27FC236}">
                <a16:creationId xmlns:a16="http://schemas.microsoft.com/office/drawing/2014/main" id="{5F7549E5-9E3C-A06A-AEBA-6D6A82D142F1}"/>
              </a:ext>
            </a:extLst>
          </p:cNvPr>
          <p:cNvSpPr/>
          <p:nvPr>
            <p:custDataLst>
              <p:tags r:id="rId3"/>
            </p:custDataLst>
          </p:nvPr>
        </p:nvSpPr>
        <p:spPr bwMode="auto">
          <a:xfrm rot="16200000">
            <a:off x="9438196" y="5071743"/>
            <a:ext cx="338187" cy="368984"/>
          </a:xfrm>
          <a:prstGeom prst="rightArrow">
            <a:avLst/>
          </a:prstGeom>
          <a:gradFill flip="none" rotWithShape="1">
            <a:gsLst>
              <a:gs pos="0">
                <a:sysClr val="window" lastClr="FFFFFF">
                  <a:lumMod val="50000"/>
                </a:sysClr>
              </a:gs>
              <a:gs pos="50000">
                <a:sysClr val="window" lastClr="FFFFFF">
                  <a:lumMod val="65000"/>
                </a:sysClr>
              </a:gs>
              <a:gs pos="100000">
                <a:srgbClr val="4F81BD">
                  <a:tint val="23500"/>
                  <a:satMod val="160000"/>
                </a:srgbClr>
              </a:gs>
            </a:gsLst>
            <a:lin ang="10800000" scaled="1"/>
            <a:tileRect/>
          </a:gradFill>
          <a:ln w="12700" cap="flat" cmpd="sng" algn="ctr">
            <a:noFill/>
            <a:prstDash val="solid"/>
            <a:round/>
            <a:headEnd type="none" w="med" len="med"/>
            <a:tailEnd type="none" w="med" len="med"/>
          </a:ln>
          <a:effectLst/>
        </p:spPr>
        <p:txBody>
          <a:bodyPr vert="horz" wrap="none" lIns="66453" tIns="66453" rIns="66453" bIns="66453" numCol="1" rtlCol="0" anchor="ctr" anchorCtr="0" compatLnSpc="1">
            <a:prstTxWarp prst="textNoShape">
              <a:avLst/>
            </a:prstTxWarp>
          </a:bodyPr>
          <a:lstStyle/>
          <a:p>
            <a:pPr algn="ctr" fontAlgn="base" latinLnBrk="0">
              <a:lnSpc>
                <a:spcPct val="90000"/>
              </a:lnSpc>
              <a:spcBef>
                <a:spcPct val="50000"/>
              </a:spcBef>
              <a:spcAft>
                <a:spcPct val="0"/>
              </a:spcAft>
              <a:buClr>
                <a:srgbClr val="EEECE1"/>
              </a:buClr>
              <a:defRPr/>
            </a:pPr>
            <a:endParaRPr lang="ko-KR" altLang="en-US" sz="1292"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2113" name="TextBox 2112">
            <a:extLst>
              <a:ext uri="{FF2B5EF4-FFF2-40B4-BE49-F238E27FC236}">
                <a16:creationId xmlns:a16="http://schemas.microsoft.com/office/drawing/2014/main" id="{D465CC51-7E97-222D-73B2-4F5A1D576F9A}"/>
              </a:ext>
            </a:extLst>
          </p:cNvPr>
          <p:cNvSpPr txBox="1"/>
          <p:nvPr/>
        </p:nvSpPr>
        <p:spPr>
          <a:xfrm>
            <a:off x="444916" y="5456650"/>
            <a:ext cx="2222161" cy="261610"/>
          </a:xfrm>
          <a:prstGeom prst="rect">
            <a:avLst/>
          </a:prstGeom>
          <a:noFill/>
        </p:spPr>
        <p:txBody>
          <a:bodyPr wrap="square">
            <a:spAutoFit/>
          </a:bodyPr>
          <a:lstStyle/>
          <a:p>
            <a:pPr algn="ctr"/>
            <a:r>
              <a:rPr lang="en-US" altLang="ko-KR" sz="1100" dirty="0">
                <a:latin typeface="Pretendard" panose="02000503000000020004" pitchFamily="50" charset="-127"/>
                <a:ea typeface="Pretendard" panose="02000503000000020004" pitchFamily="50" charset="-127"/>
                <a:cs typeface="Pretendard" panose="02000503000000020004" pitchFamily="50" charset="-127"/>
              </a:rPr>
              <a:t>1. Request / 2. </a:t>
            </a:r>
            <a:r>
              <a:rPr lang="en-US" altLang="ko-KR" sz="1100" dirty="0" err="1">
                <a:latin typeface="Pretendard" panose="02000503000000020004" pitchFamily="50" charset="-127"/>
                <a:ea typeface="Pretendard" panose="02000503000000020004" pitchFamily="50" charset="-127"/>
                <a:cs typeface="Pretendard" panose="02000503000000020004" pitchFamily="50" charset="-127"/>
              </a:rPr>
              <a:t>BeautifulSoup</a:t>
            </a:r>
            <a:r>
              <a:rPr lang="en-US" altLang="ko-KR" sz="1100" dirty="0">
                <a:latin typeface="Pretendard" panose="02000503000000020004" pitchFamily="50" charset="-127"/>
                <a:ea typeface="Pretendard" panose="02000503000000020004" pitchFamily="50" charset="-127"/>
                <a:cs typeface="Pretendard" panose="02000503000000020004" pitchFamily="50" charset="-127"/>
              </a:rPr>
              <a:t> </a:t>
            </a:r>
          </a:p>
        </p:txBody>
      </p:sp>
      <p:sp>
        <p:nvSpPr>
          <p:cNvPr id="2115" name="TextBox 2114">
            <a:extLst>
              <a:ext uri="{FF2B5EF4-FFF2-40B4-BE49-F238E27FC236}">
                <a16:creationId xmlns:a16="http://schemas.microsoft.com/office/drawing/2014/main" id="{98D40757-DB18-C256-3D19-64983CB44F2A}"/>
              </a:ext>
            </a:extLst>
          </p:cNvPr>
          <p:cNvSpPr txBox="1"/>
          <p:nvPr/>
        </p:nvSpPr>
        <p:spPr>
          <a:xfrm>
            <a:off x="5739953" y="5490040"/>
            <a:ext cx="1239609" cy="824841"/>
          </a:xfrm>
          <a:prstGeom prst="rect">
            <a:avLst/>
          </a:prstGeom>
          <a:noFill/>
        </p:spPr>
        <p:txBody>
          <a:bodyPr wrap="square">
            <a:spAutoFit/>
          </a:bodyPr>
          <a:lstStyle/>
          <a:p>
            <a:pPr>
              <a:lnSpc>
                <a:spcPct val="150000"/>
              </a:lnSpc>
            </a:pPr>
            <a:r>
              <a:rPr lang="en-US" altLang="ko-KR" sz="1100" dirty="0">
                <a:latin typeface="Pretendard" panose="02000503000000020004" pitchFamily="50" charset="-127"/>
                <a:ea typeface="Pretendard" panose="02000503000000020004" pitchFamily="50" charset="-127"/>
                <a:cs typeface="Pretendard" panose="02000503000000020004" pitchFamily="50" charset="-127"/>
              </a:rPr>
              <a:t>1. </a:t>
            </a:r>
            <a:r>
              <a:rPr lang="en-US" altLang="ko-KR" sz="1100" dirty="0" err="1">
                <a:latin typeface="Pretendard" panose="02000503000000020004" pitchFamily="50" charset="-127"/>
                <a:ea typeface="Pretendard" panose="02000503000000020004" pitchFamily="50" charset="-127"/>
                <a:cs typeface="Pretendard" panose="02000503000000020004" pitchFamily="50" charset="-127"/>
              </a:rPr>
              <a:t>matplotlip</a:t>
            </a:r>
            <a:endParaRPr lang="en-US" altLang="ko-KR" sz="1100" dirty="0">
              <a:latin typeface="Pretendard" panose="02000503000000020004" pitchFamily="50" charset="-127"/>
              <a:ea typeface="Pretendard" panose="02000503000000020004" pitchFamily="50" charset="-127"/>
              <a:cs typeface="Pretendard" panose="02000503000000020004" pitchFamily="50" charset="-127"/>
            </a:endParaRPr>
          </a:p>
          <a:p>
            <a:pPr>
              <a:lnSpc>
                <a:spcPct val="150000"/>
              </a:lnSpc>
            </a:pPr>
            <a:r>
              <a:rPr lang="en-US" altLang="ko-KR" sz="1100" dirty="0">
                <a:latin typeface="Pretendard" panose="02000503000000020004" pitchFamily="50" charset="-127"/>
                <a:ea typeface="Pretendard" panose="02000503000000020004" pitchFamily="50" charset="-127"/>
                <a:cs typeface="Pretendard" panose="02000503000000020004" pitchFamily="50" charset="-127"/>
              </a:rPr>
              <a:t>2. </a:t>
            </a:r>
            <a:r>
              <a:rPr lang="en-US" altLang="ko-KR" sz="1100" dirty="0" err="1">
                <a:latin typeface="Pretendard" panose="02000503000000020004" pitchFamily="50" charset="-127"/>
                <a:ea typeface="Pretendard" panose="02000503000000020004" pitchFamily="50" charset="-127"/>
                <a:cs typeface="Pretendard" panose="02000503000000020004" pitchFamily="50" charset="-127"/>
              </a:rPr>
              <a:t>wordcloud</a:t>
            </a:r>
            <a:endParaRPr lang="en-US" altLang="ko-KR" sz="1100" dirty="0">
              <a:latin typeface="Pretendard" panose="02000503000000020004" pitchFamily="50" charset="-127"/>
              <a:ea typeface="Pretendard" panose="02000503000000020004" pitchFamily="50" charset="-127"/>
              <a:cs typeface="Pretendard" panose="02000503000000020004" pitchFamily="50" charset="-127"/>
            </a:endParaRPr>
          </a:p>
          <a:p>
            <a:pPr>
              <a:lnSpc>
                <a:spcPct val="150000"/>
              </a:lnSpc>
            </a:pPr>
            <a:r>
              <a:rPr lang="en-US" altLang="ko-KR" sz="1100" dirty="0">
                <a:latin typeface="Pretendard" panose="02000503000000020004" pitchFamily="50" charset="-127"/>
                <a:ea typeface="Pretendard" panose="02000503000000020004" pitchFamily="50" charset="-127"/>
                <a:cs typeface="Pretendard" panose="02000503000000020004" pitchFamily="50" charset="-127"/>
              </a:rPr>
              <a:t>3. PIL</a:t>
            </a:r>
            <a:endParaRPr lang="ko-KR" altLang="en-US" sz="1100" dirty="0">
              <a:latin typeface="Pretendard" panose="02000503000000020004" pitchFamily="50" charset="-127"/>
              <a:ea typeface="Pretendard" panose="02000503000000020004" pitchFamily="50" charset="-127"/>
              <a:cs typeface="Pretendard" panose="02000503000000020004" pitchFamily="50" charset="-127"/>
            </a:endParaRPr>
          </a:p>
        </p:txBody>
      </p:sp>
      <p:sp>
        <p:nvSpPr>
          <p:cNvPr id="2116" name="TextBox 2115">
            <a:extLst>
              <a:ext uri="{FF2B5EF4-FFF2-40B4-BE49-F238E27FC236}">
                <a16:creationId xmlns:a16="http://schemas.microsoft.com/office/drawing/2014/main" id="{14F3CC34-A313-6AFE-2331-4CD14D2CC636}"/>
              </a:ext>
            </a:extLst>
          </p:cNvPr>
          <p:cNvSpPr txBox="1"/>
          <p:nvPr/>
        </p:nvSpPr>
        <p:spPr>
          <a:xfrm>
            <a:off x="9150992" y="5456650"/>
            <a:ext cx="912594" cy="276999"/>
          </a:xfrm>
          <a:prstGeom prst="rect">
            <a:avLst/>
          </a:prstGeom>
          <a:noFill/>
        </p:spPr>
        <p:txBody>
          <a:bodyPr wrap="square">
            <a:spAutoFit/>
          </a:bodyPr>
          <a:lstStyle/>
          <a:p>
            <a:pPr algn="ctr"/>
            <a:r>
              <a:rPr lang="en-US" altLang="ko-KR" sz="1200" dirty="0" err="1">
                <a:latin typeface="Pretendard" panose="02000503000000020004" pitchFamily="50" charset="-127"/>
                <a:ea typeface="Pretendard" panose="02000503000000020004" pitchFamily="50" charset="-127"/>
                <a:cs typeface="Pretendard" panose="02000503000000020004" pitchFamily="50" charset="-127"/>
              </a:rPr>
              <a:t>Streamlit</a:t>
            </a:r>
            <a:endParaRPr lang="ko-KR" altLang="en-US" sz="1200" dirty="0">
              <a:latin typeface="Pretendard" panose="02000503000000020004" pitchFamily="50" charset="-127"/>
              <a:ea typeface="Pretendard" panose="02000503000000020004" pitchFamily="50" charset="-127"/>
              <a:cs typeface="Pretendard" panose="02000503000000020004" pitchFamily="50" charset="-127"/>
            </a:endParaRPr>
          </a:p>
        </p:txBody>
      </p:sp>
      <p:grpSp>
        <p:nvGrpSpPr>
          <p:cNvPr id="2128" name="그룹 2127">
            <a:extLst>
              <a:ext uri="{FF2B5EF4-FFF2-40B4-BE49-F238E27FC236}">
                <a16:creationId xmlns:a16="http://schemas.microsoft.com/office/drawing/2014/main" id="{B87EBA98-8A78-2AF2-01C4-71578FF274EB}"/>
              </a:ext>
            </a:extLst>
          </p:cNvPr>
          <p:cNvGrpSpPr/>
          <p:nvPr/>
        </p:nvGrpSpPr>
        <p:grpSpPr>
          <a:xfrm>
            <a:off x="489272" y="5779595"/>
            <a:ext cx="2052011" cy="455133"/>
            <a:chOff x="615066" y="5857182"/>
            <a:chExt cx="2052011" cy="455133"/>
          </a:xfrm>
        </p:grpSpPr>
        <p:pic>
          <p:nvPicPr>
            <p:cNvPr id="2120" name="Picture 46">
              <a:extLst>
                <a:ext uri="{FF2B5EF4-FFF2-40B4-BE49-F238E27FC236}">
                  <a16:creationId xmlns:a16="http://schemas.microsoft.com/office/drawing/2014/main" id="{23A33D4E-026B-BB14-F108-657A06826E4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34564" y="5869764"/>
              <a:ext cx="1232513" cy="442551"/>
            </a:xfrm>
            <a:prstGeom prst="rect">
              <a:avLst/>
            </a:prstGeom>
            <a:noFill/>
            <a:extLst>
              <a:ext uri="{909E8E84-426E-40DD-AFC4-6F175D3DCCD1}">
                <a14:hiddenFill xmlns:a14="http://schemas.microsoft.com/office/drawing/2010/main">
                  <a:solidFill>
                    <a:srgbClr val="FFFFFF"/>
                  </a:solidFill>
                </a14:hiddenFill>
              </a:ext>
            </a:extLst>
          </p:spPr>
        </p:pic>
        <p:pic>
          <p:nvPicPr>
            <p:cNvPr id="2122" name="Picture 50" descr="With request lib deprecated for some time now, what do you use to make  requests in Node.js? : r/node">
              <a:extLst>
                <a:ext uri="{FF2B5EF4-FFF2-40B4-BE49-F238E27FC236}">
                  <a16:creationId xmlns:a16="http://schemas.microsoft.com/office/drawing/2014/main" id="{D8D5405E-EF36-27FD-D0F2-E39E5C8DBA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5066" y="5857182"/>
              <a:ext cx="445929" cy="445929"/>
            </a:xfrm>
            <a:prstGeom prst="roundRect">
              <a:avLst>
                <a:gd name="adj" fmla="val 47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grpSp>
      <p:sp>
        <p:nvSpPr>
          <p:cNvPr id="2124" name="TextBox 2123">
            <a:extLst>
              <a:ext uri="{FF2B5EF4-FFF2-40B4-BE49-F238E27FC236}">
                <a16:creationId xmlns:a16="http://schemas.microsoft.com/office/drawing/2014/main" id="{E2DC9C28-0942-F669-3AEC-E65502EAB8E7}"/>
              </a:ext>
            </a:extLst>
          </p:cNvPr>
          <p:cNvSpPr txBox="1"/>
          <p:nvPr/>
        </p:nvSpPr>
        <p:spPr>
          <a:xfrm>
            <a:off x="3075198" y="5487130"/>
            <a:ext cx="1643105" cy="824841"/>
          </a:xfrm>
          <a:prstGeom prst="rect">
            <a:avLst/>
          </a:prstGeom>
          <a:noFill/>
        </p:spPr>
        <p:txBody>
          <a:bodyPr wrap="square">
            <a:spAutoFit/>
          </a:bodyPr>
          <a:lstStyle/>
          <a:p>
            <a:pPr>
              <a:lnSpc>
                <a:spcPct val="150000"/>
              </a:lnSpc>
            </a:pPr>
            <a:r>
              <a:rPr lang="en-US" altLang="ko-KR" sz="1100" dirty="0">
                <a:latin typeface="Pretendard" panose="02000503000000020004" pitchFamily="50" charset="-127"/>
                <a:ea typeface="Pretendard" panose="02000503000000020004" pitchFamily="50" charset="-127"/>
                <a:cs typeface="Pretendard" panose="02000503000000020004" pitchFamily="50" charset="-127"/>
              </a:rPr>
              <a:t>1. </a:t>
            </a:r>
            <a:r>
              <a:rPr lang="en-US" altLang="ko-KR" sz="1100" dirty="0" err="1">
                <a:latin typeface="Pretendard" panose="02000503000000020004" pitchFamily="50" charset="-127"/>
                <a:ea typeface="Pretendard" panose="02000503000000020004" pitchFamily="50" charset="-127"/>
                <a:cs typeface="Pretendard" panose="02000503000000020004" pitchFamily="50" charset="-127"/>
              </a:rPr>
              <a:t>konlpy</a:t>
            </a:r>
            <a:r>
              <a:rPr lang="en-US" altLang="ko-KR" sz="1100" dirty="0">
                <a:latin typeface="Pretendard" panose="02000503000000020004" pitchFamily="50" charset="-127"/>
                <a:ea typeface="Pretendard" panose="02000503000000020004" pitchFamily="50" charset="-127"/>
                <a:cs typeface="Pretendard" panose="02000503000000020004" pitchFamily="50" charset="-127"/>
              </a:rPr>
              <a:t> (</a:t>
            </a:r>
            <a:r>
              <a:rPr lang="en-US" altLang="ko-KR" sz="1100" dirty="0" err="1">
                <a:latin typeface="Pretendard" panose="02000503000000020004" pitchFamily="50" charset="-127"/>
                <a:ea typeface="Pretendard" panose="02000503000000020004" pitchFamily="50" charset="-127"/>
                <a:cs typeface="Pretendard" panose="02000503000000020004" pitchFamily="50" charset="-127"/>
              </a:rPr>
              <a:t>Komoran</a:t>
            </a:r>
            <a:r>
              <a:rPr lang="en-US" altLang="ko-KR" sz="1100" dirty="0">
                <a:latin typeface="Pretendard" panose="02000503000000020004" pitchFamily="50" charset="-127"/>
                <a:ea typeface="Pretendard" panose="02000503000000020004" pitchFamily="50" charset="-127"/>
                <a:cs typeface="Pretendard" panose="02000503000000020004" pitchFamily="50" charset="-127"/>
              </a:rPr>
              <a:t>) </a:t>
            </a:r>
          </a:p>
          <a:p>
            <a:pPr>
              <a:lnSpc>
                <a:spcPct val="150000"/>
              </a:lnSpc>
            </a:pPr>
            <a:r>
              <a:rPr lang="en-US" altLang="ko-KR" sz="1100" dirty="0">
                <a:latin typeface="Pretendard" panose="02000503000000020004" pitchFamily="50" charset="-127"/>
                <a:ea typeface="Pretendard" panose="02000503000000020004" pitchFamily="50" charset="-127"/>
                <a:cs typeface="Pretendard" panose="02000503000000020004" pitchFamily="50" charset="-127"/>
              </a:rPr>
              <a:t>2. collections (Counter)</a:t>
            </a:r>
          </a:p>
          <a:p>
            <a:pPr>
              <a:lnSpc>
                <a:spcPct val="150000"/>
              </a:lnSpc>
            </a:pPr>
            <a:r>
              <a:rPr lang="en-US" altLang="ko-KR" sz="1100" dirty="0">
                <a:latin typeface="Pretendard" panose="02000503000000020004" pitchFamily="50" charset="-127"/>
                <a:ea typeface="Pretendard" panose="02000503000000020004" pitchFamily="50" charset="-127"/>
                <a:cs typeface="Pretendard" panose="02000503000000020004" pitchFamily="50" charset="-127"/>
              </a:rPr>
              <a:t>3. re</a:t>
            </a:r>
          </a:p>
        </p:txBody>
      </p:sp>
      <p:sp>
        <p:nvSpPr>
          <p:cNvPr id="2127" name="오른쪽 화살표 89">
            <a:extLst>
              <a:ext uri="{FF2B5EF4-FFF2-40B4-BE49-F238E27FC236}">
                <a16:creationId xmlns:a16="http://schemas.microsoft.com/office/drawing/2014/main" id="{52342057-AFBA-8688-0E1E-5FEA5CCB38B7}"/>
              </a:ext>
            </a:extLst>
          </p:cNvPr>
          <p:cNvSpPr/>
          <p:nvPr>
            <p:custDataLst>
              <p:tags r:id="rId4"/>
            </p:custDataLst>
          </p:nvPr>
        </p:nvSpPr>
        <p:spPr bwMode="auto">
          <a:xfrm rot="16200000">
            <a:off x="1346184" y="5071743"/>
            <a:ext cx="338187" cy="368984"/>
          </a:xfrm>
          <a:prstGeom prst="rightArrow">
            <a:avLst/>
          </a:prstGeom>
          <a:gradFill flip="none" rotWithShape="1">
            <a:gsLst>
              <a:gs pos="0">
                <a:sysClr val="window" lastClr="FFFFFF">
                  <a:lumMod val="50000"/>
                </a:sysClr>
              </a:gs>
              <a:gs pos="50000">
                <a:sysClr val="window" lastClr="FFFFFF">
                  <a:lumMod val="65000"/>
                </a:sysClr>
              </a:gs>
              <a:gs pos="100000">
                <a:srgbClr val="4F81BD">
                  <a:tint val="23500"/>
                  <a:satMod val="160000"/>
                </a:srgbClr>
              </a:gs>
            </a:gsLst>
            <a:lin ang="10800000" scaled="1"/>
            <a:tileRect/>
          </a:gradFill>
          <a:ln w="12700" cap="flat" cmpd="sng" algn="ctr">
            <a:noFill/>
            <a:prstDash val="solid"/>
            <a:round/>
            <a:headEnd type="none" w="med" len="med"/>
            <a:tailEnd type="none" w="med" len="med"/>
          </a:ln>
          <a:effectLst/>
        </p:spPr>
        <p:txBody>
          <a:bodyPr vert="horz" wrap="none" lIns="66453" tIns="66453" rIns="66453" bIns="66453" numCol="1" rtlCol="0" anchor="ctr" anchorCtr="0" compatLnSpc="1">
            <a:prstTxWarp prst="textNoShape">
              <a:avLst/>
            </a:prstTxWarp>
          </a:bodyPr>
          <a:lstStyle/>
          <a:p>
            <a:pPr algn="ctr" fontAlgn="base" latinLnBrk="0">
              <a:lnSpc>
                <a:spcPct val="90000"/>
              </a:lnSpc>
              <a:spcBef>
                <a:spcPct val="50000"/>
              </a:spcBef>
              <a:spcAft>
                <a:spcPct val="0"/>
              </a:spcAft>
              <a:buClr>
                <a:srgbClr val="EEECE1"/>
              </a:buClr>
              <a:defRPr/>
            </a:pPr>
            <a:endParaRPr lang="ko-KR" altLang="en-US" sz="1292" dirty="0">
              <a:solidFill>
                <a:prstClr val="black"/>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pic>
        <p:nvPicPr>
          <p:cNvPr id="2129" name="Picture 52">
            <a:extLst>
              <a:ext uri="{FF2B5EF4-FFF2-40B4-BE49-F238E27FC236}">
                <a16:creationId xmlns:a16="http://schemas.microsoft.com/office/drawing/2014/main" id="{46BC81A9-757A-CCFC-E271-F0035DB9E2A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48154" y="5602540"/>
            <a:ext cx="499105" cy="591532"/>
          </a:xfrm>
          <a:prstGeom prst="rect">
            <a:avLst/>
          </a:prstGeom>
          <a:noFill/>
          <a:extLst>
            <a:ext uri="{909E8E84-426E-40DD-AFC4-6F175D3DCCD1}">
              <a14:hiddenFill xmlns:a14="http://schemas.microsoft.com/office/drawing/2010/main">
                <a:solidFill>
                  <a:srgbClr val="FFFFFF"/>
                </a:solidFill>
              </a14:hiddenFill>
            </a:ext>
          </a:extLst>
        </p:spPr>
      </p:pic>
      <p:grpSp>
        <p:nvGrpSpPr>
          <p:cNvPr id="2134" name="그룹 2133">
            <a:extLst>
              <a:ext uri="{FF2B5EF4-FFF2-40B4-BE49-F238E27FC236}">
                <a16:creationId xmlns:a16="http://schemas.microsoft.com/office/drawing/2014/main" id="{BDE688E3-E34A-BAF6-0784-ABF31FE11343}"/>
              </a:ext>
            </a:extLst>
          </p:cNvPr>
          <p:cNvGrpSpPr/>
          <p:nvPr/>
        </p:nvGrpSpPr>
        <p:grpSpPr>
          <a:xfrm>
            <a:off x="8519823" y="5765447"/>
            <a:ext cx="2174933" cy="373534"/>
            <a:chOff x="8513387" y="5765447"/>
            <a:chExt cx="2174933" cy="373534"/>
          </a:xfrm>
        </p:grpSpPr>
        <p:pic>
          <p:nvPicPr>
            <p:cNvPr id="2130" name="Picture 54">
              <a:extLst>
                <a:ext uri="{FF2B5EF4-FFF2-40B4-BE49-F238E27FC236}">
                  <a16:creationId xmlns:a16="http://schemas.microsoft.com/office/drawing/2014/main" id="{6DBC066C-2681-41DF-6E83-CFCFDA8DF67E}"/>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19423" t="23645" r="18400" b="21739"/>
            <a:stretch/>
          </p:blipFill>
          <p:spPr bwMode="auto">
            <a:xfrm>
              <a:off x="8513387" y="5765447"/>
              <a:ext cx="813708" cy="373534"/>
            </a:xfrm>
            <a:prstGeom prst="rect">
              <a:avLst/>
            </a:prstGeom>
            <a:noFill/>
            <a:extLst>
              <a:ext uri="{909E8E84-426E-40DD-AFC4-6F175D3DCCD1}">
                <a14:hiddenFill xmlns:a14="http://schemas.microsoft.com/office/drawing/2010/main">
                  <a:solidFill>
                    <a:srgbClr val="FFFFFF"/>
                  </a:solidFill>
                </a14:hiddenFill>
              </a:ext>
            </a:extLst>
          </p:spPr>
        </p:pic>
        <p:pic>
          <p:nvPicPr>
            <p:cNvPr id="2132" name="Picture 56" descr="Python logo vector - Download logo Python vector">
              <a:extLst>
                <a:ext uri="{FF2B5EF4-FFF2-40B4-BE49-F238E27FC236}">
                  <a16:creationId xmlns:a16="http://schemas.microsoft.com/office/drawing/2014/main" id="{64BA06E8-CA89-6825-57F8-0BB8254C466C}"/>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t="35736" b="34984"/>
            <a:stretch/>
          </p:blipFill>
          <p:spPr bwMode="auto">
            <a:xfrm>
              <a:off x="9434110" y="5768598"/>
              <a:ext cx="1254210" cy="367232"/>
            </a:xfrm>
            <a:prstGeom prst="rect">
              <a:avLst/>
            </a:prstGeom>
            <a:noFill/>
            <a:extLst>
              <a:ext uri="{909E8E84-426E-40DD-AFC4-6F175D3DCCD1}">
                <a14:hiddenFill xmlns:a14="http://schemas.microsoft.com/office/drawing/2010/main">
                  <a:solidFill>
                    <a:srgbClr val="FFFFFF"/>
                  </a:solidFill>
                </a14:hiddenFill>
              </a:ext>
            </a:extLst>
          </p:spPr>
        </p:pic>
      </p:grpSp>
      <p:pic>
        <p:nvPicPr>
          <p:cNvPr id="2136" name="그림 2135">
            <a:extLst>
              <a:ext uri="{FF2B5EF4-FFF2-40B4-BE49-F238E27FC236}">
                <a16:creationId xmlns:a16="http://schemas.microsoft.com/office/drawing/2014/main" id="{72432887-7E57-E48C-E37C-22B0C343C759}"/>
              </a:ext>
            </a:extLst>
          </p:cNvPr>
          <p:cNvPicPr>
            <a:picLocks noChangeAspect="1"/>
          </p:cNvPicPr>
          <p:nvPr/>
        </p:nvPicPr>
        <p:blipFill>
          <a:blip r:embed="rId26"/>
          <a:stretch>
            <a:fillRect/>
          </a:stretch>
        </p:blipFill>
        <p:spPr>
          <a:xfrm>
            <a:off x="6676282" y="5739860"/>
            <a:ext cx="1355006" cy="325201"/>
          </a:xfrm>
          <a:prstGeom prst="rect">
            <a:avLst/>
          </a:prstGeom>
        </p:spPr>
      </p:pic>
    </p:spTree>
    <p:extLst>
      <p:ext uri="{BB962C8B-B14F-4D97-AF65-F5344CB8AC3E}">
        <p14:creationId xmlns:p14="http://schemas.microsoft.com/office/powerpoint/2010/main" val="429490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apezoid 286">
            <a:extLst>
              <a:ext uri="{FF2B5EF4-FFF2-40B4-BE49-F238E27FC236}">
                <a16:creationId xmlns:a16="http://schemas.microsoft.com/office/drawing/2014/main" id="{7A41EB4E-DA07-61E6-2E79-376623880CC0}"/>
              </a:ext>
            </a:extLst>
          </p:cNvPr>
          <p:cNvSpPr/>
          <p:nvPr/>
        </p:nvSpPr>
        <p:spPr>
          <a:xfrm rot="16200000">
            <a:off x="1164730" y="3166727"/>
            <a:ext cx="5690887" cy="908571"/>
          </a:xfrm>
          <a:prstGeom prst="trapezoid">
            <a:avLst>
              <a:gd name="adj" fmla="val 190908"/>
            </a:avLst>
          </a:prstGeom>
          <a:gradFill flip="none" rotWithShape="1">
            <a:gsLst>
              <a:gs pos="100000">
                <a:schemeClr val="bg1">
                  <a:lumMod val="95000"/>
                </a:schemeClr>
              </a:gs>
              <a:gs pos="85000">
                <a:schemeClr val="bg1">
                  <a:lumMod val="80000"/>
                  <a:alpha val="50000"/>
                </a:schemeClr>
              </a:gs>
              <a:gs pos="0">
                <a:schemeClr val="bg1">
                  <a:lumMod val="50000"/>
                </a:schemeClr>
              </a:gs>
            </a:gsLst>
            <a:lin ang="16200000" scaled="1"/>
            <a:tileRect/>
          </a:gradFill>
          <a:ln w="9525" cap="flat" cmpd="sng" algn="ctr">
            <a:noFill/>
            <a:prstDash val="solid"/>
          </a:ln>
          <a:effectLst/>
        </p:spPr>
        <p:txBody>
          <a:bodyPr lIns="84396" tIns="42198" rIns="84396" bIns="42198" rtlCol="0" anchor="ctr"/>
          <a:lstStyle/>
          <a:p>
            <a:endParaRPr kumimoji="1" lang="ko-KR" altLang="en-US" sz="1015"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9" name="사각형: 둥근 모서리 8">
            <a:extLst>
              <a:ext uri="{FF2B5EF4-FFF2-40B4-BE49-F238E27FC236}">
                <a16:creationId xmlns:a16="http://schemas.microsoft.com/office/drawing/2014/main" id="{877648E5-DEAA-F5FC-66BD-AF485DD22086}"/>
              </a:ext>
            </a:extLst>
          </p:cNvPr>
          <p:cNvSpPr>
            <a:spLocks/>
          </p:cNvSpPr>
          <p:nvPr/>
        </p:nvSpPr>
        <p:spPr>
          <a:xfrm>
            <a:off x="4445410" y="704688"/>
            <a:ext cx="7421059" cy="5832648"/>
          </a:xfrm>
          <a:prstGeom prst="roundRect">
            <a:avLst>
              <a:gd name="adj" fmla="val 2220"/>
            </a:avLst>
          </a:prstGeom>
          <a:solidFill>
            <a:sysClr val="window" lastClr="FFFFFF"/>
          </a:solidFill>
          <a:ln w="3175"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defRPr/>
            </a:pPr>
            <a:endParaRPr lang="ko-KR" altLang="en-US" sz="1015"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0" name="사각형: 둥근 모서리 9">
            <a:extLst>
              <a:ext uri="{FF2B5EF4-FFF2-40B4-BE49-F238E27FC236}">
                <a16:creationId xmlns:a16="http://schemas.microsoft.com/office/drawing/2014/main" id="{6BB127F8-4865-6F7F-3951-A8DCE704BFDE}"/>
              </a:ext>
            </a:extLst>
          </p:cNvPr>
          <p:cNvSpPr/>
          <p:nvPr/>
        </p:nvSpPr>
        <p:spPr>
          <a:xfrm>
            <a:off x="4637381" y="3672724"/>
            <a:ext cx="4347781" cy="2793731"/>
          </a:xfrm>
          <a:prstGeom prst="roundRect">
            <a:avLst>
              <a:gd name="adj" fmla="val 5460"/>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ko-KR" altLang="en-US" sz="1015" b="0" i="0" u="none" strike="noStrike" kern="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itchFamily="34" charset="0"/>
            </a:endParaRPr>
          </a:p>
        </p:txBody>
      </p:sp>
      <p:sp>
        <p:nvSpPr>
          <p:cNvPr id="31" name="사각형: 둥근 모서리 30">
            <a:extLst>
              <a:ext uri="{FF2B5EF4-FFF2-40B4-BE49-F238E27FC236}">
                <a16:creationId xmlns:a16="http://schemas.microsoft.com/office/drawing/2014/main" id="{75DBF200-149C-4CF1-C539-C6E9CF59A057}"/>
              </a:ext>
            </a:extLst>
          </p:cNvPr>
          <p:cNvSpPr/>
          <p:nvPr/>
        </p:nvSpPr>
        <p:spPr>
          <a:xfrm>
            <a:off x="4578931" y="1347050"/>
            <a:ext cx="7154016" cy="1699056"/>
          </a:xfrm>
          <a:prstGeom prst="roundRect">
            <a:avLst>
              <a:gd name="adj" fmla="val 6109"/>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latinLnBrk="0">
              <a:lnSpc>
                <a:spcPct val="120000"/>
              </a:lnSpc>
            </a:pPr>
            <a:endParaRPr lang="ko-KR" altLang="en-US" sz="1015" kern="0" dirty="0">
              <a:solidFill>
                <a:srgbClr val="000000"/>
              </a:solidFill>
              <a:latin typeface="Arial" panose="020B0604020202020204" pitchFamily="34" charset="0"/>
              <a:ea typeface="맑은 고딕" panose="020B0503020000020004" pitchFamily="50" charset="-127"/>
              <a:cs typeface="Arial" pitchFamily="34" charset="0"/>
            </a:endParaRPr>
          </a:p>
        </p:txBody>
      </p:sp>
      <p:sp>
        <p:nvSpPr>
          <p:cNvPr id="51" name="사각형: 둥근 모서리 50">
            <a:extLst>
              <a:ext uri="{FF2B5EF4-FFF2-40B4-BE49-F238E27FC236}">
                <a16:creationId xmlns:a16="http://schemas.microsoft.com/office/drawing/2014/main" id="{1B28DB29-10B5-CEBE-B24A-D06E241E85E0}"/>
              </a:ext>
            </a:extLst>
          </p:cNvPr>
          <p:cNvSpPr/>
          <p:nvPr/>
        </p:nvSpPr>
        <p:spPr>
          <a:xfrm>
            <a:off x="4578931" y="812651"/>
            <a:ext cx="1117495"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52" name="그림 51">
            <a:extLst>
              <a:ext uri="{FF2B5EF4-FFF2-40B4-BE49-F238E27FC236}">
                <a16:creationId xmlns:a16="http://schemas.microsoft.com/office/drawing/2014/main" id="{6776AE8B-B329-A1EA-BDE9-3EBA94BFF118}"/>
              </a:ext>
            </a:extLst>
          </p:cNvPr>
          <p:cNvPicPr>
            <a:picLocks noChangeAspect="1"/>
          </p:cNvPicPr>
          <p:nvPr/>
        </p:nvPicPr>
        <p:blipFill>
          <a:blip r:embed="rId2">
            <a:duotone>
              <a:schemeClr val="accent1">
                <a:shade val="45000"/>
                <a:satMod val="135000"/>
              </a:schemeClr>
              <a:prstClr val="white"/>
            </a:duotone>
          </a:blip>
          <a:stretch>
            <a:fillRect/>
          </a:stretch>
        </p:blipFill>
        <p:spPr>
          <a:xfrm>
            <a:off x="4659056" y="885236"/>
            <a:ext cx="238550" cy="238550"/>
          </a:xfrm>
          <a:prstGeom prst="rect">
            <a:avLst/>
          </a:prstGeom>
        </p:spPr>
      </p:pic>
      <p:sp>
        <p:nvSpPr>
          <p:cNvPr id="53" name="TextBox 39">
            <a:extLst>
              <a:ext uri="{FF2B5EF4-FFF2-40B4-BE49-F238E27FC236}">
                <a16:creationId xmlns:a16="http://schemas.microsoft.com/office/drawing/2014/main" id="{9B543BA7-6C51-FFEA-7009-73378F620DEF}"/>
              </a:ext>
            </a:extLst>
          </p:cNvPr>
          <p:cNvSpPr txBox="1"/>
          <p:nvPr/>
        </p:nvSpPr>
        <p:spPr>
          <a:xfrm>
            <a:off x="4865803" y="855883"/>
            <a:ext cx="727130" cy="29238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13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en-US" altLang="ko-KR" sz="1300" b="1" u="sng"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59" name="사각형: 둥근 모서리 58">
            <a:extLst>
              <a:ext uri="{FF2B5EF4-FFF2-40B4-BE49-F238E27FC236}">
                <a16:creationId xmlns:a16="http://schemas.microsoft.com/office/drawing/2014/main" id="{1CEE9FA8-3A58-833F-8A0E-9F1A90FBA861}"/>
              </a:ext>
            </a:extLst>
          </p:cNvPr>
          <p:cNvSpPr/>
          <p:nvPr/>
        </p:nvSpPr>
        <p:spPr>
          <a:xfrm>
            <a:off x="9085622" y="3672724"/>
            <a:ext cx="2639131" cy="2793731"/>
          </a:xfrm>
          <a:prstGeom prst="roundRect">
            <a:avLst>
              <a:gd name="adj" fmla="val 5460"/>
            </a:avLst>
          </a:prstGeom>
          <a:solidFill>
            <a:sysClr val="window" lastClr="FFFFFF"/>
          </a:solidFill>
          <a:ln w="3175" cap="flat" cmpd="sng" algn="ctr">
            <a:solidFill>
              <a:sysClr val="windowText" lastClr="000000"/>
            </a:solidFill>
            <a:prstDash val="solid"/>
            <a:miter lim="800000"/>
          </a:ln>
          <a:effectLst/>
        </p:spPr>
        <p:txBody>
          <a:bodyPr rot="0" spcFirstLastPara="0" vertOverflow="overflow" horzOverflow="overflow" vert="horz" wrap="square" lIns="67518" tIns="67518" rIns="67518" bIns="67518" numCol="1" spcCol="0" rtlCol="0" fromWordArt="0" anchor="ctr" anchorCtr="0" forceAA="0" compatLnSpc="1">
            <a:prstTxWarp prst="textNoShape">
              <a:avLst/>
            </a:prstTxWarp>
            <a:noAutofit/>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ko-KR" altLang="en-US" sz="1015" b="0" i="0" u="none" strike="noStrike" kern="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itchFamily="34" charset="0"/>
            </a:endParaRPr>
          </a:p>
        </p:txBody>
      </p:sp>
      <p:sp>
        <p:nvSpPr>
          <p:cNvPr id="75" name="사각형: 둥근 모서리 74">
            <a:extLst>
              <a:ext uri="{FF2B5EF4-FFF2-40B4-BE49-F238E27FC236}">
                <a16:creationId xmlns:a16="http://schemas.microsoft.com/office/drawing/2014/main" id="{E3C98F85-5ABC-8AD3-7F54-A2F688B81BD6}"/>
              </a:ext>
            </a:extLst>
          </p:cNvPr>
          <p:cNvSpPr/>
          <p:nvPr/>
        </p:nvSpPr>
        <p:spPr>
          <a:xfrm>
            <a:off x="4578931" y="3168515"/>
            <a:ext cx="1117495" cy="378853"/>
          </a:xfrm>
          <a:prstGeom prst="roundRect">
            <a:avLst>
              <a:gd name="adj" fmla="val 50000"/>
            </a:avLst>
          </a:prstGeom>
          <a:solidFill>
            <a:schemeClr val="bg1">
              <a:lumMod val="95000"/>
            </a:schemeClr>
          </a:solidFill>
          <a:ln w="952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64" tIns="34283" rIns="68564" bIns="34283"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30000"/>
              </a:lnSpc>
            </a:pPr>
            <a:endParaRPr lang="ko-KR" altLang="en-US" sz="15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76" name="그림 75">
            <a:extLst>
              <a:ext uri="{FF2B5EF4-FFF2-40B4-BE49-F238E27FC236}">
                <a16:creationId xmlns:a16="http://schemas.microsoft.com/office/drawing/2014/main" id="{A72E7B67-3AD5-FC59-DC82-E44B87F5EF8D}"/>
              </a:ext>
            </a:extLst>
          </p:cNvPr>
          <p:cNvPicPr>
            <a:picLocks noChangeAspect="1"/>
          </p:cNvPicPr>
          <p:nvPr/>
        </p:nvPicPr>
        <p:blipFill>
          <a:blip r:embed="rId2">
            <a:duotone>
              <a:schemeClr val="accent1">
                <a:shade val="45000"/>
                <a:satMod val="135000"/>
              </a:schemeClr>
              <a:prstClr val="white"/>
            </a:duotone>
          </a:blip>
          <a:stretch>
            <a:fillRect/>
          </a:stretch>
        </p:blipFill>
        <p:spPr>
          <a:xfrm>
            <a:off x="4659056" y="3241100"/>
            <a:ext cx="238550" cy="238550"/>
          </a:xfrm>
          <a:prstGeom prst="rect">
            <a:avLst/>
          </a:prstGeom>
        </p:spPr>
      </p:pic>
      <p:sp>
        <p:nvSpPr>
          <p:cNvPr id="77" name="TextBox 39">
            <a:extLst>
              <a:ext uri="{FF2B5EF4-FFF2-40B4-BE49-F238E27FC236}">
                <a16:creationId xmlns:a16="http://schemas.microsoft.com/office/drawing/2014/main" id="{F0E687B1-45F4-7D2D-C228-16AB025AEACE}"/>
              </a:ext>
            </a:extLst>
          </p:cNvPr>
          <p:cNvSpPr txBox="1"/>
          <p:nvPr/>
        </p:nvSpPr>
        <p:spPr>
          <a:xfrm>
            <a:off x="4865802" y="3211747"/>
            <a:ext cx="727131" cy="29238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1300" b="1"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rPr>
              <a:t>…</a:t>
            </a:r>
            <a:endParaRPr lang="en-US" altLang="ko-KR" sz="1300" b="1" u="sng" dirty="0">
              <a:solidFill>
                <a:srgbClr val="000000"/>
              </a:solidFill>
              <a:latin typeface="Pretendard" panose="02000503000000020004" pitchFamily="2" charset="-127"/>
              <a:ea typeface="Pretendard" panose="02000503000000020004" pitchFamily="2" charset="-127"/>
              <a:cs typeface="Pretendard" panose="02000503000000020004" pitchFamily="2" charset="-127"/>
              <a:sym typeface="Arial"/>
            </a:endParaRPr>
          </a:p>
        </p:txBody>
      </p:sp>
      <p:sp>
        <p:nvSpPr>
          <p:cNvPr id="11" name="Google Shape;1607;p163">
            <a:extLst>
              <a:ext uri="{FF2B5EF4-FFF2-40B4-BE49-F238E27FC236}">
                <a16:creationId xmlns:a16="http://schemas.microsoft.com/office/drawing/2014/main" id="{46DCC713-77E2-543E-3009-E024E9EC96BB}"/>
              </a:ext>
            </a:extLst>
          </p:cNvPr>
          <p:cNvSpPr/>
          <p:nvPr/>
        </p:nvSpPr>
        <p:spPr>
          <a:xfrm>
            <a:off x="325530" y="2160304"/>
            <a:ext cx="3164125" cy="4134691"/>
          </a:xfrm>
          <a:prstGeom prst="rect">
            <a:avLst/>
          </a:prstGeom>
          <a:solidFill>
            <a:srgbClr val="F3F3F3"/>
          </a:solidFill>
          <a:ln>
            <a:solidFill>
              <a:schemeClr val="bg1">
                <a:lumMod val="6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12" name="TextBox 11">
            <a:extLst>
              <a:ext uri="{FF2B5EF4-FFF2-40B4-BE49-F238E27FC236}">
                <a16:creationId xmlns:a16="http://schemas.microsoft.com/office/drawing/2014/main" id="{8F65FEB0-98B7-D2FA-F925-C5571FB456EB}"/>
              </a:ext>
            </a:extLst>
          </p:cNvPr>
          <p:cNvSpPr txBox="1"/>
          <p:nvPr/>
        </p:nvSpPr>
        <p:spPr>
          <a:xfrm>
            <a:off x="325530" y="2160050"/>
            <a:ext cx="3164125" cy="419155"/>
          </a:xfrm>
          <a:prstGeom prst="rect">
            <a:avLst/>
          </a:prstGeom>
          <a:solidFill>
            <a:srgbClr val="0257B1"/>
          </a:solidFill>
        </p:spPr>
        <p:txBody>
          <a:bodyPr wrap="square" anchor="t">
            <a:spAutoFit/>
          </a:bodyPr>
          <a:lstStyle/>
          <a:p>
            <a:pPr algn="ctr">
              <a:lnSpc>
                <a:spcPct val="150000"/>
              </a:lnSpc>
            </a:pPr>
            <a:endParaRPr kumimoji="1" lang="en-US" altLang="ko-KR" sz="1600" dirty="0">
              <a:solidFill>
                <a:schemeClr val="tx1">
                  <a:lumMod val="75000"/>
                  <a:lumOff val="2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30" name="TextBox 29">
            <a:extLst>
              <a:ext uri="{FF2B5EF4-FFF2-40B4-BE49-F238E27FC236}">
                <a16:creationId xmlns:a16="http://schemas.microsoft.com/office/drawing/2014/main" id="{CA3B233A-8171-4E8C-4217-F00C12FCBB04}"/>
              </a:ext>
            </a:extLst>
          </p:cNvPr>
          <p:cNvSpPr txBox="1"/>
          <p:nvPr/>
        </p:nvSpPr>
        <p:spPr>
          <a:xfrm>
            <a:off x="723021" y="2200350"/>
            <a:ext cx="2369142" cy="338554"/>
          </a:xfrm>
          <a:prstGeom prst="rect">
            <a:avLst/>
          </a:prstGeom>
          <a:noFill/>
          <a:ln w="3175">
            <a:noFill/>
          </a:ln>
        </p:spPr>
        <p:txBody>
          <a:bodyPr wrap="square" rtlCol="0">
            <a:spAutoFit/>
          </a:bodyPr>
          <a:lstStyle>
            <a:defPPr>
              <a:defRPr lang="ko-KR"/>
            </a:defPPr>
            <a:lvl1pPr algn="ctr">
              <a:defRPr kumimoji="1" sz="1100" b="1">
                <a:solidFill>
                  <a:schemeClr val="tx1">
                    <a:lumMod val="75000"/>
                    <a:lumOff val="25000"/>
                  </a:schemeClr>
                </a:solidFill>
                <a:latin typeface="SF Pro Regular" pitchFamily="2" charset="0"/>
                <a:ea typeface="SF Pro Regular" pitchFamily="2" charset="0"/>
                <a:cs typeface="SF Pro Regular" pitchFamily="2" charset="0"/>
              </a:defRPr>
            </a:lvl1pPr>
          </a:lstStyle>
          <a:p>
            <a:r>
              <a:rPr lang="en-US" altLang="ko-KR"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① </a:t>
            </a:r>
            <a:r>
              <a:rPr lang="ko-KR" altLang="en-US"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데이터 수집</a:t>
            </a:r>
            <a:endParaRPr lang="en-US" altLang="ko-KR" sz="1600" b="0" dirty="0">
              <a:solidFill>
                <a:schemeClr val="bg1"/>
              </a:solidFill>
              <a:latin typeface="Pretendard" panose="02000503000000020004" pitchFamily="2" charset="-127"/>
              <a:ea typeface="Pretendard" panose="02000503000000020004" pitchFamily="2" charset="-127"/>
              <a:cs typeface="Pretendard" panose="02000503000000020004" pitchFamily="2" charset="-127"/>
            </a:endParaRPr>
          </a:p>
        </p:txBody>
      </p:sp>
      <p:pic>
        <p:nvPicPr>
          <p:cNvPr id="83" name="Picture 7" descr="C:\Users\Administrator\Desktop\02.PNG">
            <a:extLst>
              <a:ext uri="{FF2B5EF4-FFF2-40B4-BE49-F238E27FC236}">
                <a16:creationId xmlns:a16="http://schemas.microsoft.com/office/drawing/2014/main" id="{17F25FE1-3A57-0C91-3BDF-532B9ACF1E38}"/>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4637842" y="5881982"/>
            <a:ext cx="4346858" cy="585462"/>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pic>
        <p:nvPicPr>
          <p:cNvPr id="90" name="Picture 7" descr="C:\Users\Administrator\Desktop\02.PNG">
            <a:extLst>
              <a:ext uri="{FF2B5EF4-FFF2-40B4-BE49-F238E27FC236}">
                <a16:creationId xmlns:a16="http://schemas.microsoft.com/office/drawing/2014/main" id="{24994C18-7F64-9186-E81A-A81021E8D2FB}"/>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4566594" y="2210936"/>
            <a:ext cx="7178691" cy="835170"/>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pic>
        <p:nvPicPr>
          <p:cNvPr id="91" name="Picture 7" descr="C:\Users\Administrator\Desktop\02.PNG">
            <a:extLst>
              <a:ext uri="{FF2B5EF4-FFF2-40B4-BE49-F238E27FC236}">
                <a16:creationId xmlns:a16="http://schemas.microsoft.com/office/drawing/2014/main" id="{BAD3E591-8F94-C0B2-2DCE-BDA9E13A2A38}"/>
              </a:ext>
            </a:extLst>
          </p:cNvPr>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19780" t="66097" r="21454" b="17137"/>
          <a:stretch/>
        </p:blipFill>
        <p:spPr bwMode="auto">
          <a:xfrm>
            <a:off x="9083041" y="6106511"/>
            <a:ext cx="2645875" cy="356362"/>
          </a:xfrm>
          <a:prstGeom prst="roundRect">
            <a:avLst>
              <a:gd name="adj" fmla="val 17162"/>
            </a:avLst>
          </a:prstGeom>
          <a:noFill/>
          <a:ln>
            <a:noFill/>
          </a:ln>
          <a:extLst>
            <a:ext uri="{909E8E84-426E-40DD-AFC4-6F175D3DCCD1}">
              <a14:hiddenFill xmlns:a14="http://schemas.microsoft.com/office/drawing/2010/main">
                <a:solidFill>
                  <a:srgbClr val="FFFFFF"/>
                </a:solidFill>
              </a14:hiddenFill>
            </a:ext>
          </a:extLst>
        </p:spPr>
      </p:pic>
      <p:sp>
        <p:nvSpPr>
          <p:cNvPr id="195" name="사각형: 둥근 모서리 296">
            <a:extLst>
              <a:ext uri="{FF2B5EF4-FFF2-40B4-BE49-F238E27FC236}">
                <a16:creationId xmlns:a16="http://schemas.microsoft.com/office/drawing/2014/main" id="{4642A546-1EAF-92AF-F37F-079B559C6827}"/>
              </a:ext>
            </a:extLst>
          </p:cNvPr>
          <p:cNvSpPr/>
          <p:nvPr/>
        </p:nvSpPr>
        <p:spPr>
          <a:xfrm>
            <a:off x="4458503"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배경</a:t>
            </a:r>
          </a:p>
        </p:txBody>
      </p:sp>
      <p:sp>
        <p:nvSpPr>
          <p:cNvPr id="196" name="사각형: 둥근 모서리 297">
            <a:extLst>
              <a:ext uri="{FF2B5EF4-FFF2-40B4-BE49-F238E27FC236}">
                <a16:creationId xmlns:a16="http://schemas.microsoft.com/office/drawing/2014/main" id="{FCF0236B-39B2-276F-923E-87D399F50334}"/>
              </a:ext>
            </a:extLst>
          </p:cNvPr>
          <p:cNvSpPr/>
          <p:nvPr/>
        </p:nvSpPr>
        <p:spPr>
          <a:xfrm>
            <a:off x="6367855"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II.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분석 계획</a:t>
            </a:r>
          </a:p>
        </p:txBody>
      </p:sp>
      <p:sp>
        <p:nvSpPr>
          <p:cNvPr id="197" name="사각형: 둥근 모서리 298">
            <a:extLst>
              <a:ext uri="{FF2B5EF4-FFF2-40B4-BE49-F238E27FC236}">
                <a16:creationId xmlns:a16="http://schemas.microsoft.com/office/drawing/2014/main" id="{4E3C9276-5E37-D6AB-8559-B7192C2DD779}"/>
              </a:ext>
            </a:extLst>
          </p:cNvPr>
          <p:cNvSpPr/>
          <p:nvPr/>
        </p:nvSpPr>
        <p:spPr>
          <a:xfrm>
            <a:off x="8277207" y="136109"/>
            <a:ext cx="1782107" cy="335079"/>
          </a:xfrm>
          <a:prstGeom prst="roundRect">
            <a:avLst>
              <a:gd name="adj" fmla="val 41122"/>
            </a:avLst>
          </a:prstGeom>
          <a:solidFill>
            <a:srgbClr val="0257B1"/>
          </a:solidFill>
          <a:ln w="3175" cap="flat" cmpd="sng" algn="ctr">
            <a:solidFill>
              <a:srgbClr val="0257B1"/>
            </a:solidFill>
            <a:prstDash val="solid"/>
          </a:ln>
          <a:effectLst/>
        </p:spPr>
        <p:txBody>
          <a:bodyPr lIns="84396" tIns="42198" rIns="84396" bIns="42198" rtlCol="0" anchor="ctr"/>
          <a:lstStyle/>
          <a:p>
            <a:pPr algn="ctr"/>
            <a:r>
              <a:rPr kumimoji="1" lang="en-US" altLang="ko-KR"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III. </a:t>
            </a:r>
            <a:r>
              <a:rPr kumimoji="1" lang="ko-KR" altLang="en-US" sz="1000" b="1" dirty="0">
                <a:solidFill>
                  <a:schemeClr val="bg1"/>
                </a:solidFill>
                <a:latin typeface="pretendard" panose="02000503000000020004" pitchFamily="2" charset="-127"/>
                <a:ea typeface="pretendard" panose="02000503000000020004" pitchFamily="2" charset="-127"/>
                <a:cs typeface="pretendard" panose="02000503000000020004" pitchFamily="2" charset="-127"/>
              </a:rPr>
              <a:t>분석 과정</a:t>
            </a:r>
          </a:p>
        </p:txBody>
      </p:sp>
      <p:sp>
        <p:nvSpPr>
          <p:cNvPr id="198" name="사각형: 둥근 모서리 299">
            <a:extLst>
              <a:ext uri="{FF2B5EF4-FFF2-40B4-BE49-F238E27FC236}">
                <a16:creationId xmlns:a16="http://schemas.microsoft.com/office/drawing/2014/main" id="{1A6D2AD8-6874-DEE2-EB2D-3950BA7E91A5}"/>
              </a:ext>
            </a:extLst>
          </p:cNvPr>
          <p:cNvSpPr/>
          <p:nvPr/>
        </p:nvSpPr>
        <p:spPr>
          <a:xfrm>
            <a:off x="10186559" y="136109"/>
            <a:ext cx="1782107" cy="335079"/>
          </a:xfrm>
          <a:prstGeom prst="roundRect">
            <a:avLst>
              <a:gd name="adj" fmla="val 41122"/>
            </a:avLst>
          </a:prstGeom>
          <a:solidFill>
            <a:sysClr val="window" lastClr="FFFFFF"/>
          </a:solidFill>
          <a:ln w="3175" cap="flat" cmpd="sng" algn="ctr">
            <a:noFill/>
            <a:prstDash val="solid"/>
          </a:ln>
          <a:effectLst/>
        </p:spPr>
        <p:txBody>
          <a:bodyPr lIns="84396" tIns="42198" rIns="84396" bIns="42198" rtlCol="0" anchor="ctr"/>
          <a:lstStyle/>
          <a:p>
            <a:pPr algn="ctr"/>
            <a:r>
              <a:rPr kumimoji="1" lang="en-US" altLang="ko-KR"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IV. </a:t>
            </a:r>
            <a:r>
              <a:rPr kumimoji="1" lang="ko-KR" altLang="en-US" sz="1000" dirty="0">
                <a:solidFill>
                  <a:schemeClr val="bg1">
                    <a:lumMod val="85000"/>
                  </a:schemeClr>
                </a:solidFill>
                <a:latin typeface="pretendard" panose="02000503000000020004" pitchFamily="2" charset="-127"/>
                <a:ea typeface="pretendard" panose="02000503000000020004" pitchFamily="2" charset="-127"/>
                <a:cs typeface="pretendard" panose="02000503000000020004" pitchFamily="2" charset="-127"/>
              </a:rPr>
              <a:t>결론</a:t>
            </a:r>
          </a:p>
        </p:txBody>
      </p:sp>
      <p:sp>
        <p:nvSpPr>
          <p:cNvPr id="202" name="텍스트 개체 틀 241">
            <a:extLst>
              <a:ext uri="{FF2B5EF4-FFF2-40B4-BE49-F238E27FC236}">
                <a16:creationId xmlns:a16="http://schemas.microsoft.com/office/drawing/2014/main" id="{E0EA7D42-B032-5A06-2226-23931BC6FA46}"/>
              </a:ext>
            </a:extLst>
          </p:cNvPr>
          <p:cNvSpPr txBox="1">
            <a:spLocks/>
          </p:cNvSpPr>
          <p:nvPr/>
        </p:nvSpPr>
        <p:spPr>
          <a:xfrm>
            <a:off x="223334" y="154272"/>
            <a:ext cx="3239849" cy="404431"/>
          </a:xfrm>
          <a:prstGeom prst="rect">
            <a:avLst/>
          </a:prstGeom>
          <a:noFill/>
          <a:ln>
            <a:noFill/>
          </a:ln>
        </p:spPr>
        <p:txBody>
          <a:bodyPr spcFirstLastPara="1" vert="horz" wrap="square" lIns="91425" tIns="91425" rIns="91425" bIns="91425" rtlCol="0" anchor="b" anchorCtr="0">
            <a:noAutofit/>
          </a:bodyPr>
          <a:lstStyle>
            <a:lvl1pPr marL="0" lvl="0" indent="0" algn="l" defTabSz="914400" rtl="0" eaLnBrk="1" latinLnBrk="1" hangingPunct="1">
              <a:lnSpc>
                <a:spcPct val="100000"/>
              </a:lnSpc>
              <a:spcBef>
                <a:spcPts val="0"/>
              </a:spcBef>
              <a:spcAft>
                <a:spcPts val="0"/>
              </a:spcAft>
              <a:buSzPts val="1800"/>
              <a:buFont typeface="Arial" panose="020B0604020202020204" pitchFamily="34" charset="0"/>
              <a:buNone/>
              <a:defRPr sz="1500" b="1" kern="1200">
                <a:solidFill>
                  <a:srgbClr val="0257B1"/>
                </a:solidFill>
                <a:latin typeface="Pretendard" panose="02000503000000000000" pitchFamily="2" charset="-127"/>
                <a:ea typeface="Pretendard" panose="02000503000000000000" pitchFamily="2" charset="-127"/>
                <a:cs typeface="Pretendard" panose="02000503000000020004" pitchFamily="50" charset="-127"/>
              </a:defRPr>
            </a:lvl1pPr>
            <a:lvl2pPr marL="914423" lvl="1" indent="-317508" algn="l" defTabSz="914400" rtl="0" eaLnBrk="1" latinLnBrk="1" hangingPunct="1">
              <a:lnSpc>
                <a:spcPct val="115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371634" lvl="2" indent="-317508" algn="l" defTabSz="914400" rtl="0" eaLnBrk="1" latinLnBrk="1" hangingPunct="1">
              <a:lnSpc>
                <a:spcPct val="115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1828846" lvl="3"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2286057" lvl="4"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2743269" lvl="5"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3200480" lvl="6"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3657691" lvl="7"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4114903" lvl="8" indent="-317508" algn="l" defTabSz="914400" rtl="0" eaLnBrk="1" latinLnBrk="1" hangingPunct="1">
              <a:lnSpc>
                <a:spcPct val="115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r>
              <a:rPr lang="en-US" altLang="ko-KR" dirty="0"/>
              <a:t>III. </a:t>
            </a:r>
            <a:r>
              <a:rPr lang="ko-KR" altLang="en-US" dirty="0"/>
              <a:t>분석 과정 </a:t>
            </a:r>
            <a:r>
              <a:rPr lang="en-US" altLang="ko-KR" dirty="0"/>
              <a:t>- ① </a:t>
            </a:r>
            <a:r>
              <a:rPr lang="ko-KR" altLang="en-US" dirty="0"/>
              <a:t>데이터 수집</a:t>
            </a:r>
          </a:p>
        </p:txBody>
      </p:sp>
      <p:grpSp>
        <p:nvGrpSpPr>
          <p:cNvPr id="203" name="그룹 202">
            <a:extLst>
              <a:ext uri="{FF2B5EF4-FFF2-40B4-BE49-F238E27FC236}">
                <a16:creationId xmlns:a16="http://schemas.microsoft.com/office/drawing/2014/main" id="{74648B09-A1C7-23F2-87B2-80FB8BBCB484}"/>
              </a:ext>
            </a:extLst>
          </p:cNvPr>
          <p:cNvGrpSpPr/>
          <p:nvPr/>
        </p:nvGrpSpPr>
        <p:grpSpPr>
          <a:xfrm>
            <a:off x="593328" y="606813"/>
            <a:ext cx="2628528" cy="1469615"/>
            <a:chOff x="325530" y="495075"/>
            <a:chExt cx="2887914" cy="1614638"/>
          </a:xfrm>
        </p:grpSpPr>
        <p:pic>
          <p:nvPicPr>
            <p:cNvPr id="194" name="그림 193">
              <a:extLst>
                <a:ext uri="{FF2B5EF4-FFF2-40B4-BE49-F238E27FC236}">
                  <a16:creationId xmlns:a16="http://schemas.microsoft.com/office/drawing/2014/main" id="{E3D3B756-2E5E-2C8D-8D59-44C740A3438F}"/>
                </a:ext>
              </a:extLst>
            </p:cNvPr>
            <p:cNvPicPr>
              <a:picLocks noChangeAspect="1"/>
            </p:cNvPicPr>
            <p:nvPr/>
          </p:nvPicPr>
          <p:blipFill>
            <a:blip r:embed="rId4"/>
            <a:stretch>
              <a:fillRect/>
            </a:stretch>
          </p:blipFill>
          <p:spPr>
            <a:xfrm>
              <a:off x="371687" y="750469"/>
              <a:ext cx="2841757" cy="1333785"/>
            </a:xfrm>
            <a:prstGeom prst="rect">
              <a:avLst/>
            </a:prstGeom>
          </p:spPr>
        </p:pic>
        <p:sp>
          <p:nvSpPr>
            <p:cNvPr id="85" name="사각형: 둥근 모서리 84">
              <a:extLst>
                <a:ext uri="{FF2B5EF4-FFF2-40B4-BE49-F238E27FC236}">
                  <a16:creationId xmlns:a16="http://schemas.microsoft.com/office/drawing/2014/main" id="{7FE2AB33-E8CE-6D6F-D7FE-98C6E81A2B94}"/>
                </a:ext>
              </a:extLst>
            </p:cNvPr>
            <p:cNvSpPr/>
            <p:nvPr/>
          </p:nvSpPr>
          <p:spPr>
            <a:xfrm>
              <a:off x="325530" y="724691"/>
              <a:ext cx="715644" cy="1385022"/>
            </a:xfrm>
            <a:prstGeom prst="roundRect">
              <a:avLst/>
            </a:prstGeom>
            <a:solidFill>
              <a:schemeClr val="accent1">
                <a:alpha val="30000"/>
              </a:schemeClr>
            </a:solidFill>
            <a:ln w="508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0" name="Picture 6" descr="Check mark set. Grunge check mark. Black Hand drawn check signs isolated on  white background. Checklist marks set . Vector illustration 이미지  (1322190023) - 게티이미지뱅크">
              <a:extLst>
                <a:ext uri="{FF2B5EF4-FFF2-40B4-BE49-F238E27FC236}">
                  <a16:creationId xmlns:a16="http://schemas.microsoft.com/office/drawing/2014/main" id="{0D007736-C04F-9B05-C37D-7641E8F36F51}"/>
                </a:ext>
              </a:extLst>
            </p:cNvPr>
            <p:cNvPicPr>
              <a:picLocks noChangeAspect="1" noChangeArrowheads="1"/>
            </p:cNvPicPr>
            <p:nvPr/>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47959" t="20887" r="26896" b="9001"/>
            <a:stretch/>
          </p:blipFill>
          <p:spPr bwMode="auto">
            <a:xfrm rot="843217">
              <a:off x="825242" y="495075"/>
              <a:ext cx="340774" cy="3423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888431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S1CrLAh6Eafu4zf20X5r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68Wxj0hgOk6fMuSNj1GSC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S1CrLAh6Eafu4zf20X5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PS1CrLAh6Eafu4zf20X5r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S1CrLAh6Eafu4zf20X5r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68Wxj0hgOk6fMuSNj1GS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68Wxj0hgOk6fMuSNj1GS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8Wxj0hgOk6fMuSNj1GS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68Wxj0hgOk6fMuSNj1GS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68Wxj0hgOk6fMuSNj1GSC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68Wxj0hgOk6fMuSNj1GS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68Wxj0hgOk6fMuSNj1GSC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S1CrLAh6Eafu4zf20X5r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PS1CrLAh6Eafu4zf20X5r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PS1CrLAh6Eafu4zf20X5r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S1CrLAh6Eafu4zf20X5r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S1CrLAh6Eafu4zf20X5r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S1CrLAh6Eafu4zf20X5rQ"/>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5628</TotalTime>
  <Words>751</Words>
  <Application>Microsoft Office PowerPoint</Application>
  <PresentationFormat>와이드스크린</PresentationFormat>
  <Paragraphs>212</Paragraphs>
  <Slides>14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pretendard</vt:lpstr>
      <vt:lpstr>pretendard</vt:lpstr>
      <vt:lpstr>SF Pro Bold</vt:lpstr>
      <vt:lpstr>맑은 고딕</vt:lpstr>
      <vt:lpstr>Arial</vt:lpstr>
      <vt:lpstr>Office 테마</vt:lpstr>
      <vt:lpstr>PowerPoint 프레젠테이션</vt:lpstr>
      <vt:lpstr>PowerPoint 프레젠테이션</vt:lpstr>
      <vt:lpstr>Contents</vt:lpstr>
      <vt:lpstr>Contents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Dan</dc:creator>
  <cp:lastModifiedBy>SEUNG PIL OH</cp:lastModifiedBy>
  <cp:revision>5977</cp:revision>
  <dcterms:created xsi:type="dcterms:W3CDTF">2023-11-03T22:38:30Z</dcterms:created>
  <dcterms:modified xsi:type="dcterms:W3CDTF">2024-04-13T14:58:51Z</dcterms:modified>
</cp:coreProperties>
</file>