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4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3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0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4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B2C5-CEAE-41C3-8126-E4826F60461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C34A-6CA4-44F7-BFB0-FBFCBA3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4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7" y="1355682"/>
            <a:ext cx="5459851" cy="3604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86904" y="83974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 그래프는 대전광역시, 세종특별자치시, 충청북도, 충청남도의 범죄 발생 수준을 보여주고 있습니다.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첫 번째 막대그래프는 대전광역시의 범죄 발생 수준을 나타내며, 3.15로 가장 높은 수준을 보입니다.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두 번째 막대그래프는 세종특별자치시의 범죄 발생 수준을 나타내며, 1.8로 상대적으로 낮은 수준입니다.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세 번째 막대그래프는 충청북도의 범죄 발생 수준을 나타내며, 2.96으로 중간 정도의 수준을 보입니다.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마지막 막대그래프는 충청남도의 범죄 발생 수준을 나타내며, 3.19로 대전광역시 다음으로 높은 수준을 보입니다.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전체적으로 볼 때, 대전광역시와 충청남도가 다른 지역에 비해 범죄 발생 수준이 상대적으로 높은 것으로 나타나고 있습니다.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07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9" y="1724688"/>
            <a:ext cx="5229022" cy="33984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66564" y="213125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 그래프는 대전광역시, 세종특별자치시, 충청북도, 충청남도의 생산가능인구비율을 보여줍니다.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대전광역시의 생산가능인구비율은 0.83, 세종특별자치시는 0.88, 충청북도는 0.79, 충청남도는 0.78로 나타납니다.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이를 통해 세종특별자치시가 가장 높은 생산가능인구비율을 보이고 있으며, 충청남도가 가장 낮은 생산가능인구비율을 보이고 있음을 알 수 있습니다.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8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2" y="1914102"/>
            <a:ext cx="4984935" cy="32215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65731" y="209372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 그래프는 대전광역시, 세종특별자치시, 충청북도, 충청남도의 실거래가격지수를 보여줍니다.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대전광역시의 실거래가격지수는 141.3, 세종특별자치시는 130.2, 충청북도는 109.1, 충청남도는 104.7로 나타납니다.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이를 통해 대전광역시의 실거래가격지수가 가장 높고, 충청남도의 실거래가격지수가 가장 낮음을 알 수 있습니다. 세종특별자치시와 충청북도는 그 중간 수준의 실거래가격지수를 보이고 있습니다.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0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9258"/>
            <a:ext cx="5086222" cy="33217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40888" y="235748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 그래프는 대전광역시, 세종특별자치시, 충청북도, 충청남도의 실업률을 보여주고 있습니다.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대전광역시의 실업률은 39.5%, 세종특별자치시는 36.7%, 충청북도는 36.0%, 충청남도는 38.9%로 나타납니다.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이를 통해 대전광역시의 실업률이 가장 높고, 충청북도의 실업률이 가장 낮음을 알 수 있습니다. 세종특별자치시와 충청남도는 그 중간 수준의 실업률을 보이고 있습니다.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4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1" y="2466061"/>
            <a:ext cx="5586856" cy="23689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53622" y="90237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 그래프는 아파트 가격에 따른 각 시설물까지의 거리를 보여주고 있습니다.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왼쪽의 막대그래프는 가격이 비싼 아파트의 각 시설물까지의 거리를 나타내고,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오른쪽의 막대그래프는 가격이 싼 아파트의 각 시설물까지의 거리를 나타내고 있습니다.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즉, 가격이 비싼 아파트일수록 지하철역, 학교, 병원 등의 주요 시설물과 가까운 거리에 있다는 것을 알 수 있습니다.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반면 가격이 싼 아파트는 이런 주요 시설물로부터 상대적으로 더 먼 거리에 있음을 보여줍니다.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이를 통해 아파트 가격과 거리 간의 상관관계를 확인할 수 있습니다. 교통, 교육, 의료 등의 인프라가 가까이 있을수록 아파트 가격이 높아짐을 알 수 있습니다.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483"/>
            <a:ext cx="5846793" cy="33193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63223" y="751563"/>
            <a:ext cx="518577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지역별 월평균 소득 구간 비율 비교</a:t>
            </a:r>
          </a:p>
          <a:p>
            <a:r>
              <a:rPr lang="ko-KR" altLang="en-US" sz="1400" dirty="0" smtClean="0"/>
              <a:t>이 그래프는 세종시, 대전시, 충북, 충남 등 4개 지역의 월평균 소득 구간별 비율을 보여주고 있습니다.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월평균 소득 구간</a:t>
            </a:r>
          </a:p>
          <a:p>
            <a:r>
              <a:rPr lang="ko-KR" altLang="en-US" sz="1400" dirty="0" err="1" smtClean="0"/>
              <a:t>X축은</a:t>
            </a:r>
            <a:r>
              <a:rPr lang="ko-KR" altLang="en-US" sz="1400" dirty="0" smtClean="0"/>
              <a:t> 월평균 소득 구간을 나타내고 있습니다. 50만원부터 800만원 이상까지 다양한 소득 구간이 표시되어 있습니다.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지역별 비율</a:t>
            </a:r>
          </a:p>
          <a:p>
            <a:r>
              <a:rPr lang="ko-KR" altLang="en-US" sz="1400" dirty="0" err="1" smtClean="0"/>
              <a:t>Y축은</a:t>
            </a:r>
            <a:r>
              <a:rPr lang="ko-KR" altLang="en-US" sz="1400" dirty="0" smtClean="0"/>
              <a:t> 각 지역의 월평균 소득 구간별 비율을 보여줍니다. 즉, 특정 소득 수준에서 각 지역의 비중이 어떻게 다른지 확인할 수 있습니다.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지역별 특징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세종시와 대전시는 상대적으로 높은 소득 구간의 비율이 높습니다.</a:t>
            </a:r>
          </a:p>
          <a:p>
            <a:r>
              <a:rPr lang="ko-KR" altLang="en-US" sz="1400" dirty="0" smtClean="0"/>
              <a:t>충북과 충남은 중간 소득 구간의 비율이 높은 편입니다.</a:t>
            </a:r>
          </a:p>
          <a:p>
            <a:r>
              <a:rPr lang="ko-KR" altLang="en-US" sz="1400" dirty="0" smtClean="0"/>
              <a:t>800만원 이상 고소득 구간에서는 모든 지역의 비율이 낮습니다.</a:t>
            </a:r>
          </a:p>
          <a:p>
            <a:r>
              <a:rPr lang="ko-KR" altLang="en-US" sz="1400" dirty="0" smtClean="0"/>
              <a:t>결론</a:t>
            </a:r>
          </a:p>
          <a:p>
            <a:r>
              <a:rPr lang="ko-KR" altLang="en-US" sz="1400" dirty="0" smtClean="0"/>
              <a:t>이 그래프를 통해 지역별로 월평균 소득 수준의 분포 차이를 확인할 수 있습니다. 세종시와 대전시가 상대적으로 더 높은 소득 수준을 보이고 있음을 알 수 있습니다.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762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471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YS702</dc:creator>
  <cp:lastModifiedBy>YS702</cp:lastModifiedBy>
  <cp:revision>1</cp:revision>
  <dcterms:created xsi:type="dcterms:W3CDTF">2024-06-27T02:58:11Z</dcterms:created>
  <dcterms:modified xsi:type="dcterms:W3CDTF">2024-06-27T03:01:51Z</dcterms:modified>
</cp:coreProperties>
</file>