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85671-B07D-46AC-90B5-52089648EC76}" v="181" dt="2024-07-21T00:28:08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зар Дячок" userId="a49f8edf2231cb71" providerId="Windows Live" clId="Web-{EDC85671-B07D-46AC-90B5-52089648EC76}"/>
    <pc:docChg chg="addSld modSld">
      <pc:chgData name="Назар Дячок" userId="a49f8edf2231cb71" providerId="Windows Live" clId="Web-{EDC85671-B07D-46AC-90B5-52089648EC76}" dt="2024-07-21T00:28:04.521" v="137" actId="20577"/>
      <pc:docMkLst>
        <pc:docMk/>
      </pc:docMkLst>
      <pc:sldChg chg="delSp modSp">
        <pc:chgData name="Назар Дячок" userId="a49f8edf2231cb71" providerId="Windows Live" clId="Web-{EDC85671-B07D-46AC-90B5-52089648EC76}" dt="2024-07-21T00:19:05.306" v="5"/>
        <pc:sldMkLst>
          <pc:docMk/>
          <pc:sldMk cId="3930024240" sldId="256"/>
        </pc:sldMkLst>
        <pc:spChg chg="mod">
          <ac:chgData name="Назар Дячок" userId="a49f8edf2231cb71" providerId="Windows Live" clId="Web-{EDC85671-B07D-46AC-90B5-52089648EC76}" dt="2024-07-21T00:19:04.290" v="4" actId="20577"/>
          <ac:spMkLst>
            <pc:docMk/>
            <pc:sldMk cId="3930024240" sldId="256"/>
            <ac:spMk id="2" creationId="{00000000-0000-0000-0000-000000000000}"/>
          </ac:spMkLst>
        </pc:spChg>
        <pc:spChg chg="del">
          <ac:chgData name="Назар Дячок" userId="a49f8edf2231cb71" providerId="Windows Live" clId="Web-{EDC85671-B07D-46AC-90B5-52089648EC76}" dt="2024-07-21T00:19:05.306" v="5"/>
          <ac:spMkLst>
            <pc:docMk/>
            <pc:sldMk cId="3930024240" sldId="256"/>
            <ac:spMk id="3" creationId="{00000000-0000-0000-0000-000000000000}"/>
          </ac:spMkLst>
        </pc:spChg>
      </pc:sldChg>
      <pc:sldChg chg="addSp delSp modSp new">
        <pc:chgData name="Назар Дячок" userId="a49f8edf2231cb71" providerId="Windows Live" clId="Web-{EDC85671-B07D-46AC-90B5-52089648EC76}" dt="2024-07-21T00:19:45.713" v="19" actId="20577"/>
        <pc:sldMkLst>
          <pc:docMk/>
          <pc:sldMk cId="3939673847" sldId="257"/>
        </pc:sldMkLst>
        <pc:spChg chg="del">
          <ac:chgData name="Назар Дячок" userId="a49f8edf2231cb71" providerId="Windows Live" clId="Web-{EDC85671-B07D-46AC-90B5-52089648EC76}" dt="2024-07-21T00:19:18.822" v="8"/>
          <ac:spMkLst>
            <pc:docMk/>
            <pc:sldMk cId="3939673847" sldId="257"/>
            <ac:spMk id="2" creationId="{CF3BB019-930A-6AA4-6EBF-B44B34FCE9C4}"/>
          </ac:spMkLst>
        </pc:spChg>
        <pc:spChg chg="del">
          <ac:chgData name="Назар Дячок" userId="a49f8edf2231cb71" providerId="Windows Live" clId="Web-{EDC85671-B07D-46AC-90B5-52089648EC76}" dt="2024-07-21T00:19:15.806" v="7"/>
          <ac:spMkLst>
            <pc:docMk/>
            <pc:sldMk cId="3939673847" sldId="257"/>
            <ac:spMk id="3" creationId="{EEC2AACE-43AB-5BB3-DDEA-49E8E997B365}"/>
          </ac:spMkLst>
        </pc:spChg>
        <pc:spChg chg="add mod">
          <ac:chgData name="Назар Дячок" userId="a49f8edf2231cb71" providerId="Windows Live" clId="Web-{EDC85671-B07D-46AC-90B5-52089648EC76}" dt="2024-07-21T00:19:45.713" v="19" actId="20577"/>
          <ac:spMkLst>
            <pc:docMk/>
            <pc:sldMk cId="3939673847" sldId="257"/>
            <ac:spMk id="5" creationId="{7D24AEE9-114F-ED1C-B4CF-9EFD548CDA1B}"/>
          </ac:spMkLst>
        </pc:spChg>
        <pc:picChg chg="add mod ord">
          <ac:chgData name="Назар Дячок" userId="a49f8edf2231cb71" providerId="Windows Live" clId="Web-{EDC85671-B07D-46AC-90B5-52089648EC76}" dt="2024-07-21T00:19:21.353" v="9" actId="1076"/>
          <ac:picMkLst>
            <pc:docMk/>
            <pc:sldMk cId="3939673847" sldId="257"/>
            <ac:picMk id="4" creationId="{16C29F70-34DE-5B23-4645-6935BF370AD0}"/>
          </ac:picMkLst>
        </pc:picChg>
      </pc:sldChg>
      <pc:sldChg chg="addSp delSp modSp new">
        <pc:chgData name="Назар Дячок" userId="a49f8edf2231cb71" providerId="Windows Live" clId="Web-{EDC85671-B07D-46AC-90B5-52089648EC76}" dt="2024-07-21T00:20:23.996" v="33" actId="20577"/>
        <pc:sldMkLst>
          <pc:docMk/>
          <pc:sldMk cId="2456813650" sldId="258"/>
        </pc:sldMkLst>
        <pc:spChg chg="del">
          <ac:chgData name="Назар Дячок" userId="a49f8edf2231cb71" providerId="Windows Live" clId="Web-{EDC85671-B07D-46AC-90B5-52089648EC76}" dt="2024-07-21T00:19:59.386" v="22"/>
          <ac:spMkLst>
            <pc:docMk/>
            <pc:sldMk cId="2456813650" sldId="258"/>
            <ac:spMk id="2" creationId="{91DA7CF9-A94D-EA36-564F-6CC6C4FC5F65}"/>
          </ac:spMkLst>
        </pc:spChg>
        <pc:spChg chg="del">
          <ac:chgData name="Назар Дячок" userId="a49f8edf2231cb71" providerId="Windows Live" clId="Web-{EDC85671-B07D-46AC-90B5-52089648EC76}" dt="2024-07-21T00:19:57.058" v="21"/>
          <ac:spMkLst>
            <pc:docMk/>
            <pc:sldMk cId="2456813650" sldId="258"/>
            <ac:spMk id="3" creationId="{3E11CEAC-6D9C-5535-7A1D-84D4262D6CB3}"/>
          </ac:spMkLst>
        </pc:spChg>
        <pc:spChg chg="add mod">
          <ac:chgData name="Назар Дячок" userId="a49f8edf2231cb71" providerId="Windows Live" clId="Web-{EDC85671-B07D-46AC-90B5-52089648EC76}" dt="2024-07-21T00:20:23.996" v="33" actId="20577"/>
          <ac:spMkLst>
            <pc:docMk/>
            <pc:sldMk cId="2456813650" sldId="258"/>
            <ac:spMk id="5" creationId="{CA591A28-0337-221B-9282-531C97799DE2}"/>
          </ac:spMkLst>
        </pc:spChg>
        <pc:picChg chg="add mod ord">
          <ac:chgData name="Назар Дячок" userId="a49f8edf2231cb71" providerId="Windows Live" clId="Web-{EDC85671-B07D-46AC-90B5-52089648EC76}" dt="2024-07-21T00:20:01.026" v="23" actId="1076"/>
          <ac:picMkLst>
            <pc:docMk/>
            <pc:sldMk cId="2456813650" sldId="258"/>
            <ac:picMk id="4" creationId="{7C006E9A-30E0-3C86-4744-5F376029D82F}"/>
          </ac:picMkLst>
        </pc:picChg>
      </pc:sldChg>
      <pc:sldChg chg="addSp delSp modSp new">
        <pc:chgData name="Назар Дячок" userId="a49f8edf2231cb71" providerId="Windows Live" clId="Web-{EDC85671-B07D-46AC-90B5-52089648EC76}" dt="2024-07-21T00:21:09.066" v="45" actId="20577"/>
        <pc:sldMkLst>
          <pc:docMk/>
          <pc:sldMk cId="2605103508" sldId="259"/>
        </pc:sldMkLst>
        <pc:spChg chg="del">
          <ac:chgData name="Назар Дячок" userId="a49f8edf2231cb71" providerId="Windows Live" clId="Web-{EDC85671-B07D-46AC-90B5-52089648EC76}" dt="2024-07-21T00:20:49.997" v="36"/>
          <ac:spMkLst>
            <pc:docMk/>
            <pc:sldMk cId="2605103508" sldId="259"/>
            <ac:spMk id="2" creationId="{4ECE6244-31BD-7776-DC06-999AC454F7B2}"/>
          </ac:spMkLst>
        </pc:spChg>
        <pc:spChg chg="del">
          <ac:chgData name="Назар Дячок" userId="a49f8edf2231cb71" providerId="Windows Live" clId="Web-{EDC85671-B07D-46AC-90B5-52089648EC76}" dt="2024-07-21T00:20:46.200" v="35"/>
          <ac:spMkLst>
            <pc:docMk/>
            <pc:sldMk cId="2605103508" sldId="259"/>
            <ac:spMk id="3" creationId="{11394431-E986-497A-76CF-A67D5ADF6631}"/>
          </ac:spMkLst>
        </pc:spChg>
        <pc:spChg chg="add mod">
          <ac:chgData name="Назар Дячок" userId="a49f8edf2231cb71" providerId="Windows Live" clId="Web-{EDC85671-B07D-46AC-90B5-52089648EC76}" dt="2024-07-21T00:21:09.066" v="45" actId="20577"/>
          <ac:spMkLst>
            <pc:docMk/>
            <pc:sldMk cId="2605103508" sldId="259"/>
            <ac:spMk id="5" creationId="{BE9B9DEA-688A-D8CE-5D06-5F2A22840F75}"/>
          </ac:spMkLst>
        </pc:spChg>
        <pc:picChg chg="add mod ord">
          <ac:chgData name="Назар Дячок" userId="a49f8edf2231cb71" providerId="Windows Live" clId="Web-{EDC85671-B07D-46AC-90B5-52089648EC76}" dt="2024-07-21T00:20:51.309" v="37" actId="1076"/>
          <ac:picMkLst>
            <pc:docMk/>
            <pc:sldMk cId="2605103508" sldId="259"/>
            <ac:picMk id="4" creationId="{96317F05-D2C9-8DE2-80E0-7E48F65487A3}"/>
          </ac:picMkLst>
        </pc:picChg>
      </pc:sldChg>
      <pc:sldChg chg="addSp delSp modSp new">
        <pc:chgData name="Назар Дячок" userId="a49f8edf2231cb71" providerId="Windows Live" clId="Web-{EDC85671-B07D-46AC-90B5-52089648EC76}" dt="2024-07-21T00:22:34.510" v="63" actId="20577"/>
        <pc:sldMkLst>
          <pc:docMk/>
          <pc:sldMk cId="3528058351" sldId="260"/>
        </pc:sldMkLst>
        <pc:spChg chg="del">
          <ac:chgData name="Назар Дячок" userId="a49f8edf2231cb71" providerId="Windows Live" clId="Web-{EDC85671-B07D-46AC-90B5-52089648EC76}" dt="2024-07-21T00:21:56.181" v="48"/>
          <ac:spMkLst>
            <pc:docMk/>
            <pc:sldMk cId="3528058351" sldId="260"/>
            <ac:spMk id="2" creationId="{903E7011-BB2B-5466-8ABD-EF4DA188DE68}"/>
          </ac:spMkLst>
        </pc:spChg>
        <pc:spChg chg="del">
          <ac:chgData name="Назар Дячок" userId="a49f8edf2231cb71" providerId="Windows Live" clId="Web-{EDC85671-B07D-46AC-90B5-52089648EC76}" dt="2024-07-21T00:21:51.884" v="47"/>
          <ac:spMkLst>
            <pc:docMk/>
            <pc:sldMk cId="3528058351" sldId="260"/>
            <ac:spMk id="3" creationId="{CBD1EB90-5B1B-E826-4EC8-9B5ABFFFA5BA}"/>
          </ac:spMkLst>
        </pc:spChg>
        <pc:spChg chg="add mod">
          <ac:chgData name="Назар Дячок" userId="a49f8edf2231cb71" providerId="Windows Live" clId="Web-{EDC85671-B07D-46AC-90B5-52089648EC76}" dt="2024-07-21T00:22:34.510" v="63" actId="20577"/>
          <ac:spMkLst>
            <pc:docMk/>
            <pc:sldMk cId="3528058351" sldId="260"/>
            <ac:spMk id="5" creationId="{F47E29FB-311F-4CB9-430A-4C84D1B28FE3}"/>
          </ac:spMkLst>
        </pc:spChg>
        <pc:picChg chg="add mod ord">
          <ac:chgData name="Назар Дячок" userId="a49f8edf2231cb71" providerId="Windows Live" clId="Web-{EDC85671-B07D-46AC-90B5-52089648EC76}" dt="2024-07-21T00:21:57.634" v="49" actId="1076"/>
          <ac:picMkLst>
            <pc:docMk/>
            <pc:sldMk cId="3528058351" sldId="260"/>
            <ac:picMk id="4" creationId="{BFA1FFD3-3E5F-0914-E681-2978097FAF29}"/>
          </ac:picMkLst>
        </pc:picChg>
      </pc:sldChg>
      <pc:sldChg chg="addSp delSp modSp new">
        <pc:chgData name="Назар Дячок" userId="a49f8edf2231cb71" providerId="Windows Live" clId="Web-{EDC85671-B07D-46AC-90B5-52089648EC76}" dt="2024-07-21T00:24:28.076" v="100" actId="20577"/>
        <pc:sldMkLst>
          <pc:docMk/>
          <pc:sldMk cId="1951020421" sldId="261"/>
        </pc:sldMkLst>
        <pc:spChg chg="del">
          <ac:chgData name="Назар Дячок" userId="a49f8edf2231cb71" providerId="Windows Live" clId="Web-{EDC85671-B07D-46AC-90B5-52089648EC76}" dt="2024-07-21T00:22:49.401" v="66"/>
          <ac:spMkLst>
            <pc:docMk/>
            <pc:sldMk cId="1951020421" sldId="261"/>
            <ac:spMk id="2" creationId="{F2B98BFC-A66E-63FB-8F75-F7966CE9C7E7}"/>
          </ac:spMkLst>
        </pc:spChg>
        <pc:spChg chg="del">
          <ac:chgData name="Назар Дячок" userId="a49f8edf2231cb71" providerId="Windows Live" clId="Web-{EDC85671-B07D-46AC-90B5-52089648EC76}" dt="2024-07-21T00:22:47.682" v="65"/>
          <ac:spMkLst>
            <pc:docMk/>
            <pc:sldMk cId="1951020421" sldId="261"/>
            <ac:spMk id="3" creationId="{5DE80E2A-6883-86B8-619B-76A953DBF207}"/>
          </ac:spMkLst>
        </pc:spChg>
        <pc:spChg chg="add mod">
          <ac:chgData name="Назар Дячок" userId="a49f8edf2231cb71" providerId="Windows Live" clId="Web-{EDC85671-B07D-46AC-90B5-52089648EC76}" dt="2024-07-21T00:24:28.076" v="100" actId="20577"/>
          <ac:spMkLst>
            <pc:docMk/>
            <pc:sldMk cId="1951020421" sldId="261"/>
            <ac:spMk id="5" creationId="{BBC77F79-C18A-66D3-A4EF-F2AF80C03026}"/>
          </ac:spMkLst>
        </pc:spChg>
        <pc:spChg chg="add mod">
          <ac:chgData name="Назар Дячок" userId="a49f8edf2231cb71" providerId="Windows Live" clId="Web-{EDC85671-B07D-46AC-90B5-52089648EC76}" dt="2024-07-21T00:24:07.888" v="94" actId="20577"/>
          <ac:spMkLst>
            <pc:docMk/>
            <pc:sldMk cId="1951020421" sldId="261"/>
            <ac:spMk id="6" creationId="{CEE487C2-F86F-CC90-6407-A3376CD1DE9E}"/>
          </ac:spMkLst>
        </pc:spChg>
        <pc:picChg chg="add mod ord">
          <ac:chgData name="Назар Дячок" userId="a49f8edf2231cb71" providerId="Windows Live" clId="Web-{EDC85671-B07D-46AC-90B5-52089648EC76}" dt="2024-07-21T00:23:01.198" v="69" actId="1076"/>
          <ac:picMkLst>
            <pc:docMk/>
            <pc:sldMk cId="1951020421" sldId="261"/>
            <ac:picMk id="4" creationId="{69263F19-2D61-5E42-5F02-6FDCBDBDE91E}"/>
          </ac:picMkLst>
        </pc:picChg>
      </pc:sldChg>
      <pc:sldChg chg="addSp delSp modSp new">
        <pc:chgData name="Назар Дячок" userId="a49f8edf2231cb71" providerId="Windows Live" clId="Web-{EDC85671-B07D-46AC-90B5-52089648EC76}" dt="2024-07-21T00:26:03.564" v="105" actId="1076"/>
        <pc:sldMkLst>
          <pc:docMk/>
          <pc:sldMk cId="3941367284" sldId="262"/>
        </pc:sldMkLst>
        <pc:spChg chg="del">
          <ac:chgData name="Назар Дячок" userId="a49f8edf2231cb71" providerId="Windows Live" clId="Web-{EDC85671-B07D-46AC-90B5-52089648EC76}" dt="2024-07-21T00:25:59.361" v="103"/>
          <ac:spMkLst>
            <pc:docMk/>
            <pc:sldMk cId="3941367284" sldId="262"/>
            <ac:spMk id="2" creationId="{427BA5D5-7837-DC51-F8B3-8BE6B671F98D}"/>
          </ac:spMkLst>
        </pc:spChg>
        <pc:spChg chg="del">
          <ac:chgData name="Назар Дячок" userId="a49f8edf2231cb71" providerId="Windows Live" clId="Web-{EDC85671-B07D-46AC-90B5-52089648EC76}" dt="2024-07-21T00:25:55.501" v="102"/>
          <ac:spMkLst>
            <pc:docMk/>
            <pc:sldMk cId="3941367284" sldId="262"/>
            <ac:spMk id="3" creationId="{123E6F9F-EB1B-CE41-CA59-A6B39772D073}"/>
          </ac:spMkLst>
        </pc:spChg>
        <pc:picChg chg="add mod ord">
          <ac:chgData name="Назар Дячок" userId="a49f8edf2231cb71" providerId="Windows Live" clId="Web-{EDC85671-B07D-46AC-90B5-52089648EC76}" dt="2024-07-21T00:26:03.564" v="105" actId="1076"/>
          <ac:picMkLst>
            <pc:docMk/>
            <pc:sldMk cId="3941367284" sldId="262"/>
            <ac:picMk id="4" creationId="{5A3177B8-F4E5-4684-BE46-DBEA454D1D69}"/>
          </ac:picMkLst>
        </pc:picChg>
      </pc:sldChg>
      <pc:sldChg chg="delSp modSp new">
        <pc:chgData name="Назар Дячок" userId="a49f8edf2231cb71" providerId="Windows Live" clId="Web-{EDC85671-B07D-46AC-90B5-52089648EC76}" dt="2024-07-21T00:28:04.521" v="137" actId="20577"/>
        <pc:sldMkLst>
          <pc:docMk/>
          <pc:sldMk cId="1727859686" sldId="263"/>
        </pc:sldMkLst>
        <pc:spChg chg="del">
          <ac:chgData name="Назар Дячок" userId="a49f8edf2231cb71" providerId="Windows Live" clId="Web-{EDC85671-B07D-46AC-90B5-52089648EC76}" dt="2024-07-21T00:26:13.127" v="107"/>
          <ac:spMkLst>
            <pc:docMk/>
            <pc:sldMk cId="1727859686" sldId="263"/>
            <ac:spMk id="2" creationId="{AFDA7727-F793-89A0-B176-0E5A9E9E2176}"/>
          </ac:spMkLst>
        </pc:spChg>
        <pc:spChg chg="mod">
          <ac:chgData name="Назар Дячок" userId="a49f8edf2231cb71" providerId="Windows Live" clId="Web-{EDC85671-B07D-46AC-90B5-52089648EC76}" dt="2024-07-21T00:28:04.521" v="137" actId="20577"/>
          <ac:spMkLst>
            <pc:docMk/>
            <pc:sldMk cId="1727859686" sldId="263"/>
            <ac:spMk id="3" creationId="{51A64426-70BD-60FA-7BEB-3110685CFF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PDF </a:t>
            </a:r>
            <a:r>
              <a:rPr lang="uk-UA" dirty="0" err="1"/>
              <a:t>Cracker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16C29F70-34DE-5B23-4645-6935BF370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39" y="119176"/>
            <a:ext cx="6029325" cy="18859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24AEE9-114F-ED1C-B4CF-9EFD548CDA1B}"/>
              </a:ext>
            </a:extLst>
          </p:cNvPr>
          <p:cNvSpPr txBox="1"/>
          <p:nvPr/>
        </p:nvSpPr>
        <p:spPr>
          <a:xfrm>
            <a:off x="3374571" y="2373086"/>
            <a:ext cx="709748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import </a:t>
            </a:r>
            <a:r>
              <a:rPr lang="en-US" b="1" err="1"/>
              <a:t>pikepdf</a:t>
            </a:r>
            <a:r>
              <a:rPr lang="en-US" b="1" dirty="0"/>
              <a:t>:</a:t>
            </a:r>
            <a:r>
              <a:rPr lang="en-US" dirty="0"/>
              <a:t> Imports the </a:t>
            </a:r>
            <a:r>
              <a:rPr lang="en-US" err="1"/>
              <a:t>pikepdf</a:t>
            </a:r>
            <a:r>
              <a:rPr lang="en-US" dirty="0"/>
              <a:t> library, which is used to work with PDF files, including opening password-protected PDFs.</a:t>
            </a:r>
          </a:p>
          <a:p>
            <a:pPr>
              <a:buFont typeface=""/>
              <a:buChar char="•"/>
            </a:pPr>
            <a:r>
              <a:rPr lang="en-US" b="1" dirty="0"/>
              <a:t>from </a:t>
            </a:r>
            <a:r>
              <a:rPr lang="en-US" b="1" dirty="0" err="1"/>
              <a:t>tqdm</a:t>
            </a:r>
            <a:r>
              <a:rPr lang="en-US" b="1" dirty="0"/>
              <a:t> import </a:t>
            </a:r>
            <a:r>
              <a:rPr lang="en-US" b="1" dirty="0" err="1"/>
              <a:t>tqdm</a:t>
            </a:r>
            <a:r>
              <a:rPr lang="en-US" b="1" dirty="0"/>
              <a:t>:</a:t>
            </a:r>
            <a:r>
              <a:rPr lang="en-US" dirty="0"/>
              <a:t> Imports the </a:t>
            </a:r>
            <a:r>
              <a:rPr lang="en-US" dirty="0" err="1"/>
              <a:t>tqdm</a:t>
            </a:r>
            <a:r>
              <a:rPr lang="en-US" dirty="0"/>
              <a:t> library, which is used to display progress bars.</a:t>
            </a:r>
          </a:p>
          <a:p>
            <a:pPr>
              <a:buFont typeface=""/>
              <a:buChar char="•"/>
            </a:pPr>
            <a:r>
              <a:rPr lang="en-US" b="1" dirty="0"/>
              <a:t>import </a:t>
            </a:r>
            <a:r>
              <a:rPr lang="en-US" b="1" dirty="0" err="1"/>
              <a:t>itertools</a:t>
            </a:r>
            <a:r>
              <a:rPr lang="en-US" b="1" dirty="0"/>
              <a:t>:</a:t>
            </a:r>
            <a:r>
              <a:rPr lang="en-US" dirty="0"/>
              <a:t> Imports the </a:t>
            </a:r>
            <a:r>
              <a:rPr lang="en-US" dirty="0" err="1"/>
              <a:t>itertools</a:t>
            </a:r>
            <a:r>
              <a:rPr lang="en-US" dirty="0"/>
              <a:t> module, which provides functions for creating iterators for efficient looping.</a:t>
            </a:r>
          </a:p>
          <a:p>
            <a:pPr>
              <a:buFont typeface=""/>
              <a:buChar char="•"/>
            </a:pPr>
            <a:r>
              <a:rPr lang="en-US" b="1" dirty="0"/>
              <a:t>import string:</a:t>
            </a:r>
            <a:r>
              <a:rPr lang="en-US" dirty="0"/>
              <a:t> Imports the string module, which contains a collection of string constants (e.g., ASCII letters, digits, punctuation).</a:t>
            </a:r>
          </a:p>
          <a:p>
            <a:pPr>
              <a:buFont typeface=""/>
              <a:buChar char="•"/>
            </a:pPr>
            <a:r>
              <a:rPr lang="en-US" b="1" dirty="0"/>
              <a:t>from </a:t>
            </a:r>
            <a:r>
              <a:rPr lang="en-US" b="1" dirty="0" err="1"/>
              <a:t>concurrent.futures</a:t>
            </a:r>
            <a:r>
              <a:rPr lang="en-US" b="1" dirty="0"/>
              <a:t> import </a:t>
            </a:r>
            <a:r>
              <a:rPr lang="en-US" b="1" dirty="0" err="1"/>
              <a:t>ThreadPoolExecutor</a:t>
            </a:r>
            <a:r>
              <a:rPr lang="en-US" b="1" dirty="0"/>
              <a:t>:</a:t>
            </a:r>
            <a:r>
              <a:rPr lang="en-US" dirty="0"/>
              <a:t> Imports </a:t>
            </a:r>
            <a:r>
              <a:rPr lang="en-US" dirty="0" err="1"/>
              <a:t>ThreadPoolExecutor</a:t>
            </a:r>
            <a:r>
              <a:rPr lang="en-US" dirty="0"/>
              <a:t> from the </a:t>
            </a:r>
            <a:r>
              <a:rPr lang="en-US" dirty="0" err="1"/>
              <a:t>concurrent.futures</a:t>
            </a:r>
            <a:r>
              <a:rPr lang="en-US" dirty="0"/>
              <a:t> module, allowing concurrent execution of functions using a pool of threads.</a:t>
            </a:r>
          </a:p>
        </p:txBody>
      </p:sp>
    </p:spTree>
    <p:extLst>
      <p:ext uri="{BB962C8B-B14F-4D97-AF65-F5344CB8AC3E}">
        <p14:creationId xmlns:p14="http://schemas.microsoft.com/office/powerpoint/2010/main" val="393967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, ряд&#10;&#10;Опис створено автоматично">
            <a:extLst>
              <a:ext uri="{FF2B5EF4-FFF2-40B4-BE49-F238E27FC236}">
                <a16:creationId xmlns:a16="http://schemas.microsoft.com/office/drawing/2014/main" id="{7C006E9A-30E0-3C86-4744-5F376029D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4047" y="206221"/>
            <a:ext cx="7677150" cy="16478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91A28-0337-221B-9282-531C97799DE2}"/>
              </a:ext>
            </a:extLst>
          </p:cNvPr>
          <p:cNvSpPr txBox="1"/>
          <p:nvPr/>
        </p:nvSpPr>
        <p:spPr>
          <a:xfrm>
            <a:off x="1291771" y="2344057"/>
            <a:ext cx="937622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def </a:t>
            </a:r>
            <a:r>
              <a:rPr lang="en-US" b="1" err="1"/>
              <a:t>generate_passwords</a:t>
            </a:r>
            <a:r>
              <a:rPr lang="en-US" b="1" dirty="0"/>
              <a:t>(chars, </a:t>
            </a:r>
            <a:r>
              <a:rPr lang="en-US" b="1" err="1"/>
              <a:t>min_length</a:t>
            </a:r>
            <a:r>
              <a:rPr lang="en-US" b="1" dirty="0"/>
              <a:t>, </a:t>
            </a:r>
            <a:r>
              <a:rPr lang="en-US" b="1" err="1"/>
              <a:t>max_length</a:t>
            </a:r>
            <a:r>
              <a:rPr lang="en-US" b="1" dirty="0"/>
              <a:t>)::</a:t>
            </a:r>
            <a:r>
              <a:rPr lang="en-US" dirty="0"/>
              <a:t> Defines a generator function that yields passwords of varying lengths.</a:t>
            </a:r>
          </a:p>
          <a:p>
            <a:pPr>
              <a:buFont typeface=""/>
              <a:buChar char="•"/>
            </a:pPr>
            <a:r>
              <a:rPr lang="en-US" b="1" dirty="0"/>
              <a:t>for length in range(</a:t>
            </a:r>
            <a:r>
              <a:rPr lang="en-US" b="1" err="1"/>
              <a:t>min_length</a:t>
            </a:r>
            <a:r>
              <a:rPr lang="en-US" b="1" dirty="0"/>
              <a:t>, </a:t>
            </a:r>
            <a:r>
              <a:rPr lang="en-US" b="1" err="1"/>
              <a:t>max_length</a:t>
            </a:r>
            <a:r>
              <a:rPr lang="en-US" b="1" dirty="0"/>
              <a:t> + 1)::</a:t>
            </a:r>
            <a:r>
              <a:rPr lang="en-US" dirty="0"/>
              <a:t> Loops through each length from </a:t>
            </a:r>
            <a:r>
              <a:rPr lang="en-US" err="1"/>
              <a:t>min_length</a:t>
            </a:r>
            <a:r>
              <a:rPr lang="en-US" dirty="0"/>
              <a:t> to </a:t>
            </a:r>
            <a:r>
              <a:rPr lang="en-US" err="1"/>
              <a:t>max_length</a:t>
            </a:r>
            <a:r>
              <a:rPr lang="en-US" dirty="0"/>
              <a:t>.</a:t>
            </a:r>
          </a:p>
          <a:p>
            <a:pPr>
              <a:buFont typeface=""/>
              <a:buChar char="•"/>
            </a:pPr>
            <a:r>
              <a:rPr lang="en-US" b="1" dirty="0"/>
              <a:t>for password in </a:t>
            </a:r>
            <a:r>
              <a:rPr lang="en-US" b="1" dirty="0" err="1"/>
              <a:t>itertools.product</a:t>
            </a:r>
            <a:r>
              <a:rPr lang="en-US" b="1" dirty="0"/>
              <a:t>(chars, repeat=length):: </a:t>
            </a:r>
            <a:r>
              <a:rPr lang="en-US" dirty="0"/>
              <a:t>Generates all possible combinations of the given characters for the current length.</a:t>
            </a:r>
          </a:p>
          <a:p>
            <a:pPr>
              <a:buFont typeface=""/>
              <a:buChar char="•"/>
            </a:pPr>
            <a:r>
              <a:rPr lang="en-US" b="1" dirty="0"/>
              <a:t>yield ''.join(password):</a:t>
            </a:r>
            <a:r>
              <a:rPr lang="en-US" dirty="0"/>
              <a:t> Yields each generated password as a string.</a:t>
            </a:r>
          </a:p>
        </p:txBody>
      </p:sp>
    </p:spTree>
    <p:extLst>
      <p:ext uri="{BB962C8B-B14F-4D97-AF65-F5344CB8AC3E}">
        <p14:creationId xmlns:p14="http://schemas.microsoft.com/office/powerpoint/2010/main" val="245681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, число&#10;&#10;Опис створено автоматично">
            <a:extLst>
              <a:ext uri="{FF2B5EF4-FFF2-40B4-BE49-F238E27FC236}">
                <a16:creationId xmlns:a16="http://schemas.microsoft.com/office/drawing/2014/main" id="{96317F05-D2C9-8DE2-80E0-7E48F6548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11" y="306501"/>
            <a:ext cx="5010150" cy="14097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9B9DEA-688A-D8CE-5D06-5F2A22840F75}"/>
              </a:ext>
            </a:extLst>
          </p:cNvPr>
          <p:cNvSpPr txBox="1"/>
          <p:nvPr/>
        </p:nvSpPr>
        <p:spPr>
          <a:xfrm>
            <a:off x="3258457" y="2111829"/>
            <a:ext cx="69596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def </a:t>
            </a:r>
            <a:r>
              <a:rPr lang="en-US" b="1" dirty="0" err="1"/>
              <a:t>load_passwords</a:t>
            </a:r>
            <a:r>
              <a:rPr lang="en-US" b="1" dirty="0"/>
              <a:t>(</a:t>
            </a:r>
            <a:r>
              <a:rPr lang="en-US" b="1" dirty="0" err="1"/>
              <a:t>wordlist_file</a:t>
            </a:r>
            <a:r>
              <a:rPr lang="en-US" b="1" dirty="0"/>
              <a:t>)::</a:t>
            </a:r>
            <a:r>
              <a:rPr lang="en-US" dirty="0"/>
              <a:t> Defines a generator function that yields passwords from a wordlist file.</a:t>
            </a:r>
          </a:p>
          <a:p>
            <a:pPr>
              <a:buFont typeface=""/>
              <a:buChar char="•"/>
            </a:pPr>
            <a:r>
              <a:rPr lang="en-US" b="1" dirty="0"/>
              <a:t>with open(</a:t>
            </a:r>
            <a:r>
              <a:rPr lang="en-US" b="1" dirty="0" err="1"/>
              <a:t>wordlist_file</a:t>
            </a:r>
            <a:r>
              <a:rPr lang="en-US" b="1" dirty="0"/>
              <a:t>, 'r') as file:: </a:t>
            </a:r>
            <a:r>
              <a:rPr lang="en-US" dirty="0"/>
              <a:t>Opens the wordlist file in read mode.</a:t>
            </a:r>
          </a:p>
          <a:p>
            <a:pPr>
              <a:buFont typeface=""/>
              <a:buChar char="•"/>
            </a:pPr>
            <a:r>
              <a:rPr lang="en-US" b="1" dirty="0"/>
              <a:t>for line in file::</a:t>
            </a:r>
            <a:r>
              <a:rPr lang="en-US" dirty="0"/>
              <a:t> Iterates over each line in the file.</a:t>
            </a:r>
          </a:p>
          <a:p>
            <a:pPr>
              <a:buFont typeface=""/>
              <a:buChar char="•"/>
            </a:pPr>
            <a:r>
              <a:rPr lang="en-US" b="1" dirty="0"/>
              <a:t>yield </a:t>
            </a:r>
            <a:r>
              <a:rPr lang="en-US" b="1" dirty="0" err="1"/>
              <a:t>line.strip</a:t>
            </a:r>
            <a:r>
              <a:rPr lang="en-US" b="1" dirty="0"/>
              <a:t>():</a:t>
            </a:r>
            <a:r>
              <a:rPr lang="en-US" dirty="0"/>
              <a:t> Yields each line stripped of leading and trailing whitespace.</a:t>
            </a:r>
          </a:p>
        </p:txBody>
      </p:sp>
    </p:spTree>
    <p:extLst>
      <p:ext uri="{BB962C8B-B14F-4D97-AF65-F5344CB8AC3E}">
        <p14:creationId xmlns:p14="http://schemas.microsoft.com/office/powerpoint/2010/main" val="260510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BFA1FFD3-3E5F-0914-E681-2978097FA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18" y="159998"/>
            <a:ext cx="7105650" cy="24574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E29FB-311F-4CB9-430A-4C84D1B28FE3}"/>
              </a:ext>
            </a:extLst>
          </p:cNvPr>
          <p:cNvSpPr txBox="1"/>
          <p:nvPr/>
        </p:nvSpPr>
        <p:spPr>
          <a:xfrm>
            <a:off x="101600" y="2873828"/>
            <a:ext cx="1160417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def </a:t>
            </a:r>
            <a:r>
              <a:rPr lang="en-US" b="1" dirty="0" err="1"/>
              <a:t>try_password</a:t>
            </a:r>
            <a:r>
              <a:rPr lang="en-US" b="1" dirty="0"/>
              <a:t>(</a:t>
            </a:r>
            <a:r>
              <a:rPr lang="en-US" b="1" dirty="0" err="1"/>
              <a:t>pdf_file</a:t>
            </a:r>
            <a:r>
              <a:rPr lang="en-US" b="1" dirty="0"/>
              <a:t>, password)::</a:t>
            </a:r>
            <a:r>
              <a:rPr lang="en-US" dirty="0"/>
              <a:t> Defines a function that attempts to open a PDF file with a given password.</a:t>
            </a:r>
          </a:p>
          <a:p>
            <a:pPr>
              <a:buFont typeface=""/>
              <a:buChar char="•"/>
            </a:pPr>
            <a:r>
              <a:rPr lang="en-US" b="1" dirty="0"/>
              <a:t>try::</a:t>
            </a:r>
            <a:r>
              <a:rPr lang="en-US" dirty="0"/>
              <a:t> Starts a try block to handle potential exceptions.</a:t>
            </a:r>
          </a:p>
          <a:p>
            <a:pPr>
              <a:buFont typeface=""/>
              <a:buChar char="•"/>
            </a:pPr>
            <a:r>
              <a:rPr lang="en-US" b="1" dirty="0"/>
              <a:t>with </a:t>
            </a:r>
            <a:r>
              <a:rPr lang="en-US" b="1" dirty="0" err="1"/>
              <a:t>pikepdf.open</a:t>
            </a:r>
            <a:r>
              <a:rPr lang="en-US" b="1" dirty="0"/>
              <a:t>(</a:t>
            </a:r>
            <a:r>
              <a:rPr lang="en-US" b="1" dirty="0" err="1"/>
              <a:t>pdf_file</a:t>
            </a:r>
            <a:r>
              <a:rPr lang="en-US" b="1" dirty="0"/>
              <a:t>, password=password) as pdf::</a:t>
            </a:r>
            <a:r>
              <a:rPr lang="en-US" dirty="0"/>
              <a:t> Attempts to open the PDF file with the given password.</a:t>
            </a:r>
          </a:p>
          <a:p>
            <a:pPr>
              <a:buFont typeface=""/>
              <a:buChar char="•"/>
            </a:pPr>
            <a:r>
              <a:rPr lang="en-US" b="1" dirty="0"/>
              <a:t>print("[+] Password found:", password):</a:t>
            </a:r>
            <a:r>
              <a:rPr lang="en-US" dirty="0"/>
              <a:t> Prints a success message if the password is correct.</a:t>
            </a:r>
          </a:p>
          <a:p>
            <a:pPr>
              <a:buFont typeface=""/>
              <a:buChar char="•"/>
            </a:pPr>
            <a:r>
              <a:rPr lang="en-US" b="1" dirty="0"/>
              <a:t>return password:</a:t>
            </a:r>
            <a:r>
              <a:rPr lang="en-US" dirty="0"/>
              <a:t> Returns the found password.</a:t>
            </a:r>
          </a:p>
          <a:p>
            <a:pPr>
              <a:buFont typeface=""/>
              <a:buChar char="•"/>
            </a:pPr>
            <a:r>
              <a:rPr lang="en-US" b="1" dirty="0"/>
              <a:t>except </a:t>
            </a:r>
            <a:r>
              <a:rPr lang="en-US" b="1" dirty="0" err="1"/>
              <a:t>pikepdf</a:t>
            </a:r>
            <a:r>
              <a:rPr lang="en-US" b="1" dirty="0"/>
              <a:t>._</a:t>
            </a:r>
            <a:r>
              <a:rPr lang="en-US" b="1" dirty="0" err="1"/>
              <a:t>core.PasswordError</a:t>
            </a:r>
            <a:r>
              <a:rPr lang="en-US" b="1" dirty="0"/>
              <a:t>::</a:t>
            </a:r>
            <a:r>
              <a:rPr lang="en-US" dirty="0"/>
              <a:t> Catches the exception if the password is incorrect.</a:t>
            </a:r>
          </a:p>
          <a:p>
            <a:pPr>
              <a:buFont typeface=""/>
              <a:buChar char="•"/>
            </a:pPr>
            <a:r>
              <a:rPr lang="en-US" b="1" dirty="0"/>
              <a:t>return None:</a:t>
            </a:r>
            <a:r>
              <a:rPr lang="en-US" dirty="0"/>
              <a:t> Returns None if the password is incorrect.</a:t>
            </a:r>
          </a:p>
        </p:txBody>
      </p:sp>
    </p:spTree>
    <p:extLst>
      <p:ext uri="{BB962C8B-B14F-4D97-AF65-F5344CB8AC3E}">
        <p14:creationId xmlns:p14="http://schemas.microsoft.com/office/powerpoint/2010/main" val="352805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69263F19-2D61-5E42-5F02-6FDCBDBDE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00" y="667"/>
            <a:ext cx="6609469" cy="308987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C77F79-C18A-66D3-A4EF-F2AF80C03026}"/>
              </a:ext>
            </a:extLst>
          </p:cNvPr>
          <p:cNvSpPr txBox="1"/>
          <p:nvPr/>
        </p:nvSpPr>
        <p:spPr>
          <a:xfrm>
            <a:off x="113980" y="3290047"/>
            <a:ext cx="693740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>
              <a:buFont typeface=""/>
              <a:buChar char="•"/>
            </a:pPr>
            <a:r>
              <a:rPr lang="en-US" b="1" dirty="0"/>
              <a:t>for future in </a:t>
            </a:r>
            <a:r>
              <a:rPr lang="en-US" b="1" dirty="0" err="1"/>
              <a:t>tqdm</a:t>
            </a:r>
            <a:r>
              <a:rPr lang="en-US" b="1" dirty="0"/>
              <a:t>(</a:t>
            </a:r>
            <a:r>
              <a:rPr lang="en-US" b="1" dirty="0" err="1"/>
              <a:t>future_to_password</a:t>
            </a:r>
            <a:r>
              <a:rPr lang="en-US" b="1" dirty="0"/>
              <a:t>, total=</a:t>
            </a:r>
            <a:r>
              <a:rPr lang="en-US" b="1" dirty="0" err="1"/>
              <a:t>total_passwords</a:t>
            </a:r>
            <a:r>
              <a:rPr lang="en-US" b="1" dirty="0"/>
              <a:t>)::</a:t>
            </a:r>
            <a:r>
              <a:rPr lang="en-US" dirty="0"/>
              <a:t> Iterates over the future results with a progress bar.</a:t>
            </a:r>
          </a:p>
          <a:p>
            <a:pPr>
              <a:buFont typeface=""/>
              <a:buChar char="•"/>
            </a:pPr>
            <a:r>
              <a:rPr lang="en-US" b="1" dirty="0"/>
              <a:t>password = </a:t>
            </a:r>
            <a:r>
              <a:rPr lang="en-US" b="1" dirty="0" err="1"/>
              <a:t>future_to_password</a:t>
            </a:r>
            <a:r>
              <a:rPr lang="en-US" b="1" dirty="0"/>
              <a:t>[future]:</a:t>
            </a:r>
            <a:r>
              <a:rPr lang="en-US" dirty="0"/>
              <a:t> Retrieves the password associated with the current future.</a:t>
            </a:r>
          </a:p>
          <a:p>
            <a:pPr>
              <a:buFont typeface=""/>
              <a:buChar char="•"/>
            </a:pPr>
            <a:r>
              <a:rPr lang="en-US" b="1" dirty="0"/>
              <a:t>if </a:t>
            </a:r>
            <a:r>
              <a:rPr lang="en-US" b="1" dirty="0" err="1"/>
              <a:t>future.result</a:t>
            </a:r>
            <a:r>
              <a:rPr lang="en-US" b="1" dirty="0"/>
              <a:t>():: </a:t>
            </a:r>
            <a:r>
              <a:rPr lang="en-US" dirty="0"/>
              <a:t>Checks if the password was correct.</a:t>
            </a:r>
          </a:p>
          <a:p>
            <a:pPr>
              <a:buFont typeface=""/>
              <a:buChar char="•"/>
            </a:pPr>
            <a:r>
              <a:rPr lang="en-US" b="1" dirty="0"/>
              <a:t>return </a:t>
            </a:r>
            <a:r>
              <a:rPr lang="en-US" b="1" dirty="0" err="1"/>
              <a:t>future.result</a:t>
            </a:r>
            <a:r>
              <a:rPr lang="en-US" b="1" dirty="0"/>
              <a:t>():</a:t>
            </a:r>
            <a:r>
              <a:rPr lang="en-US" dirty="0"/>
              <a:t> Returns the found password if correct.</a:t>
            </a:r>
          </a:p>
          <a:p>
            <a:pPr>
              <a:buFont typeface=""/>
              <a:buChar char="•"/>
            </a:pPr>
            <a:r>
              <a:rPr lang="en-US" b="1" dirty="0" err="1"/>
              <a:t>pbar.update</a:t>
            </a:r>
            <a:r>
              <a:rPr lang="en-US" b="1" dirty="0"/>
              <a:t>(1): </a:t>
            </a:r>
            <a:r>
              <a:rPr lang="en-US" dirty="0"/>
              <a:t>Updates the progress bar.</a:t>
            </a:r>
          </a:p>
          <a:p>
            <a:pPr>
              <a:buFont typeface=""/>
              <a:buChar char="•"/>
            </a:pPr>
            <a:r>
              <a:rPr lang="en-US" b="1" dirty="0"/>
              <a:t>print("Unable to decrypt PDF. Password not found in the wordlist."):</a:t>
            </a:r>
            <a:r>
              <a:rPr lang="en-US" dirty="0"/>
              <a:t> Prints a failure message if no password was found.</a:t>
            </a:r>
          </a:p>
          <a:p>
            <a:pPr>
              <a:buFont typeface=""/>
              <a:buChar char="•"/>
            </a:pPr>
            <a:r>
              <a:rPr lang="en-US" b="1" dirty="0"/>
              <a:t>return None: </a:t>
            </a:r>
            <a:r>
              <a:rPr lang="en-US" dirty="0"/>
              <a:t>Returns None if no password was found.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487C2-F86F-CC90-6407-A3376CD1DE9E}"/>
              </a:ext>
            </a:extLst>
          </p:cNvPr>
          <p:cNvSpPr txBox="1"/>
          <p:nvPr/>
        </p:nvSpPr>
        <p:spPr>
          <a:xfrm>
            <a:off x="6845514" y="241159"/>
            <a:ext cx="534296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def </a:t>
            </a:r>
            <a:r>
              <a:rPr lang="en-US" b="1" err="1">
                <a:latin typeface="Arial"/>
                <a:cs typeface="Arial"/>
              </a:rPr>
              <a:t>decrypt_pdf</a:t>
            </a:r>
            <a:r>
              <a:rPr lang="en-US" b="1" dirty="0">
                <a:latin typeface="Arial"/>
                <a:cs typeface="Arial"/>
              </a:rPr>
              <a:t>(</a:t>
            </a:r>
            <a:r>
              <a:rPr lang="en-US" b="1" err="1">
                <a:latin typeface="Arial"/>
                <a:cs typeface="Arial"/>
              </a:rPr>
              <a:t>pdf_file</a:t>
            </a:r>
            <a:r>
              <a:rPr lang="en-US" b="1" dirty="0">
                <a:latin typeface="Arial"/>
                <a:cs typeface="Arial"/>
              </a:rPr>
              <a:t>, passwords, </a:t>
            </a:r>
            <a:r>
              <a:rPr lang="en-US" b="1" err="1">
                <a:latin typeface="Arial"/>
                <a:cs typeface="Arial"/>
              </a:rPr>
              <a:t>total_passwords</a:t>
            </a:r>
            <a:r>
              <a:rPr lang="en-US" b="1" dirty="0">
                <a:latin typeface="Arial"/>
                <a:cs typeface="Arial"/>
              </a:rPr>
              <a:t>, </a:t>
            </a:r>
            <a:r>
              <a:rPr lang="en-US" b="1" err="1">
                <a:latin typeface="Arial"/>
                <a:cs typeface="Arial"/>
              </a:rPr>
              <a:t>max_workers</a:t>
            </a:r>
            <a:r>
              <a:rPr lang="en-US" b="1" dirty="0">
                <a:latin typeface="Arial"/>
                <a:cs typeface="Arial"/>
              </a:rPr>
              <a:t>=4)::</a:t>
            </a:r>
            <a:r>
              <a:rPr lang="en-US" dirty="0">
                <a:latin typeface="Arial"/>
                <a:cs typeface="Arial"/>
              </a:rPr>
              <a:t> Defines the main function for decrypting the PDF.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with </a:t>
            </a:r>
            <a:r>
              <a:rPr lang="en-US" b="1" err="1">
                <a:latin typeface="Arial"/>
                <a:cs typeface="Arial"/>
              </a:rPr>
              <a:t>tqdm</a:t>
            </a:r>
            <a:r>
              <a:rPr lang="en-US" b="1" dirty="0">
                <a:latin typeface="Arial"/>
                <a:cs typeface="Arial"/>
              </a:rPr>
              <a:t>(total=</a:t>
            </a:r>
            <a:r>
              <a:rPr lang="en-US" b="1" err="1">
                <a:latin typeface="Arial"/>
                <a:cs typeface="Arial"/>
              </a:rPr>
              <a:t>total_passwords</a:t>
            </a:r>
            <a:r>
              <a:rPr lang="en-US" b="1" dirty="0">
                <a:latin typeface="Arial"/>
                <a:cs typeface="Arial"/>
              </a:rPr>
              <a:t>, desc="Decrypting PDF", unit="password") as pbar::</a:t>
            </a:r>
            <a:r>
              <a:rPr lang="en-US" dirty="0">
                <a:latin typeface="Arial"/>
                <a:cs typeface="Arial"/>
              </a:rPr>
              <a:t> Creates a progress bar for the password attempts.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with </a:t>
            </a:r>
            <a:r>
              <a:rPr lang="en-US" b="1" err="1">
                <a:latin typeface="Arial"/>
                <a:cs typeface="Arial"/>
              </a:rPr>
              <a:t>ThreadPoolExecutor</a:t>
            </a:r>
            <a:r>
              <a:rPr lang="en-US" b="1" dirty="0">
                <a:latin typeface="Arial"/>
                <a:cs typeface="Arial"/>
              </a:rPr>
              <a:t>(</a:t>
            </a:r>
            <a:r>
              <a:rPr lang="en-US" b="1" err="1">
                <a:latin typeface="Arial"/>
                <a:cs typeface="Arial"/>
              </a:rPr>
              <a:t>max_workers</a:t>
            </a:r>
            <a:r>
              <a:rPr lang="en-US" b="1" dirty="0">
                <a:latin typeface="Arial"/>
                <a:cs typeface="Arial"/>
              </a:rPr>
              <a:t>=</a:t>
            </a:r>
            <a:r>
              <a:rPr lang="en-US" b="1" err="1">
                <a:latin typeface="Arial"/>
                <a:cs typeface="Arial"/>
              </a:rPr>
              <a:t>max_workers</a:t>
            </a:r>
            <a:r>
              <a:rPr lang="en-US" b="1" dirty="0">
                <a:latin typeface="Arial"/>
                <a:cs typeface="Arial"/>
              </a:rPr>
              <a:t>) as executor::</a:t>
            </a:r>
            <a:r>
              <a:rPr lang="en-US" dirty="0">
                <a:latin typeface="Arial"/>
                <a:cs typeface="Arial"/>
              </a:rPr>
              <a:t> Creates a thread pool executor to handle concurrent tasks.</a:t>
            </a:r>
          </a:p>
          <a:p>
            <a:pPr marL="285750" indent="-285750">
              <a:buFont typeface="Arial"/>
              <a:buChar char="•"/>
            </a:pPr>
            <a:r>
              <a:rPr lang="en-US" b="1" err="1">
                <a:latin typeface="Arial"/>
                <a:cs typeface="Arial"/>
              </a:rPr>
              <a:t>future_to_password</a:t>
            </a:r>
            <a:r>
              <a:rPr lang="en-US" b="1" dirty="0">
                <a:latin typeface="Arial"/>
                <a:cs typeface="Arial"/>
              </a:rPr>
              <a:t> = {</a:t>
            </a:r>
            <a:r>
              <a:rPr lang="en-US" b="1" err="1">
                <a:latin typeface="Arial"/>
                <a:cs typeface="Arial"/>
              </a:rPr>
              <a:t>executor.submit</a:t>
            </a:r>
            <a:r>
              <a:rPr lang="en-US" b="1" dirty="0">
                <a:latin typeface="Arial"/>
                <a:cs typeface="Arial"/>
              </a:rPr>
              <a:t>(</a:t>
            </a:r>
            <a:r>
              <a:rPr lang="en-US" b="1" err="1">
                <a:latin typeface="Arial"/>
                <a:cs typeface="Arial"/>
              </a:rPr>
              <a:t>try_password</a:t>
            </a:r>
            <a:r>
              <a:rPr lang="en-US" b="1" dirty="0">
                <a:latin typeface="Arial"/>
                <a:cs typeface="Arial"/>
              </a:rPr>
              <a:t>, </a:t>
            </a:r>
            <a:r>
              <a:rPr lang="en-US" b="1" err="1">
                <a:latin typeface="Arial"/>
                <a:cs typeface="Arial"/>
              </a:rPr>
              <a:t>pdf_file</a:t>
            </a:r>
            <a:r>
              <a:rPr lang="en-US" b="1" dirty="0">
                <a:latin typeface="Arial"/>
                <a:cs typeface="Arial"/>
              </a:rPr>
              <a:t>, </a:t>
            </a:r>
            <a:r>
              <a:rPr lang="en-US" b="1" err="1">
                <a:latin typeface="Arial"/>
                <a:cs typeface="Arial"/>
              </a:rPr>
              <a:t>pwd</a:t>
            </a:r>
            <a:r>
              <a:rPr lang="en-US" b="1" dirty="0">
                <a:latin typeface="Arial"/>
                <a:cs typeface="Arial"/>
              </a:rPr>
              <a:t>): </a:t>
            </a:r>
            <a:r>
              <a:rPr lang="en-US" b="1" err="1">
                <a:latin typeface="Arial"/>
                <a:cs typeface="Arial"/>
              </a:rPr>
              <a:t>pwd</a:t>
            </a:r>
            <a:r>
              <a:rPr lang="en-US" b="1" dirty="0">
                <a:latin typeface="Arial"/>
                <a:cs typeface="Arial"/>
              </a:rPr>
              <a:t> for </a:t>
            </a:r>
            <a:r>
              <a:rPr lang="en-US" b="1" err="1">
                <a:latin typeface="Arial"/>
                <a:cs typeface="Arial"/>
              </a:rPr>
              <a:t>pwd</a:t>
            </a:r>
            <a:r>
              <a:rPr lang="en-US" b="1" dirty="0">
                <a:latin typeface="Arial"/>
                <a:cs typeface="Arial"/>
              </a:rPr>
              <a:t> in passwords}:</a:t>
            </a:r>
            <a:r>
              <a:rPr lang="en-US" dirty="0">
                <a:latin typeface="Arial"/>
                <a:cs typeface="Arial"/>
              </a:rPr>
              <a:t> Submits tasks to try each password on the PDF file.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51020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5A3177B8-F4E5-4684-BE46-DBEA454D1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965" y="794683"/>
            <a:ext cx="7928070" cy="4351338"/>
          </a:xfrm>
        </p:spPr>
      </p:pic>
    </p:spTree>
    <p:extLst>
      <p:ext uri="{BB962C8B-B14F-4D97-AF65-F5344CB8AC3E}">
        <p14:creationId xmlns:p14="http://schemas.microsoft.com/office/powerpoint/2010/main" val="394136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1A64426-70BD-60FA-7BEB-3110685C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" y="4083"/>
            <a:ext cx="12177485" cy="6855051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r>
              <a:rPr lang="uk-UA" b="1" dirty="0" err="1">
                <a:latin typeface="Consolas"/>
              </a:rPr>
              <a:t>if</a:t>
            </a:r>
            <a:r>
              <a:rPr lang="uk-UA" b="1" dirty="0">
                <a:latin typeface="Consolas"/>
              </a:rPr>
              <a:t> __</a:t>
            </a:r>
            <a:r>
              <a:rPr lang="uk-UA" b="1" dirty="0" err="1">
                <a:latin typeface="Consolas"/>
              </a:rPr>
              <a:t>name</a:t>
            </a:r>
            <a:r>
              <a:rPr lang="uk-UA" b="1" dirty="0">
                <a:latin typeface="Consolas"/>
              </a:rPr>
              <a:t>__ == "__</a:t>
            </a:r>
            <a:r>
              <a:rPr lang="uk-UA" b="1" dirty="0" err="1">
                <a:latin typeface="Consolas"/>
              </a:rPr>
              <a:t>main</a:t>
            </a:r>
            <a:r>
              <a:rPr lang="uk-UA" b="1" dirty="0">
                <a:latin typeface="Consolas"/>
              </a:rPr>
              <a:t>__":</a:t>
            </a:r>
            <a:r>
              <a:rPr lang="uk-UA" b="1" dirty="0">
                <a:ea typeface="+mn-lt"/>
                <a:cs typeface="+mn-lt"/>
              </a:rPr>
              <a:t>: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Ensures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that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following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code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block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runs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only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script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executed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directly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import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argparse</a:t>
            </a:r>
            <a:r>
              <a:rPr lang="uk-UA" b="1" dirty="0">
                <a:ea typeface="+mn-lt"/>
                <a:cs typeface="+mn-lt"/>
              </a:rPr>
              <a:t>: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Imports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</a:rPr>
              <a:t>argparse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module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parsing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command-line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arguments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parser</a:t>
            </a:r>
            <a:r>
              <a:rPr lang="uk-UA" b="1" dirty="0">
                <a:latin typeface="Consolas"/>
              </a:rPr>
              <a:t> = </a:t>
            </a:r>
            <a:r>
              <a:rPr lang="uk-UA" b="1" dirty="0" err="1">
                <a:latin typeface="Consolas"/>
              </a:rPr>
              <a:t>argparse.ArgumentParser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description</a:t>
            </a:r>
            <a:r>
              <a:rPr lang="uk-UA" b="1" dirty="0">
                <a:latin typeface="Consolas"/>
              </a:rPr>
              <a:t>='</a:t>
            </a:r>
            <a:r>
              <a:rPr lang="uk-UA" b="1" dirty="0" err="1">
                <a:latin typeface="Consolas"/>
              </a:rPr>
              <a:t>Decrypt</a:t>
            </a:r>
            <a:r>
              <a:rPr lang="uk-UA" b="1" dirty="0">
                <a:latin typeface="Consolas"/>
              </a:rPr>
              <a:t> a </a:t>
            </a:r>
            <a:r>
              <a:rPr lang="uk-UA" b="1" dirty="0" err="1">
                <a:latin typeface="Consolas"/>
              </a:rPr>
              <a:t>password-protected</a:t>
            </a:r>
            <a:r>
              <a:rPr lang="uk-UA" b="1" dirty="0">
                <a:latin typeface="Consolas"/>
              </a:rPr>
              <a:t> PDF </a:t>
            </a:r>
            <a:r>
              <a:rPr lang="uk-UA" b="1" dirty="0" err="1">
                <a:latin typeface="Consolas"/>
              </a:rPr>
              <a:t>file</a:t>
            </a:r>
            <a:r>
              <a:rPr lang="uk-UA" b="1" dirty="0">
                <a:latin typeface="Consolas"/>
              </a:rPr>
              <a:t>.')</a:t>
            </a:r>
            <a:r>
              <a:rPr lang="uk-UA" b="1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Creates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argument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parser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parser.add_argument</a:t>
            </a:r>
            <a:r>
              <a:rPr lang="uk-UA" b="1" dirty="0">
                <a:latin typeface="Consolas"/>
              </a:rPr>
              <a:t>('</a:t>
            </a:r>
            <a:r>
              <a:rPr lang="uk-UA" b="1" dirty="0" err="1">
                <a:latin typeface="Consolas"/>
              </a:rPr>
              <a:t>pdf_file</a:t>
            </a:r>
            <a:r>
              <a:rPr lang="uk-UA" b="1" dirty="0">
                <a:latin typeface="Consolas"/>
              </a:rPr>
              <a:t>', </a:t>
            </a:r>
            <a:r>
              <a:rPr lang="uk-UA" b="1" dirty="0" err="1">
                <a:latin typeface="Consolas"/>
              </a:rPr>
              <a:t>help</a:t>
            </a:r>
            <a:r>
              <a:rPr lang="uk-UA" b="1" dirty="0">
                <a:latin typeface="Consolas"/>
              </a:rPr>
              <a:t>='</a:t>
            </a:r>
            <a:r>
              <a:rPr lang="uk-UA" b="1" dirty="0" err="1">
                <a:latin typeface="Consolas"/>
              </a:rPr>
              <a:t>Path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to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the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password-protected</a:t>
            </a:r>
            <a:r>
              <a:rPr lang="uk-UA" b="1" dirty="0">
                <a:latin typeface="Consolas"/>
              </a:rPr>
              <a:t> PDF </a:t>
            </a:r>
            <a:r>
              <a:rPr lang="uk-UA" b="1" dirty="0" err="1">
                <a:latin typeface="Consolas"/>
              </a:rPr>
              <a:t>file</a:t>
            </a:r>
            <a:r>
              <a:rPr lang="uk-UA" b="1" dirty="0">
                <a:latin typeface="Consolas"/>
              </a:rPr>
              <a:t>')</a:t>
            </a:r>
            <a:r>
              <a:rPr lang="uk-UA" b="1" dirty="0">
                <a:ea typeface="+mn-lt"/>
                <a:cs typeface="+mn-lt"/>
              </a:rPr>
              <a:t>: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Adds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required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positional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argument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PDF </a:t>
            </a:r>
            <a:r>
              <a:rPr lang="uk-UA" dirty="0" err="1">
                <a:ea typeface="+mn-lt"/>
                <a:cs typeface="+mn-lt"/>
              </a:rPr>
              <a:t>file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path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parser.add_argument</a:t>
            </a:r>
            <a:r>
              <a:rPr lang="uk-UA" b="1" dirty="0">
                <a:latin typeface="Consolas"/>
              </a:rPr>
              <a:t>('--</a:t>
            </a:r>
            <a:r>
              <a:rPr lang="uk-UA" b="1" dirty="0" err="1">
                <a:latin typeface="Consolas"/>
              </a:rPr>
              <a:t>wordlist</a:t>
            </a:r>
            <a:r>
              <a:rPr lang="uk-UA" b="1" dirty="0">
                <a:latin typeface="Consolas"/>
              </a:rPr>
              <a:t>', </a:t>
            </a:r>
            <a:r>
              <a:rPr lang="uk-UA" b="1" dirty="0" err="1">
                <a:latin typeface="Consolas"/>
              </a:rPr>
              <a:t>help</a:t>
            </a:r>
            <a:r>
              <a:rPr lang="uk-UA" b="1" dirty="0">
                <a:latin typeface="Consolas"/>
              </a:rPr>
              <a:t>='</a:t>
            </a:r>
            <a:r>
              <a:rPr lang="uk-UA" b="1" dirty="0" err="1">
                <a:latin typeface="Consolas"/>
              </a:rPr>
              <a:t>Path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to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the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password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list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file</a:t>
            </a:r>
            <a:r>
              <a:rPr lang="uk-UA" b="1" dirty="0">
                <a:latin typeface="Consolas"/>
              </a:rPr>
              <a:t>', </a:t>
            </a:r>
            <a:r>
              <a:rPr lang="uk-UA" b="1" dirty="0" err="1">
                <a:latin typeface="Consolas"/>
              </a:rPr>
              <a:t>default</a:t>
            </a:r>
            <a:r>
              <a:rPr lang="uk-UA" b="1" dirty="0">
                <a:latin typeface="Consolas"/>
              </a:rPr>
              <a:t>=</a:t>
            </a:r>
            <a:r>
              <a:rPr lang="uk-UA" b="1" dirty="0" err="1">
                <a:latin typeface="Consolas"/>
              </a:rPr>
              <a:t>None</a:t>
            </a:r>
            <a:r>
              <a:rPr lang="uk-UA" b="1" dirty="0">
                <a:latin typeface="Consolas"/>
              </a:rPr>
              <a:t>)</a:t>
            </a:r>
            <a:r>
              <a:rPr lang="uk-UA" b="1" dirty="0">
                <a:ea typeface="+mn-lt"/>
                <a:cs typeface="+mn-lt"/>
              </a:rPr>
              <a:t>: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Adds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optional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argument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wordlist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file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path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parser.add_argument</a:t>
            </a:r>
            <a:r>
              <a:rPr lang="uk-UA" b="1" dirty="0">
                <a:latin typeface="Consolas"/>
              </a:rPr>
              <a:t>('--</a:t>
            </a:r>
            <a:r>
              <a:rPr lang="uk-UA" b="1" dirty="0" err="1">
                <a:latin typeface="Consolas"/>
              </a:rPr>
              <a:t>generate</a:t>
            </a:r>
            <a:r>
              <a:rPr lang="uk-UA" b="1" dirty="0">
                <a:latin typeface="Consolas"/>
              </a:rPr>
              <a:t>', </a:t>
            </a:r>
            <a:r>
              <a:rPr lang="uk-UA" b="1" dirty="0" err="1">
                <a:latin typeface="Consolas"/>
              </a:rPr>
              <a:t>action</a:t>
            </a:r>
            <a:r>
              <a:rPr lang="uk-UA" b="1" dirty="0">
                <a:latin typeface="Consolas"/>
              </a:rPr>
              <a:t>='</a:t>
            </a:r>
            <a:r>
              <a:rPr lang="uk-UA" b="1" dirty="0" err="1">
                <a:latin typeface="Consolas"/>
              </a:rPr>
              <a:t>store_true</a:t>
            </a:r>
            <a:r>
              <a:rPr lang="uk-UA" b="1" dirty="0">
                <a:latin typeface="Consolas"/>
              </a:rPr>
              <a:t>', </a:t>
            </a:r>
            <a:r>
              <a:rPr lang="uk-UA" b="1" dirty="0" err="1">
                <a:latin typeface="Consolas"/>
              </a:rPr>
              <a:t>help</a:t>
            </a:r>
            <a:r>
              <a:rPr lang="uk-UA" b="1" dirty="0">
                <a:latin typeface="Consolas"/>
              </a:rPr>
              <a:t>='</a:t>
            </a:r>
            <a:r>
              <a:rPr lang="uk-UA" b="1" dirty="0" err="1">
                <a:latin typeface="Consolas"/>
              </a:rPr>
              <a:t>Generate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passwords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on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the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fly</a:t>
            </a:r>
            <a:r>
              <a:rPr lang="uk-UA" b="1" dirty="0">
                <a:latin typeface="Consolas"/>
              </a:rPr>
              <a:t>')</a:t>
            </a:r>
            <a:r>
              <a:rPr lang="uk-UA" b="1" dirty="0">
                <a:ea typeface="+mn-lt"/>
                <a:cs typeface="+mn-lt"/>
              </a:rPr>
              <a:t>: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Adds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optional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flag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generate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passwords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fly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parser.add_argument</a:t>
            </a:r>
            <a:r>
              <a:rPr lang="uk-UA" b="1" dirty="0">
                <a:latin typeface="Consolas"/>
              </a:rPr>
              <a:t>('--</a:t>
            </a:r>
            <a:r>
              <a:rPr lang="uk-UA" b="1" dirty="0" err="1">
                <a:latin typeface="Consolas"/>
              </a:rPr>
              <a:t>min_length</a:t>
            </a:r>
            <a:r>
              <a:rPr lang="uk-UA" b="1" dirty="0">
                <a:latin typeface="Consolas"/>
              </a:rPr>
              <a:t>', </a:t>
            </a:r>
            <a:r>
              <a:rPr lang="uk-UA" b="1" dirty="0" err="1">
                <a:latin typeface="Consolas"/>
              </a:rPr>
              <a:t>type</a:t>
            </a:r>
            <a:r>
              <a:rPr lang="uk-UA" b="1" dirty="0">
                <a:latin typeface="Consolas"/>
              </a:rPr>
              <a:t>=</a:t>
            </a:r>
            <a:r>
              <a:rPr lang="uk-UA" b="1" dirty="0" err="1">
                <a:latin typeface="Consolas"/>
              </a:rPr>
              <a:t>int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help</a:t>
            </a:r>
            <a:r>
              <a:rPr lang="uk-UA" b="1" dirty="0">
                <a:latin typeface="Consolas"/>
              </a:rPr>
              <a:t>='</a:t>
            </a:r>
            <a:r>
              <a:rPr lang="uk-UA" b="1" dirty="0" err="1">
                <a:latin typeface="Consolas"/>
              </a:rPr>
              <a:t>Minimum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length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of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passwords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to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generate</a:t>
            </a:r>
            <a:r>
              <a:rPr lang="uk-UA" b="1" dirty="0">
                <a:latin typeface="Consolas"/>
              </a:rPr>
              <a:t>', </a:t>
            </a:r>
            <a:r>
              <a:rPr lang="uk-UA" b="1" dirty="0" err="1">
                <a:latin typeface="Consolas"/>
              </a:rPr>
              <a:t>default</a:t>
            </a:r>
            <a:r>
              <a:rPr lang="uk-UA" b="1" dirty="0">
                <a:latin typeface="Consolas"/>
              </a:rPr>
              <a:t>=1)</a:t>
            </a:r>
            <a:r>
              <a:rPr lang="uk-UA" b="1" dirty="0">
                <a:ea typeface="+mn-lt"/>
                <a:cs typeface="+mn-lt"/>
              </a:rPr>
              <a:t>: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Adds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optional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argument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minimum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password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length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parser.add_argument</a:t>
            </a:r>
            <a:r>
              <a:rPr lang="uk-UA" b="1" dirty="0">
                <a:latin typeface="Consolas"/>
              </a:rPr>
              <a:t>('--</a:t>
            </a:r>
            <a:r>
              <a:rPr lang="uk-UA" b="1" dirty="0" err="1">
                <a:latin typeface="Consolas"/>
              </a:rPr>
              <a:t>max_length</a:t>
            </a:r>
            <a:r>
              <a:rPr lang="uk-UA" b="1" dirty="0">
                <a:latin typeface="Consolas"/>
              </a:rPr>
              <a:t>', </a:t>
            </a:r>
            <a:r>
              <a:rPr lang="uk-UA" b="1" dirty="0" err="1">
                <a:latin typeface="Consolas"/>
              </a:rPr>
              <a:t>type</a:t>
            </a:r>
            <a:r>
              <a:rPr lang="uk-UA" b="1" dirty="0">
                <a:latin typeface="Consolas"/>
              </a:rPr>
              <a:t>=</a:t>
            </a:r>
            <a:r>
              <a:rPr lang="uk-UA" b="1" dirty="0" err="1">
                <a:latin typeface="Consolas"/>
              </a:rPr>
              <a:t>int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help</a:t>
            </a:r>
            <a:r>
              <a:rPr lang="uk-UA" b="1" dirty="0">
                <a:latin typeface="Consolas"/>
              </a:rPr>
              <a:t>='</a:t>
            </a:r>
            <a:r>
              <a:rPr lang="uk-UA" b="1" dirty="0" err="1">
                <a:latin typeface="Consolas"/>
              </a:rPr>
              <a:t>Maximum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length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of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passwords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to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generate</a:t>
            </a:r>
            <a:r>
              <a:rPr lang="uk-UA" b="1" dirty="0">
                <a:latin typeface="Consolas"/>
              </a:rPr>
              <a:t>', </a:t>
            </a:r>
            <a:r>
              <a:rPr lang="uk-UA" b="1" dirty="0" err="1">
                <a:latin typeface="Consolas"/>
              </a:rPr>
              <a:t>default</a:t>
            </a:r>
            <a:r>
              <a:rPr lang="uk-UA" b="1" dirty="0">
                <a:latin typeface="Consolas"/>
              </a:rPr>
              <a:t>=3)</a:t>
            </a:r>
            <a:r>
              <a:rPr lang="uk-UA" b="1" dirty="0">
                <a:ea typeface="+mn-lt"/>
                <a:cs typeface="+mn-lt"/>
              </a:rPr>
              <a:t>: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Adds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optional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argument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maximum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password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length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parser.add_argument</a:t>
            </a:r>
            <a:r>
              <a:rPr lang="uk-UA" b="1" dirty="0">
                <a:latin typeface="Consolas"/>
              </a:rPr>
              <a:t>('--</a:t>
            </a:r>
            <a:r>
              <a:rPr lang="uk-UA" b="1" dirty="0" err="1">
                <a:latin typeface="Consolas"/>
              </a:rPr>
              <a:t>charset</a:t>
            </a:r>
            <a:r>
              <a:rPr lang="uk-UA" b="1" dirty="0">
                <a:latin typeface="Consolas"/>
              </a:rPr>
              <a:t>', </a:t>
            </a:r>
            <a:r>
              <a:rPr lang="uk-UA" b="1" dirty="0" err="1">
                <a:latin typeface="Consolas"/>
              </a:rPr>
              <a:t>type</a:t>
            </a:r>
            <a:r>
              <a:rPr lang="uk-UA" b="1" dirty="0">
                <a:latin typeface="Consolas"/>
              </a:rPr>
              <a:t>=</a:t>
            </a:r>
            <a:r>
              <a:rPr lang="uk-UA" b="1" dirty="0" err="1">
                <a:latin typeface="Consolas"/>
              </a:rPr>
              <a:t>str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help</a:t>
            </a:r>
            <a:r>
              <a:rPr lang="uk-UA" b="1" dirty="0">
                <a:latin typeface="Consolas"/>
              </a:rPr>
              <a:t>='</a:t>
            </a:r>
            <a:r>
              <a:rPr lang="uk-UA" b="1" dirty="0" err="1">
                <a:latin typeface="Consolas"/>
              </a:rPr>
              <a:t>Characters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to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use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for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password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generation</a:t>
            </a:r>
            <a:r>
              <a:rPr lang="uk-UA" b="1" dirty="0">
                <a:latin typeface="Consolas"/>
              </a:rPr>
              <a:t>', </a:t>
            </a:r>
            <a:r>
              <a:rPr lang="uk-UA" b="1" dirty="0" err="1">
                <a:latin typeface="Consolas"/>
              </a:rPr>
              <a:t>default</a:t>
            </a:r>
            <a:r>
              <a:rPr lang="uk-UA" b="1" dirty="0">
                <a:latin typeface="Consolas"/>
              </a:rPr>
              <a:t>=</a:t>
            </a:r>
            <a:r>
              <a:rPr lang="uk-UA" b="1" dirty="0" err="1">
                <a:latin typeface="Consolas"/>
              </a:rPr>
              <a:t>string.ascii_letters</a:t>
            </a:r>
            <a:r>
              <a:rPr lang="uk-UA" b="1" dirty="0">
                <a:latin typeface="Consolas"/>
              </a:rPr>
              <a:t> + </a:t>
            </a:r>
            <a:r>
              <a:rPr lang="uk-UA" b="1" dirty="0" err="1">
                <a:latin typeface="Consolas"/>
              </a:rPr>
              <a:t>string.digits</a:t>
            </a:r>
            <a:r>
              <a:rPr lang="uk-UA" b="1" dirty="0">
                <a:latin typeface="Consolas"/>
              </a:rPr>
              <a:t> + </a:t>
            </a:r>
            <a:r>
              <a:rPr lang="uk-UA" b="1" dirty="0" err="1">
                <a:latin typeface="Consolas"/>
              </a:rPr>
              <a:t>string.punctuation</a:t>
            </a:r>
            <a:r>
              <a:rPr lang="uk-UA" b="1" dirty="0">
                <a:latin typeface="Consolas"/>
              </a:rPr>
              <a:t>)</a:t>
            </a:r>
            <a:r>
              <a:rPr lang="uk-UA" b="1" dirty="0">
                <a:ea typeface="+mn-lt"/>
                <a:cs typeface="+mn-lt"/>
              </a:rPr>
              <a:t>: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Adds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optional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argument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character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set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used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password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generation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parser.add_argument</a:t>
            </a:r>
            <a:r>
              <a:rPr lang="uk-UA" b="1" dirty="0">
                <a:latin typeface="Consolas"/>
              </a:rPr>
              <a:t>('--</a:t>
            </a:r>
            <a:r>
              <a:rPr lang="uk-UA" b="1" dirty="0" err="1">
                <a:latin typeface="Consolas"/>
              </a:rPr>
              <a:t>max_workers</a:t>
            </a:r>
            <a:r>
              <a:rPr lang="uk-UA" b="1" dirty="0">
                <a:latin typeface="Consolas"/>
              </a:rPr>
              <a:t>', </a:t>
            </a:r>
            <a:r>
              <a:rPr lang="uk-UA" b="1" dirty="0" err="1">
                <a:latin typeface="Consolas"/>
              </a:rPr>
              <a:t>type</a:t>
            </a:r>
            <a:r>
              <a:rPr lang="uk-UA" b="1" dirty="0">
                <a:latin typeface="Consolas"/>
              </a:rPr>
              <a:t>=</a:t>
            </a:r>
            <a:r>
              <a:rPr lang="uk-UA" b="1" dirty="0" err="1">
                <a:latin typeface="Consolas"/>
              </a:rPr>
              <a:t>int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help</a:t>
            </a:r>
            <a:r>
              <a:rPr lang="uk-UA" b="1" dirty="0">
                <a:latin typeface="Consolas"/>
              </a:rPr>
              <a:t>='</a:t>
            </a:r>
            <a:r>
              <a:rPr lang="uk-UA" b="1" dirty="0" err="1">
                <a:latin typeface="Consolas"/>
              </a:rPr>
              <a:t>Maximum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number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of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parallel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threads</a:t>
            </a:r>
            <a:r>
              <a:rPr lang="uk-UA" b="1" dirty="0">
                <a:latin typeface="Consolas"/>
              </a:rPr>
              <a:t>', </a:t>
            </a:r>
            <a:r>
              <a:rPr lang="uk-UA" b="1" dirty="0" err="1">
                <a:latin typeface="Consolas"/>
              </a:rPr>
              <a:t>default</a:t>
            </a:r>
            <a:r>
              <a:rPr lang="uk-UA" b="1" dirty="0">
                <a:latin typeface="Consolas"/>
              </a:rPr>
              <a:t>=4)</a:t>
            </a:r>
            <a:r>
              <a:rPr lang="uk-UA" b="1" dirty="0">
                <a:ea typeface="+mn-lt"/>
                <a:cs typeface="+mn-lt"/>
              </a:rPr>
              <a:t>: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Adds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optional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argument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maximum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number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parallel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threads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args</a:t>
            </a:r>
            <a:r>
              <a:rPr lang="uk-UA" b="1" dirty="0">
                <a:latin typeface="Consolas"/>
              </a:rPr>
              <a:t> = </a:t>
            </a:r>
            <a:r>
              <a:rPr lang="uk-UA" b="1" dirty="0" err="1">
                <a:latin typeface="Consolas"/>
              </a:rPr>
              <a:t>parser.parse_args</a:t>
            </a:r>
            <a:r>
              <a:rPr lang="uk-UA" b="1" dirty="0">
                <a:latin typeface="Consolas"/>
              </a:rPr>
              <a:t>()</a:t>
            </a:r>
            <a:r>
              <a:rPr lang="uk-UA" b="1" dirty="0">
                <a:ea typeface="+mn-lt"/>
                <a:cs typeface="+mn-lt"/>
              </a:rPr>
              <a:t>: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Parses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command-line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arguments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if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args.generate</a:t>
            </a:r>
            <a:r>
              <a:rPr lang="uk-UA" b="1" dirty="0">
                <a:latin typeface="Consolas"/>
              </a:rPr>
              <a:t>:</a:t>
            </a:r>
            <a:r>
              <a:rPr lang="uk-UA" b="1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Checks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>
                <a:latin typeface="Consolas"/>
              </a:rPr>
              <a:t>--</a:t>
            </a:r>
            <a:r>
              <a:rPr lang="uk-UA" dirty="0" err="1">
                <a:latin typeface="Consolas"/>
              </a:rPr>
              <a:t>generate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flag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specified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passwords</a:t>
            </a:r>
            <a:r>
              <a:rPr lang="uk-UA" b="1" dirty="0">
                <a:latin typeface="Consolas"/>
              </a:rPr>
              <a:t> = </a:t>
            </a:r>
            <a:r>
              <a:rPr lang="uk-UA" b="1" dirty="0" err="1">
                <a:latin typeface="Consolas"/>
              </a:rPr>
              <a:t>generate_passwords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args.charset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args.min_length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args.max_length</a:t>
            </a:r>
            <a:r>
              <a:rPr lang="uk-UA" b="1" dirty="0">
                <a:latin typeface="Consolas"/>
              </a:rPr>
              <a:t>)</a:t>
            </a:r>
            <a:r>
              <a:rPr lang="uk-UA" b="1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Generates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passwords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using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specified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character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set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lengths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total_passwords</a:t>
            </a:r>
            <a:r>
              <a:rPr lang="uk-UA" b="1" dirty="0">
                <a:latin typeface="Consolas"/>
              </a:rPr>
              <a:t> = </a:t>
            </a:r>
            <a:r>
              <a:rPr lang="uk-UA" b="1" dirty="0" err="1">
                <a:latin typeface="Consolas"/>
              </a:rPr>
              <a:t>sum</a:t>
            </a:r>
            <a:r>
              <a:rPr lang="uk-UA" b="1" dirty="0">
                <a:latin typeface="Consolas"/>
              </a:rPr>
              <a:t>(1 </a:t>
            </a:r>
            <a:r>
              <a:rPr lang="uk-UA" b="1" dirty="0" err="1">
                <a:latin typeface="Consolas"/>
              </a:rPr>
              <a:t>for</a:t>
            </a:r>
            <a:r>
              <a:rPr lang="uk-UA" b="1" dirty="0">
                <a:latin typeface="Consolas"/>
              </a:rPr>
              <a:t> _ </a:t>
            </a:r>
            <a:r>
              <a:rPr lang="uk-UA" b="1" dirty="0" err="1">
                <a:latin typeface="Consolas"/>
              </a:rPr>
              <a:t>in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generate_passwords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args.charset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args.min_length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args.max_length</a:t>
            </a:r>
            <a:r>
              <a:rPr lang="uk-UA" b="1" dirty="0">
                <a:latin typeface="Consolas"/>
              </a:rPr>
              <a:t>))</a:t>
            </a:r>
            <a:r>
              <a:rPr lang="uk-UA" b="1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Calculates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total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number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generated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passwords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elif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args.wordlist</a:t>
            </a:r>
            <a:r>
              <a:rPr lang="uk-UA" b="1" dirty="0">
                <a:latin typeface="Consolas"/>
              </a:rPr>
              <a:t>:</a:t>
            </a:r>
            <a:r>
              <a:rPr lang="uk-UA" b="1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Checks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wordlist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file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provided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passwords</a:t>
            </a:r>
            <a:r>
              <a:rPr lang="uk-UA" b="1" dirty="0">
                <a:latin typeface="Consolas"/>
              </a:rPr>
              <a:t> = </a:t>
            </a:r>
            <a:r>
              <a:rPr lang="uk-UA" b="1" dirty="0" err="1">
                <a:latin typeface="Consolas"/>
              </a:rPr>
              <a:t>load_passwords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args.wordlist</a:t>
            </a:r>
            <a:r>
              <a:rPr lang="uk-UA" b="1" dirty="0">
                <a:latin typeface="Consolas"/>
              </a:rPr>
              <a:t>)</a:t>
            </a:r>
            <a:r>
              <a:rPr lang="uk-UA" b="1" dirty="0">
                <a:ea typeface="+mn-lt"/>
                <a:cs typeface="+mn-lt"/>
              </a:rPr>
              <a:t>: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Loads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passwords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from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wordlist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file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total_passwords</a:t>
            </a:r>
            <a:r>
              <a:rPr lang="uk-UA" b="1" dirty="0">
                <a:latin typeface="Consolas"/>
              </a:rPr>
              <a:t> = </a:t>
            </a:r>
            <a:r>
              <a:rPr lang="uk-UA" b="1" dirty="0" err="1">
                <a:latin typeface="Consolas"/>
              </a:rPr>
              <a:t>sum</a:t>
            </a:r>
            <a:r>
              <a:rPr lang="uk-UA" b="1" dirty="0">
                <a:latin typeface="Consolas"/>
              </a:rPr>
              <a:t>(1 </a:t>
            </a:r>
            <a:r>
              <a:rPr lang="uk-UA" b="1" dirty="0" err="1">
                <a:latin typeface="Consolas"/>
              </a:rPr>
              <a:t>for</a:t>
            </a:r>
            <a:r>
              <a:rPr lang="uk-UA" b="1" dirty="0">
                <a:latin typeface="Consolas"/>
              </a:rPr>
              <a:t> _ </a:t>
            </a:r>
            <a:r>
              <a:rPr lang="uk-UA" b="1" dirty="0" err="1">
                <a:latin typeface="Consolas"/>
              </a:rPr>
              <a:t>in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load_passwords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args.wordlist</a:t>
            </a:r>
            <a:r>
              <a:rPr lang="uk-UA" b="1" dirty="0">
                <a:latin typeface="Consolas"/>
              </a:rPr>
              <a:t>))</a:t>
            </a:r>
            <a:r>
              <a:rPr lang="uk-UA" b="1" dirty="0">
                <a:ea typeface="+mn-lt"/>
                <a:cs typeface="+mn-lt"/>
              </a:rPr>
              <a:t>: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Calculates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total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number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of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passwords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wordlist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else</a:t>
            </a:r>
            <a:r>
              <a:rPr lang="uk-UA" b="1" dirty="0">
                <a:latin typeface="Consolas"/>
              </a:rPr>
              <a:t>:</a:t>
            </a:r>
            <a:r>
              <a:rPr lang="uk-UA" b="1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neither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>
                <a:latin typeface="Consolas"/>
              </a:rPr>
              <a:t>--</a:t>
            </a:r>
            <a:r>
              <a:rPr lang="uk-UA" dirty="0" err="1">
                <a:latin typeface="Consolas"/>
              </a:rPr>
              <a:t>generate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nor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>
                <a:latin typeface="Consolas"/>
              </a:rPr>
              <a:t>--</a:t>
            </a:r>
            <a:r>
              <a:rPr lang="uk-UA" dirty="0" err="1">
                <a:latin typeface="Consolas"/>
              </a:rPr>
              <a:t>wordlist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specified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("</a:t>
            </a:r>
            <a:r>
              <a:rPr lang="uk-UA" b="1" dirty="0" err="1">
                <a:latin typeface="Consolas"/>
              </a:rPr>
              <a:t>Either</a:t>
            </a:r>
            <a:r>
              <a:rPr lang="uk-UA" b="1" dirty="0">
                <a:latin typeface="Consolas"/>
              </a:rPr>
              <a:t> --</a:t>
            </a:r>
            <a:r>
              <a:rPr lang="uk-UA" b="1" dirty="0" err="1">
                <a:latin typeface="Consolas"/>
              </a:rPr>
              <a:t>wordlist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must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be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provided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or</a:t>
            </a:r>
            <a:r>
              <a:rPr lang="uk-UA" b="1" dirty="0">
                <a:latin typeface="Consolas"/>
              </a:rPr>
              <a:t> --</a:t>
            </a:r>
            <a:r>
              <a:rPr lang="uk-UA" b="1" dirty="0" err="1">
                <a:latin typeface="Consolas"/>
              </a:rPr>
              <a:t>generate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must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be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specified</a:t>
            </a:r>
            <a:r>
              <a:rPr lang="uk-UA" b="1" dirty="0">
                <a:latin typeface="Consolas"/>
              </a:rPr>
              <a:t>.")</a:t>
            </a:r>
            <a:r>
              <a:rPr lang="uk-UA" b="1" dirty="0">
                <a:ea typeface="+mn-lt"/>
                <a:cs typeface="+mn-lt"/>
              </a:rPr>
              <a:t>: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Prints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error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message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exit</a:t>
            </a:r>
            <a:r>
              <a:rPr lang="uk-UA" b="1" dirty="0">
                <a:latin typeface="Consolas"/>
              </a:rPr>
              <a:t>(1)</a:t>
            </a:r>
            <a:r>
              <a:rPr lang="uk-UA" b="1" dirty="0">
                <a:ea typeface="+mn-lt"/>
                <a:cs typeface="+mn-lt"/>
              </a:rPr>
              <a:t>: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Exits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script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with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error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code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decrypted_password</a:t>
            </a:r>
            <a:r>
              <a:rPr lang="uk-UA" b="1" dirty="0">
                <a:latin typeface="Consolas"/>
              </a:rPr>
              <a:t> = </a:t>
            </a:r>
            <a:r>
              <a:rPr lang="uk-UA" b="1" dirty="0" err="1">
                <a:latin typeface="Consolas"/>
              </a:rPr>
              <a:t>decrypt_pdf</a:t>
            </a:r>
            <a:r>
              <a:rPr lang="uk-UA" b="1" dirty="0">
                <a:latin typeface="Consolas"/>
              </a:rPr>
              <a:t>(</a:t>
            </a:r>
            <a:r>
              <a:rPr lang="uk-UA" b="1" dirty="0" err="1">
                <a:latin typeface="Consolas"/>
              </a:rPr>
              <a:t>args.pdf_file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passwords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total_passwords</a:t>
            </a:r>
            <a:r>
              <a:rPr lang="uk-UA" b="1" dirty="0">
                <a:latin typeface="Consolas"/>
              </a:rPr>
              <a:t>, </a:t>
            </a:r>
            <a:r>
              <a:rPr lang="uk-UA" b="1" dirty="0" err="1">
                <a:latin typeface="Consolas"/>
              </a:rPr>
              <a:t>args.max_workers</a:t>
            </a:r>
            <a:r>
              <a:rPr lang="uk-UA" b="1" dirty="0">
                <a:latin typeface="Consolas"/>
              </a:rPr>
              <a:t>)</a:t>
            </a:r>
            <a:r>
              <a:rPr lang="uk-UA" b="1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Calls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latin typeface="Consolas"/>
              </a:rPr>
              <a:t>decrypt_pdf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function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with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provided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arguments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if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decrypted_password</a:t>
            </a:r>
            <a:r>
              <a:rPr lang="uk-UA" b="1" dirty="0">
                <a:latin typeface="Consolas"/>
              </a:rPr>
              <a:t>:</a:t>
            </a:r>
            <a:r>
              <a:rPr lang="uk-UA" b="1" dirty="0">
                <a:ea typeface="+mn-lt"/>
                <a:cs typeface="+mn-lt"/>
              </a:rPr>
              <a:t>: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Checks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password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was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found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("PDF </a:t>
            </a:r>
            <a:r>
              <a:rPr lang="uk-UA" b="1" dirty="0" err="1">
                <a:latin typeface="Consolas"/>
              </a:rPr>
              <a:t>decrypted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successfully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with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password</a:t>
            </a:r>
            <a:r>
              <a:rPr lang="uk-UA" b="1" dirty="0">
                <a:latin typeface="Consolas"/>
              </a:rPr>
              <a:t>:</a:t>
            </a:r>
            <a:r>
              <a:rPr lang="uk-UA" dirty="0">
                <a:latin typeface="Consolas"/>
              </a:rPr>
              <a:t>", </a:t>
            </a:r>
            <a:r>
              <a:rPr lang="uk-UA" dirty="0" err="1">
                <a:latin typeface="Consolas"/>
              </a:rPr>
              <a:t>decrypted_password</a:t>
            </a:r>
            <a:r>
              <a:rPr lang="uk-UA" dirty="0">
                <a:latin typeface="Consolas"/>
              </a:rPr>
              <a:t>)</a:t>
            </a:r>
            <a:r>
              <a:rPr lang="uk-UA" dirty="0">
                <a:ea typeface="+mn-lt"/>
                <a:cs typeface="+mn-lt"/>
              </a:rPr>
              <a:t>: </a:t>
            </a:r>
            <a:r>
              <a:rPr lang="uk-UA" dirty="0" err="1">
                <a:ea typeface="+mn-lt"/>
                <a:cs typeface="+mn-lt"/>
              </a:rPr>
              <a:t>Prints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success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message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with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the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found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password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else</a:t>
            </a:r>
            <a:r>
              <a:rPr lang="uk-UA" b="1" dirty="0">
                <a:latin typeface="Consolas"/>
              </a:rPr>
              <a:t>:</a:t>
            </a:r>
            <a:r>
              <a:rPr lang="uk-UA" b="1" dirty="0">
                <a:ea typeface="+mn-lt"/>
                <a:cs typeface="+mn-lt"/>
              </a:rPr>
              <a:t>: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If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no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password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was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found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r>
              <a:rPr lang="uk-UA" b="1" dirty="0" err="1">
                <a:latin typeface="Consolas"/>
              </a:rPr>
              <a:t>print</a:t>
            </a:r>
            <a:r>
              <a:rPr lang="uk-UA" b="1" dirty="0">
                <a:latin typeface="Consolas"/>
              </a:rPr>
              <a:t>("</a:t>
            </a:r>
            <a:r>
              <a:rPr lang="uk-UA" b="1" dirty="0" err="1">
                <a:latin typeface="Consolas"/>
              </a:rPr>
              <a:t>Unable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to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decrypt</a:t>
            </a:r>
            <a:r>
              <a:rPr lang="uk-UA" b="1" dirty="0">
                <a:latin typeface="Consolas"/>
              </a:rPr>
              <a:t> PDF. </a:t>
            </a:r>
            <a:r>
              <a:rPr lang="uk-UA" b="1" dirty="0" err="1">
                <a:latin typeface="Consolas"/>
              </a:rPr>
              <a:t>Password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not</a:t>
            </a:r>
            <a:r>
              <a:rPr lang="uk-UA" b="1" dirty="0">
                <a:latin typeface="Consolas"/>
              </a:rPr>
              <a:t> </a:t>
            </a:r>
            <a:r>
              <a:rPr lang="uk-UA" b="1" dirty="0" err="1">
                <a:latin typeface="Consolas"/>
              </a:rPr>
              <a:t>found</a:t>
            </a:r>
            <a:r>
              <a:rPr lang="uk-UA" b="1" dirty="0">
                <a:latin typeface="Consolas"/>
              </a:rPr>
              <a:t>.")</a:t>
            </a:r>
            <a:r>
              <a:rPr lang="uk-UA" b="1" dirty="0">
                <a:ea typeface="+mn-lt"/>
                <a:cs typeface="+mn-lt"/>
              </a:rPr>
              <a:t>: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Prints</a:t>
            </a:r>
            <a:r>
              <a:rPr lang="uk-UA" dirty="0">
                <a:ea typeface="+mn-lt"/>
                <a:cs typeface="+mn-lt"/>
              </a:rPr>
              <a:t> a </a:t>
            </a:r>
            <a:r>
              <a:rPr lang="uk-UA" dirty="0" err="1">
                <a:ea typeface="+mn-lt"/>
                <a:cs typeface="+mn-lt"/>
              </a:rPr>
              <a:t>failure</a:t>
            </a:r>
            <a:r>
              <a:rPr lang="uk-UA" dirty="0">
                <a:ea typeface="+mn-lt"/>
                <a:cs typeface="+mn-lt"/>
              </a:rPr>
              <a:t> </a:t>
            </a:r>
            <a:r>
              <a:rPr lang="uk-UA" dirty="0" err="1">
                <a:ea typeface="+mn-lt"/>
                <a:cs typeface="+mn-lt"/>
              </a:rPr>
              <a:t>message</a:t>
            </a:r>
            <a:r>
              <a:rPr lang="uk-UA" dirty="0">
                <a:ea typeface="+mn-lt"/>
                <a:cs typeface="+mn-lt"/>
              </a:rPr>
              <a:t>.</a:t>
            </a:r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278596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9" baseType="lpstr">
      <vt:lpstr>Тема Office</vt:lpstr>
      <vt:lpstr>PDF Cracker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65</cp:revision>
  <dcterms:created xsi:type="dcterms:W3CDTF">2024-07-21T00:18:16Z</dcterms:created>
  <dcterms:modified xsi:type="dcterms:W3CDTF">2024-07-21T00:28:09Z</dcterms:modified>
</cp:coreProperties>
</file>