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C44436-97B7-421B-B060-7BFDD17A498E}" v="261" dt="2024-07-21T12:00:27.6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азар Дячок" userId="a49f8edf2231cb71" providerId="Windows Live" clId="Web-{E1C44436-97B7-421B-B060-7BFDD17A498E}"/>
    <pc:docChg chg="addSld modSld">
      <pc:chgData name="Назар Дячок" userId="a49f8edf2231cb71" providerId="Windows Live" clId="Web-{E1C44436-97B7-421B-B060-7BFDD17A498E}" dt="2024-07-21T12:00:27.633" v="173" actId="20577"/>
      <pc:docMkLst>
        <pc:docMk/>
      </pc:docMkLst>
      <pc:sldChg chg="modSp">
        <pc:chgData name="Назар Дячок" userId="a49f8edf2231cb71" providerId="Windows Live" clId="Web-{E1C44436-97B7-421B-B060-7BFDD17A498E}" dt="2024-07-21T11:41:25.364" v="10" actId="20577"/>
        <pc:sldMkLst>
          <pc:docMk/>
          <pc:sldMk cId="3930024240" sldId="256"/>
        </pc:sldMkLst>
        <pc:spChg chg="mod">
          <ac:chgData name="Назар Дячок" userId="a49f8edf2231cb71" providerId="Windows Live" clId="Web-{E1C44436-97B7-421B-B060-7BFDD17A498E}" dt="2024-07-21T11:41:25.364" v="10" actId="20577"/>
          <ac:spMkLst>
            <pc:docMk/>
            <pc:sldMk cId="3930024240" sldId="256"/>
            <ac:spMk id="2" creationId="{00000000-0000-0000-0000-000000000000}"/>
          </ac:spMkLst>
        </pc:spChg>
      </pc:sldChg>
      <pc:sldChg chg="addSp delSp modSp new">
        <pc:chgData name="Назар Дячок" userId="a49f8edf2231cb71" providerId="Windows Live" clId="Web-{E1C44436-97B7-421B-B060-7BFDD17A498E}" dt="2024-07-21T11:53:16.242" v="30" actId="1076"/>
        <pc:sldMkLst>
          <pc:docMk/>
          <pc:sldMk cId="3581333134" sldId="257"/>
        </pc:sldMkLst>
        <pc:spChg chg="del">
          <ac:chgData name="Назар Дячок" userId="a49f8edf2231cb71" providerId="Windows Live" clId="Web-{E1C44436-97B7-421B-B060-7BFDD17A498E}" dt="2024-07-21T11:52:20.131" v="13"/>
          <ac:spMkLst>
            <pc:docMk/>
            <pc:sldMk cId="3581333134" sldId="257"/>
            <ac:spMk id="2" creationId="{5A756645-A023-0275-4B36-AE83B45F558C}"/>
          </ac:spMkLst>
        </pc:spChg>
        <pc:spChg chg="del">
          <ac:chgData name="Назар Дячок" userId="a49f8edf2231cb71" providerId="Windows Live" clId="Web-{E1C44436-97B7-421B-B060-7BFDD17A498E}" dt="2024-07-21T11:52:18.818" v="12"/>
          <ac:spMkLst>
            <pc:docMk/>
            <pc:sldMk cId="3581333134" sldId="257"/>
            <ac:spMk id="3" creationId="{91C6A545-694D-5A30-BB4D-5D84BDB4A953}"/>
          </ac:spMkLst>
        </pc:spChg>
        <pc:spChg chg="add mod">
          <ac:chgData name="Назар Дячок" userId="a49f8edf2231cb71" providerId="Windows Live" clId="Web-{E1C44436-97B7-421B-B060-7BFDD17A498E}" dt="2024-07-21T11:52:56.335" v="23" actId="1076"/>
          <ac:spMkLst>
            <pc:docMk/>
            <pc:sldMk cId="3581333134" sldId="257"/>
            <ac:spMk id="5" creationId="{BF6FA984-97F7-BC7E-5688-A49AD1DD4F4D}"/>
          </ac:spMkLst>
        </pc:spChg>
        <pc:spChg chg="add mod">
          <ac:chgData name="Назар Дячок" userId="a49f8edf2231cb71" providerId="Windows Live" clId="Web-{E1C44436-97B7-421B-B060-7BFDD17A498E}" dt="2024-07-21T11:53:13.601" v="29" actId="1076"/>
          <ac:spMkLst>
            <pc:docMk/>
            <pc:sldMk cId="3581333134" sldId="257"/>
            <ac:spMk id="7" creationId="{2AE09575-388E-6A68-F61A-44BB260212CC}"/>
          </ac:spMkLst>
        </pc:spChg>
        <pc:picChg chg="add mod ord">
          <ac:chgData name="Назар Дячок" userId="a49f8edf2231cb71" providerId="Windows Live" clId="Web-{E1C44436-97B7-421B-B060-7BFDD17A498E}" dt="2024-07-21T11:52:21.522" v="14" actId="1076"/>
          <ac:picMkLst>
            <pc:docMk/>
            <pc:sldMk cId="3581333134" sldId="257"/>
            <ac:picMk id="4" creationId="{972D1D39-9D6A-1E64-ABEA-89CD82C02973}"/>
          </ac:picMkLst>
        </pc:picChg>
        <pc:picChg chg="add mod">
          <ac:chgData name="Назар Дячок" userId="a49f8edf2231cb71" providerId="Windows Live" clId="Web-{E1C44436-97B7-421B-B060-7BFDD17A498E}" dt="2024-07-21T11:53:16.242" v="30" actId="1076"/>
          <ac:picMkLst>
            <pc:docMk/>
            <pc:sldMk cId="3581333134" sldId="257"/>
            <ac:picMk id="6" creationId="{FAE1D1C2-9AEF-FA9C-3A71-03329D381707}"/>
          </ac:picMkLst>
        </pc:picChg>
      </pc:sldChg>
      <pc:sldChg chg="addSp delSp modSp new">
        <pc:chgData name="Назар Дячок" userId="a49f8edf2231cb71" providerId="Windows Live" clId="Web-{E1C44436-97B7-421B-B060-7BFDD17A498E}" dt="2024-07-21T11:54:50.702" v="61" actId="20577"/>
        <pc:sldMkLst>
          <pc:docMk/>
          <pc:sldMk cId="580477032" sldId="258"/>
        </pc:sldMkLst>
        <pc:spChg chg="del">
          <ac:chgData name="Назар Дячок" userId="a49f8edf2231cb71" providerId="Windows Live" clId="Web-{E1C44436-97B7-421B-B060-7BFDD17A498E}" dt="2024-07-21T11:53:33.137" v="32"/>
          <ac:spMkLst>
            <pc:docMk/>
            <pc:sldMk cId="580477032" sldId="258"/>
            <ac:spMk id="2" creationId="{54B5A17A-5311-4A05-C4CD-F19BEDD95F71}"/>
          </ac:spMkLst>
        </pc:spChg>
        <pc:spChg chg="del">
          <ac:chgData name="Назар Дячок" userId="a49f8edf2231cb71" providerId="Windows Live" clId="Web-{E1C44436-97B7-421B-B060-7BFDD17A498E}" dt="2024-07-21T11:53:31.106" v="31"/>
          <ac:spMkLst>
            <pc:docMk/>
            <pc:sldMk cId="580477032" sldId="258"/>
            <ac:spMk id="3" creationId="{AC9ECC46-9193-2BD5-D63A-28C004730D8B}"/>
          </ac:spMkLst>
        </pc:spChg>
        <pc:spChg chg="add mod">
          <ac:chgData name="Назар Дячок" userId="a49f8edf2231cb71" providerId="Windows Live" clId="Web-{E1C44436-97B7-421B-B060-7BFDD17A498E}" dt="2024-07-21T11:54:50.702" v="61" actId="20577"/>
          <ac:spMkLst>
            <pc:docMk/>
            <pc:sldMk cId="580477032" sldId="258"/>
            <ac:spMk id="5" creationId="{DC971C7D-0010-8AD9-7BF7-2C0E2182FCC7}"/>
          </ac:spMkLst>
        </pc:spChg>
        <pc:spChg chg="add mod">
          <ac:chgData name="Назар Дячок" userId="a49f8edf2231cb71" providerId="Windows Live" clId="Web-{E1C44436-97B7-421B-B060-7BFDD17A498E}" dt="2024-07-21T11:54:28.467" v="53" actId="20577"/>
          <ac:spMkLst>
            <pc:docMk/>
            <pc:sldMk cId="580477032" sldId="258"/>
            <ac:spMk id="6" creationId="{2F054BAD-F143-444A-59B2-D83B3891A8CE}"/>
          </ac:spMkLst>
        </pc:spChg>
        <pc:picChg chg="add mod ord">
          <ac:chgData name="Назар Дячок" userId="a49f8edf2231cb71" providerId="Windows Live" clId="Web-{E1C44436-97B7-421B-B060-7BFDD17A498E}" dt="2024-07-21T11:53:37.793" v="34" actId="1076"/>
          <ac:picMkLst>
            <pc:docMk/>
            <pc:sldMk cId="580477032" sldId="258"/>
            <ac:picMk id="4" creationId="{CCA4E45C-8AFF-C782-A8F6-718BC0AEE734}"/>
          </ac:picMkLst>
        </pc:picChg>
      </pc:sldChg>
      <pc:sldChg chg="addSp delSp modSp new">
        <pc:chgData name="Назар Дячок" userId="a49f8edf2231cb71" providerId="Windows Live" clId="Web-{E1C44436-97B7-421B-B060-7BFDD17A498E}" dt="2024-07-21T11:55:45.953" v="79" actId="20577"/>
        <pc:sldMkLst>
          <pc:docMk/>
          <pc:sldMk cId="26110185" sldId="259"/>
        </pc:sldMkLst>
        <pc:spChg chg="del">
          <ac:chgData name="Назар Дячок" userId="a49f8edf2231cb71" providerId="Windows Live" clId="Web-{E1C44436-97B7-421B-B060-7BFDD17A498E}" dt="2024-07-21T11:55:07.436" v="64"/>
          <ac:spMkLst>
            <pc:docMk/>
            <pc:sldMk cId="26110185" sldId="259"/>
            <ac:spMk id="2" creationId="{993B6E07-3BEE-3DF2-349C-CF6B4BA7C631}"/>
          </ac:spMkLst>
        </pc:spChg>
        <pc:spChg chg="del">
          <ac:chgData name="Назар Дячок" userId="a49f8edf2231cb71" providerId="Windows Live" clId="Web-{E1C44436-97B7-421B-B060-7BFDD17A498E}" dt="2024-07-21T11:55:04.889" v="63"/>
          <ac:spMkLst>
            <pc:docMk/>
            <pc:sldMk cId="26110185" sldId="259"/>
            <ac:spMk id="3" creationId="{257740E1-42D3-AF8D-9B22-B5955B5398F9}"/>
          </ac:spMkLst>
        </pc:spChg>
        <pc:spChg chg="add mod">
          <ac:chgData name="Назар Дячок" userId="a49f8edf2231cb71" providerId="Windows Live" clId="Web-{E1C44436-97B7-421B-B060-7BFDD17A498E}" dt="2024-07-21T11:55:45.953" v="79" actId="20577"/>
          <ac:spMkLst>
            <pc:docMk/>
            <pc:sldMk cId="26110185" sldId="259"/>
            <ac:spMk id="5" creationId="{F6003BBF-20A7-E832-D6C3-5025AF139432}"/>
          </ac:spMkLst>
        </pc:spChg>
        <pc:picChg chg="add mod ord">
          <ac:chgData name="Назар Дячок" userId="a49f8edf2231cb71" providerId="Windows Live" clId="Web-{E1C44436-97B7-421B-B060-7BFDD17A498E}" dt="2024-07-21T11:55:26.187" v="72" actId="1076"/>
          <ac:picMkLst>
            <pc:docMk/>
            <pc:sldMk cId="26110185" sldId="259"/>
            <ac:picMk id="4" creationId="{8D290496-A298-7D80-1F89-F1A9716CC865}"/>
          </ac:picMkLst>
        </pc:picChg>
      </pc:sldChg>
      <pc:sldChg chg="addSp delSp modSp new">
        <pc:chgData name="Назар Дячок" userId="a49f8edf2231cb71" providerId="Windows Live" clId="Web-{E1C44436-97B7-421B-B060-7BFDD17A498E}" dt="2024-07-21T11:57:49.675" v="122" actId="20577"/>
        <pc:sldMkLst>
          <pc:docMk/>
          <pc:sldMk cId="1447504844" sldId="260"/>
        </pc:sldMkLst>
        <pc:spChg chg="del">
          <ac:chgData name="Назар Дячок" userId="a49f8edf2231cb71" providerId="Windows Live" clId="Web-{E1C44436-97B7-421B-B060-7BFDD17A498E}" dt="2024-07-21T11:56:01.922" v="82"/>
          <ac:spMkLst>
            <pc:docMk/>
            <pc:sldMk cId="1447504844" sldId="260"/>
            <ac:spMk id="2" creationId="{F010551D-88D9-0996-3D65-F247BA75213D}"/>
          </ac:spMkLst>
        </pc:spChg>
        <pc:spChg chg="del">
          <ac:chgData name="Назар Дячок" userId="a49f8edf2231cb71" providerId="Windows Live" clId="Web-{E1C44436-97B7-421B-B060-7BFDD17A498E}" dt="2024-07-21T11:56:00.876" v="81"/>
          <ac:spMkLst>
            <pc:docMk/>
            <pc:sldMk cId="1447504844" sldId="260"/>
            <ac:spMk id="3" creationId="{3083802F-41E1-8B46-9D55-C7DEF793AAC5}"/>
          </ac:spMkLst>
        </pc:spChg>
        <pc:spChg chg="add mod">
          <ac:chgData name="Назар Дячок" userId="a49f8edf2231cb71" providerId="Windows Live" clId="Web-{E1C44436-97B7-421B-B060-7BFDD17A498E}" dt="2024-07-21T11:57:24.175" v="115" actId="20577"/>
          <ac:spMkLst>
            <pc:docMk/>
            <pc:sldMk cId="1447504844" sldId="260"/>
            <ac:spMk id="5" creationId="{3E2E5337-051E-EB79-44A2-6960EA2DADAA}"/>
          </ac:spMkLst>
        </pc:spChg>
        <pc:spChg chg="add mod">
          <ac:chgData name="Назар Дячок" userId="a49f8edf2231cb71" providerId="Windows Live" clId="Web-{E1C44436-97B7-421B-B060-7BFDD17A498E}" dt="2024-07-21T11:57:49.675" v="122" actId="20577"/>
          <ac:spMkLst>
            <pc:docMk/>
            <pc:sldMk cId="1447504844" sldId="260"/>
            <ac:spMk id="6" creationId="{80ECA1F7-749B-38C2-6274-ADE4655271FE}"/>
          </ac:spMkLst>
        </pc:spChg>
        <pc:picChg chg="add mod ord">
          <ac:chgData name="Назар Дячок" userId="a49f8edf2231cb71" providerId="Windows Live" clId="Web-{E1C44436-97B7-421B-B060-7BFDD17A498E}" dt="2024-07-21T11:56:03.188" v="83" actId="1076"/>
          <ac:picMkLst>
            <pc:docMk/>
            <pc:sldMk cId="1447504844" sldId="260"/>
            <ac:picMk id="4" creationId="{C52CFC21-119D-F46B-B3C3-32ADA5616A77}"/>
          </ac:picMkLst>
        </pc:picChg>
      </pc:sldChg>
      <pc:sldChg chg="addSp delSp modSp new">
        <pc:chgData name="Назар Дячок" userId="a49f8edf2231cb71" providerId="Windows Live" clId="Web-{E1C44436-97B7-421B-B060-7BFDD17A498E}" dt="2024-07-21T11:59:36.272" v="159" actId="20577"/>
        <pc:sldMkLst>
          <pc:docMk/>
          <pc:sldMk cId="117752491" sldId="261"/>
        </pc:sldMkLst>
        <pc:spChg chg="del">
          <ac:chgData name="Назар Дячок" userId="a49f8edf2231cb71" providerId="Windows Live" clId="Web-{E1C44436-97B7-421B-B060-7BFDD17A498E}" dt="2024-07-21T11:58:11.129" v="125"/>
          <ac:spMkLst>
            <pc:docMk/>
            <pc:sldMk cId="117752491" sldId="261"/>
            <ac:spMk id="2" creationId="{DACF9AED-6E7F-CD18-26F8-456F13853528}"/>
          </ac:spMkLst>
        </pc:spChg>
        <pc:spChg chg="del">
          <ac:chgData name="Назар Дячок" userId="a49f8edf2231cb71" providerId="Windows Live" clId="Web-{E1C44436-97B7-421B-B060-7BFDD17A498E}" dt="2024-07-21T11:58:06.348" v="123"/>
          <ac:spMkLst>
            <pc:docMk/>
            <pc:sldMk cId="117752491" sldId="261"/>
            <ac:spMk id="3" creationId="{5EB7888C-06EE-83BA-E007-327F97CFA43D}"/>
          </ac:spMkLst>
        </pc:spChg>
        <pc:spChg chg="add mod">
          <ac:chgData name="Назар Дячок" userId="a49f8edf2231cb71" providerId="Windows Live" clId="Web-{E1C44436-97B7-421B-B060-7BFDD17A498E}" dt="2024-07-21T11:59:36.272" v="159" actId="20577"/>
          <ac:spMkLst>
            <pc:docMk/>
            <pc:sldMk cId="117752491" sldId="261"/>
            <ac:spMk id="5" creationId="{122556E1-C20B-A3A1-DFAE-505A298754A1}"/>
          </ac:spMkLst>
        </pc:spChg>
        <pc:picChg chg="add mod ord">
          <ac:chgData name="Назар Дячок" userId="a49f8edf2231cb71" providerId="Windows Live" clId="Web-{E1C44436-97B7-421B-B060-7BFDD17A498E}" dt="2024-07-21T11:58:13.238" v="126" actId="1076"/>
          <ac:picMkLst>
            <pc:docMk/>
            <pc:sldMk cId="117752491" sldId="261"/>
            <ac:picMk id="4" creationId="{3CE69EE8-F853-5DD2-C0CF-BA66A048577C}"/>
          </ac:picMkLst>
        </pc:picChg>
      </pc:sldChg>
      <pc:sldChg chg="addSp delSp modSp new">
        <pc:chgData name="Назар Дячок" userId="a49f8edf2231cb71" providerId="Windows Live" clId="Web-{E1C44436-97B7-421B-B060-7BFDD17A498E}" dt="2024-07-21T12:00:27.633" v="173" actId="20577"/>
        <pc:sldMkLst>
          <pc:docMk/>
          <pc:sldMk cId="3228956601" sldId="262"/>
        </pc:sldMkLst>
        <pc:spChg chg="del">
          <ac:chgData name="Назар Дячок" userId="a49f8edf2231cb71" providerId="Windows Live" clId="Web-{E1C44436-97B7-421B-B060-7BFDD17A498E}" dt="2024-07-21T11:59:56.554" v="162"/>
          <ac:spMkLst>
            <pc:docMk/>
            <pc:sldMk cId="3228956601" sldId="262"/>
            <ac:spMk id="2" creationId="{CD0B9FB9-8FAC-DBE7-FCA6-5C27D932F36E}"/>
          </ac:spMkLst>
        </pc:spChg>
        <pc:spChg chg="del">
          <ac:chgData name="Назар Дячок" userId="a49f8edf2231cb71" providerId="Windows Live" clId="Web-{E1C44436-97B7-421B-B060-7BFDD17A498E}" dt="2024-07-21T11:59:52.007" v="161"/>
          <ac:spMkLst>
            <pc:docMk/>
            <pc:sldMk cId="3228956601" sldId="262"/>
            <ac:spMk id="3" creationId="{B9E288E6-157C-9931-4C46-7D561F8FB186}"/>
          </ac:spMkLst>
        </pc:spChg>
        <pc:spChg chg="add mod">
          <ac:chgData name="Назар Дячок" userId="a49f8edf2231cb71" providerId="Windows Live" clId="Web-{E1C44436-97B7-421B-B060-7BFDD17A498E}" dt="2024-07-21T12:00:27.633" v="173" actId="20577"/>
          <ac:spMkLst>
            <pc:docMk/>
            <pc:sldMk cId="3228956601" sldId="262"/>
            <ac:spMk id="5" creationId="{A23C1441-9337-E253-CA56-C245F7715562}"/>
          </ac:spMkLst>
        </pc:spChg>
        <pc:picChg chg="add mod ord">
          <ac:chgData name="Назар Дячок" userId="a49f8edf2231cb71" providerId="Windows Live" clId="Web-{E1C44436-97B7-421B-B060-7BFDD17A498E}" dt="2024-07-21T11:59:56.601" v="163" actId="1076"/>
          <ac:picMkLst>
            <pc:docMk/>
            <pc:sldMk cId="3228956601" sldId="262"/>
            <ac:picMk id="4" creationId="{D6145B6F-3A93-5730-D30A-EDD625C4809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88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62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70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179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308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8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177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60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052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73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err="1"/>
              <a:t>Port</a:t>
            </a:r>
            <a:r>
              <a:rPr lang="uk-UA" dirty="0"/>
              <a:t> </a:t>
            </a:r>
            <a:r>
              <a:rPr lang="uk-UA" dirty="0" err="1"/>
              <a:t>Scanner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 descr="Зображення, що містить текст, Шрифт,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972D1D39-9D6A-1E64-ABEA-89CD82C02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042" y="466566"/>
            <a:ext cx="3419475" cy="12477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6FA984-97F7-BC7E-5688-A49AD1DD4F4D}"/>
              </a:ext>
            </a:extLst>
          </p:cNvPr>
          <p:cNvSpPr txBox="1"/>
          <p:nvPr/>
        </p:nvSpPr>
        <p:spPr>
          <a:xfrm>
            <a:off x="3962400" y="358923"/>
            <a:ext cx="808432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 dirty="0"/>
              <a:t>import socket:</a:t>
            </a:r>
            <a:r>
              <a:rPr lang="en-US" dirty="0"/>
              <a:t> Imports the socket library, which provides low-level networking interfaces.</a:t>
            </a:r>
          </a:p>
          <a:p>
            <a:pPr>
              <a:buFont typeface=""/>
              <a:buChar char="•"/>
            </a:pPr>
            <a:r>
              <a:rPr lang="en-US" b="1" dirty="0"/>
              <a:t>import </a:t>
            </a:r>
            <a:r>
              <a:rPr lang="en-US" b="1" dirty="0" err="1"/>
              <a:t>concurrent.futures</a:t>
            </a:r>
            <a:r>
              <a:rPr lang="en-US" b="1" dirty="0"/>
              <a:t>:</a:t>
            </a:r>
            <a:r>
              <a:rPr lang="en-US" dirty="0"/>
              <a:t> Imports the </a:t>
            </a:r>
            <a:r>
              <a:rPr lang="en-US" dirty="0" err="1"/>
              <a:t>concurrent.futures</a:t>
            </a:r>
            <a:r>
              <a:rPr lang="en-US" dirty="0"/>
              <a:t> module, which provides a high-level interface for asynchronously executing </a:t>
            </a:r>
            <a:r>
              <a:rPr lang="en-US" dirty="0" err="1"/>
              <a:t>callables</a:t>
            </a:r>
            <a:r>
              <a:rPr lang="en-US" dirty="0"/>
              <a:t>.</a:t>
            </a:r>
          </a:p>
          <a:p>
            <a:pPr>
              <a:buFont typeface=""/>
              <a:buChar char="•"/>
            </a:pPr>
            <a:r>
              <a:rPr lang="en-US" b="1" dirty="0"/>
              <a:t>import sys:</a:t>
            </a:r>
            <a:r>
              <a:rPr lang="en-US" dirty="0"/>
              <a:t> Imports the sys module, which provides access to some variables used or maintained by the Python interpreter and to functions that interact strongly with the interpreter.</a:t>
            </a:r>
          </a:p>
        </p:txBody>
      </p:sp>
      <p:pic>
        <p:nvPicPr>
          <p:cNvPr id="6" name="Рисунок 5" descr="Зображення, що містить текст, Шрифт, знімок екрана, число&#10;&#10;Опис створено автоматично">
            <a:extLst>
              <a:ext uri="{FF2B5EF4-FFF2-40B4-BE49-F238E27FC236}">
                <a16:creationId xmlns:a16="http://schemas.microsoft.com/office/drawing/2014/main" id="{FAE1D1C2-9AEF-FA9C-3A71-03329D381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379" y="3844984"/>
            <a:ext cx="2714625" cy="1162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E09575-388E-6A68-F61A-44BB260212CC}"/>
              </a:ext>
            </a:extLst>
          </p:cNvPr>
          <p:cNvSpPr txBox="1"/>
          <p:nvPr/>
        </p:nvSpPr>
        <p:spPr>
          <a:xfrm>
            <a:off x="1847317" y="3848456"/>
            <a:ext cx="591938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These constants define color codes for red and green text, and reset the color to default. These will be used to color-code the output.</a:t>
            </a:r>
          </a:p>
        </p:txBody>
      </p:sp>
    </p:spTree>
    <p:extLst>
      <p:ext uri="{BB962C8B-B14F-4D97-AF65-F5344CB8AC3E}">
        <p14:creationId xmlns:p14="http://schemas.microsoft.com/office/powerpoint/2010/main" val="358133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 descr="Зображення, що містить текст, знімок екрана, Шрифт&#10;&#10;Опис створено автоматично">
            <a:extLst>
              <a:ext uri="{FF2B5EF4-FFF2-40B4-BE49-F238E27FC236}">
                <a16:creationId xmlns:a16="http://schemas.microsoft.com/office/drawing/2014/main" id="{CCA4E45C-8AFF-C782-A8F6-718BC0AEE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50" y="127868"/>
            <a:ext cx="5989801" cy="245558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971C7D-0010-8AD9-7BF7-2C0E2182FCC7}"/>
              </a:ext>
            </a:extLst>
          </p:cNvPr>
          <p:cNvSpPr txBox="1"/>
          <p:nvPr/>
        </p:nvSpPr>
        <p:spPr>
          <a:xfrm>
            <a:off x="102550" y="2687653"/>
            <a:ext cx="7379293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endParaRPr lang="en-US" dirty="0"/>
          </a:p>
          <a:p>
            <a:pPr marL="228600" lvl="1" indent="-228600">
              <a:buFont typeface=""/>
              <a:buChar char="•"/>
            </a:pPr>
            <a:r>
              <a:rPr lang="en-US" b="1" dirty="0"/>
              <a:t>if status::</a:t>
            </a:r>
            <a:r>
              <a:rPr lang="en-US" dirty="0"/>
              <a:t> Checks if the port is open.</a:t>
            </a:r>
          </a:p>
          <a:p>
            <a:pPr marL="228600" lvl="2" indent="-228600">
              <a:buFont typeface=""/>
              <a:buChar char="•"/>
            </a:pPr>
            <a:r>
              <a:rPr lang="en-US" b="1" dirty="0" err="1"/>
              <a:t>formatted_results</a:t>
            </a:r>
            <a:r>
              <a:rPr lang="en-US" b="1" dirty="0"/>
              <a:t> += f"{RED}{port:&lt;8} {service:&lt;15} {'Open':&lt;10}{RESET}\n": </a:t>
            </a:r>
            <a:r>
              <a:rPr lang="en-US" dirty="0"/>
              <a:t>Adds the port, service, and status to the results string, colored red for open ports.</a:t>
            </a:r>
          </a:p>
          <a:p>
            <a:pPr marL="228600" lvl="2" indent="-228600">
              <a:buFont typeface=""/>
              <a:buChar char="•"/>
            </a:pPr>
            <a:r>
              <a:rPr lang="en-US" b="1" dirty="0"/>
              <a:t>if banner::</a:t>
            </a:r>
            <a:r>
              <a:rPr lang="en-US" dirty="0"/>
              <a:t> Checks if a banner was retrieved.</a:t>
            </a:r>
          </a:p>
          <a:p>
            <a:pPr marL="228600" lvl="3" indent="-228600">
              <a:buFont typeface=""/>
              <a:buChar char="•"/>
            </a:pPr>
            <a:r>
              <a:rPr lang="en-US" b="1" dirty="0" err="1"/>
              <a:t>banner_lines</a:t>
            </a:r>
            <a:r>
              <a:rPr lang="en-US" b="1" dirty="0"/>
              <a:t> = </a:t>
            </a:r>
            <a:r>
              <a:rPr lang="en-US" b="1" dirty="0" err="1"/>
              <a:t>banner.split</a:t>
            </a:r>
            <a:r>
              <a:rPr lang="en-US" b="1" dirty="0"/>
              <a:t>('\n'):</a:t>
            </a:r>
            <a:r>
              <a:rPr lang="en-US" dirty="0"/>
              <a:t> Splits the banner into lines.</a:t>
            </a:r>
          </a:p>
          <a:p>
            <a:pPr marL="228600" lvl="3" indent="-228600">
              <a:buFont typeface=""/>
              <a:buChar char="•"/>
            </a:pPr>
            <a:r>
              <a:rPr lang="en-US" b="1" dirty="0"/>
              <a:t>for line in </a:t>
            </a:r>
            <a:r>
              <a:rPr lang="en-US" b="1" dirty="0" err="1"/>
              <a:t>banner_lines</a:t>
            </a:r>
            <a:r>
              <a:rPr lang="en-US" b="1" dirty="0"/>
              <a:t>:: </a:t>
            </a:r>
            <a:r>
              <a:rPr lang="en-US" dirty="0"/>
              <a:t>Iterates over the banner lines.</a:t>
            </a:r>
          </a:p>
          <a:p>
            <a:pPr marL="228600" lvl="4" indent="-228600">
              <a:buFont typeface=""/>
              <a:buChar char="•"/>
            </a:pPr>
            <a:r>
              <a:rPr lang="en-US" b="1" err="1"/>
              <a:t>formatted_results</a:t>
            </a:r>
            <a:r>
              <a:rPr lang="en-US" b="1" dirty="0"/>
              <a:t> += f"{GREEN}{'':&lt;8}{line}{RESET}\n":</a:t>
            </a:r>
            <a:r>
              <a:rPr lang="en-US" dirty="0"/>
              <a:t> Adds each line of the banner to the results string, colored green.</a:t>
            </a:r>
          </a:p>
          <a:p>
            <a:pPr>
              <a:buFont typeface=""/>
              <a:buChar char="•"/>
            </a:pPr>
            <a:r>
              <a:rPr lang="en-US" b="1" dirty="0"/>
              <a:t>return </a:t>
            </a:r>
            <a:r>
              <a:rPr lang="en-US" b="1" dirty="0" err="1"/>
              <a:t>formatted_results</a:t>
            </a:r>
            <a:r>
              <a:rPr lang="en-US" b="1" dirty="0"/>
              <a:t>:</a:t>
            </a:r>
            <a:r>
              <a:rPr lang="en-US" dirty="0"/>
              <a:t> Returns the formatted results string.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054BAD-F143-444A-59B2-D83B3891A8CE}"/>
              </a:ext>
            </a:extLst>
          </p:cNvPr>
          <p:cNvSpPr txBox="1"/>
          <p:nvPr/>
        </p:nvSpPr>
        <p:spPr>
          <a:xfrm>
            <a:off x="7259652" y="131035"/>
            <a:ext cx="4680246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b="1" dirty="0">
                <a:cs typeface="Arial"/>
              </a:rPr>
              <a:t>def </a:t>
            </a:r>
            <a:r>
              <a:rPr lang="en-US" b="1" err="1">
                <a:cs typeface="Arial"/>
              </a:rPr>
              <a:t>format_port_results</a:t>
            </a:r>
            <a:r>
              <a:rPr lang="en-US" b="1" dirty="0">
                <a:cs typeface="Arial"/>
              </a:rPr>
              <a:t>(results):: </a:t>
            </a:r>
            <a:r>
              <a:rPr lang="en-US" dirty="0">
                <a:cs typeface="Arial"/>
              </a:rPr>
              <a:t>Defines a function to format the results of the port scan.​</a:t>
            </a:r>
          </a:p>
          <a:p>
            <a:pPr marL="228600" indent="-228600">
              <a:buFont typeface=""/>
              <a:buChar char="•"/>
            </a:pPr>
            <a:r>
              <a:rPr lang="en-US" b="1" err="1">
                <a:cs typeface="Arial"/>
              </a:rPr>
              <a:t>formatted_results</a:t>
            </a:r>
            <a:r>
              <a:rPr lang="en-US" b="1" dirty="0">
                <a:cs typeface="Arial"/>
              </a:rPr>
              <a:t> = "Port Scan Results:\n":</a:t>
            </a:r>
            <a:r>
              <a:rPr lang="en-US" dirty="0">
                <a:cs typeface="Arial"/>
              </a:rPr>
              <a:t> Initializes a string to hold the formatted results.​</a:t>
            </a:r>
          </a:p>
          <a:p>
            <a:pPr marL="228600" indent="-228600">
              <a:buFont typeface=""/>
              <a:buChar char="•"/>
            </a:pPr>
            <a:r>
              <a:rPr lang="en-US" b="1" err="1">
                <a:cs typeface="Arial"/>
              </a:rPr>
              <a:t>formatted_results</a:t>
            </a:r>
            <a:r>
              <a:rPr lang="en-US" b="1" dirty="0">
                <a:cs typeface="Arial"/>
              </a:rPr>
              <a:t> += "{:&lt;8} {:&lt;15} {:&lt;10}\</a:t>
            </a:r>
            <a:r>
              <a:rPr lang="en-US" b="1" err="1">
                <a:cs typeface="Arial"/>
              </a:rPr>
              <a:t>n".format</a:t>
            </a:r>
            <a:r>
              <a:rPr lang="en-US" b="1" dirty="0">
                <a:cs typeface="Arial"/>
              </a:rPr>
              <a:t>("Port", "Service", "Status"):</a:t>
            </a:r>
            <a:r>
              <a:rPr lang="en-US" dirty="0">
                <a:cs typeface="Arial"/>
              </a:rPr>
              <a:t> Adds a header line with columns for Port, Service, and Status.​</a:t>
            </a:r>
          </a:p>
          <a:p>
            <a:pPr marL="228600" indent="-228600">
              <a:buFont typeface=""/>
              <a:buChar char="•"/>
            </a:pPr>
            <a:r>
              <a:rPr lang="en-US" b="1" dirty="0" err="1">
                <a:cs typeface="Arial"/>
              </a:rPr>
              <a:t>formatted_results</a:t>
            </a:r>
            <a:r>
              <a:rPr lang="en-US" b="1" dirty="0">
                <a:cs typeface="Arial"/>
              </a:rPr>
              <a:t> += '-' * 85 + "\n":</a:t>
            </a:r>
            <a:r>
              <a:rPr lang="en-US" dirty="0">
                <a:cs typeface="Arial"/>
              </a:rPr>
              <a:t> Adds a separator line.​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cs typeface="Arial"/>
              </a:rPr>
              <a:t>for port, service, banner, status in results::</a:t>
            </a:r>
            <a:r>
              <a:rPr lang="en-US" dirty="0">
                <a:cs typeface="Arial"/>
              </a:rPr>
              <a:t> Iterates over the scan results.</a:t>
            </a:r>
          </a:p>
        </p:txBody>
      </p:sp>
    </p:spTree>
    <p:extLst>
      <p:ext uri="{BB962C8B-B14F-4D97-AF65-F5344CB8AC3E}">
        <p14:creationId xmlns:p14="http://schemas.microsoft.com/office/powerpoint/2010/main" val="58047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 descr="Зображення, що містить текст, знімок екрана, Шрифт&#10;&#10;Опис створено автоматично">
            <a:extLst>
              <a:ext uri="{FF2B5EF4-FFF2-40B4-BE49-F238E27FC236}">
                <a16:creationId xmlns:a16="http://schemas.microsoft.com/office/drawing/2014/main" id="{8D290496-A298-7D80-1F89-F1A9716CC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712" y="227729"/>
            <a:ext cx="5867400" cy="25622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003BBF-20A7-E832-D6C3-5025AF139432}"/>
              </a:ext>
            </a:extLst>
          </p:cNvPr>
          <p:cNvSpPr txBox="1"/>
          <p:nvPr/>
        </p:nvSpPr>
        <p:spPr>
          <a:xfrm>
            <a:off x="857428" y="2879933"/>
            <a:ext cx="635379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 dirty="0"/>
              <a:t>def </a:t>
            </a:r>
            <a:r>
              <a:rPr lang="en-US" b="1" dirty="0" err="1"/>
              <a:t>get_banner</a:t>
            </a:r>
            <a:r>
              <a:rPr lang="en-US" b="1" dirty="0"/>
              <a:t>(sock):: </a:t>
            </a:r>
            <a:r>
              <a:rPr lang="en-US" dirty="0"/>
              <a:t>Defines a function to retrieve the banner from a socket.</a:t>
            </a:r>
          </a:p>
          <a:p>
            <a:pPr>
              <a:buFont typeface=""/>
              <a:buChar char="•"/>
            </a:pPr>
            <a:r>
              <a:rPr lang="en-US" b="1" dirty="0"/>
              <a:t>try::</a:t>
            </a:r>
            <a:r>
              <a:rPr lang="en-US" dirty="0"/>
              <a:t> Starts a try block to handle potential errors.</a:t>
            </a:r>
          </a:p>
          <a:p>
            <a:pPr>
              <a:buFont typeface=""/>
              <a:buChar char="•"/>
            </a:pPr>
            <a:r>
              <a:rPr lang="en-US" b="1" dirty="0" err="1"/>
              <a:t>sock.settimeout</a:t>
            </a:r>
            <a:r>
              <a:rPr lang="en-US" b="1" dirty="0"/>
              <a:t>(1):</a:t>
            </a:r>
            <a:r>
              <a:rPr lang="en-US" dirty="0"/>
              <a:t> Sets a 1-second timeout for the socket.</a:t>
            </a:r>
          </a:p>
          <a:p>
            <a:pPr>
              <a:buFont typeface=""/>
              <a:buChar char="•"/>
            </a:pPr>
            <a:r>
              <a:rPr lang="en-US" b="1" dirty="0"/>
              <a:t>banner = </a:t>
            </a:r>
            <a:r>
              <a:rPr lang="en-US" b="1" dirty="0" err="1"/>
              <a:t>sock.recv</a:t>
            </a:r>
            <a:r>
              <a:rPr lang="en-US" b="1" dirty="0"/>
              <a:t>(1024).decode().strip():</a:t>
            </a:r>
            <a:r>
              <a:rPr lang="en-US" dirty="0"/>
              <a:t> Receives up to 1024 bytes from the socket, decodes the bytes to a string, and removes any leading or trailing whitespace.</a:t>
            </a:r>
          </a:p>
          <a:p>
            <a:pPr>
              <a:buFont typeface=""/>
              <a:buChar char="•"/>
            </a:pPr>
            <a:r>
              <a:rPr lang="en-US" b="1" dirty="0"/>
              <a:t>return banner: </a:t>
            </a:r>
            <a:r>
              <a:rPr lang="en-US" dirty="0"/>
              <a:t>Returns the banner.</a:t>
            </a:r>
          </a:p>
          <a:p>
            <a:pPr>
              <a:buFont typeface=""/>
              <a:buChar char="•"/>
            </a:pPr>
            <a:r>
              <a:rPr lang="en-US" b="1" dirty="0"/>
              <a:t>except::</a:t>
            </a:r>
            <a:r>
              <a:rPr lang="en-US" dirty="0"/>
              <a:t> Catches any exceptions that occur.</a:t>
            </a:r>
          </a:p>
          <a:p>
            <a:pPr>
              <a:buFont typeface=""/>
              <a:buChar char="•"/>
            </a:pPr>
            <a:r>
              <a:rPr lang="en-US" b="1" dirty="0"/>
              <a:t>return "": </a:t>
            </a:r>
            <a:r>
              <a:rPr lang="en-US" dirty="0"/>
              <a:t>Returns an empty string if an exception occurs.</a:t>
            </a:r>
          </a:p>
        </p:txBody>
      </p:sp>
    </p:spTree>
    <p:extLst>
      <p:ext uri="{BB962C8B-B14F-4D97-AF65-F5344CB8AC3E}">
        <p14:creationId xmlns:p14="http://schemas.microsoft.com/office/powerpoint/2010/main" val="2611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 descr="Зображення, що містить текст, знімок екрана, Шрифт&#10;&#10;Опис створено автоматично">
            <a:extLst>
              <a:ext uri="{FF2B5EF4-FFF2-40B4-BE49-F238E27FC236}">
                <a16:creationId xmlns:a16="http://schemas.microsoft.com/office/drawing/2014/main" id="{C52CFC21-119D-F46B-B3C3-32ADA5616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783" y="95102"/>
            <a:ext cx="5872322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2E5337-051E-EB79-44A2-6960EA2DADAA}"/>
              </a:ext>
            </a:extLst>
          </p:cNvPr>
          <p:cNvSpPr txBox="1"/>
          <p:nvPr/>
        </p:nvSpPr>
        <p:spPr>
          <a:xfrm>
            <a:off x="6098849" y="81185"/>
            <a:ext cx="6076060" cy="6247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sz="1600" b="1" dirty="0"/>
              <a:t>def </a:t>
            </a:r>
            <a:r>
              <a:rPr lang="en-US" sz="1600" b="1" err="1"/>
              <a:t>scan_port</a:t>
            </a:r>
            <a:r>
              <a:rPr lang="en-US" sz="1600" b="1" dirty="0"/>
              <a:t>(</a:t>
            </a:r>
            <a:r>
              <a:rPr lang="en-US" sz="1600" b="1" err="1"/>
              <a:t>target_ip</a:t>
            </a:r>
            <a:r>
              <a:rPr lang="en-US" sz="1600" b="1" dirty="0"/>
              <a:t>, port):: </a:t>
            </a:r>
            <a:r>
              <a:rPr lang="en-US" sz="1600" dirty="0"/>
              <a:t>Defines a function to scan a single port on the target IP.</a:t>
            </a:r>
          </a:p>
          <a:p>
            <a:pPr>
              <a:buFont typeface=""/>
              <a:buChar char="•"/>
            </a:pPr>
            <a:r>
              <a:rPr lang="en-US" sz="1600" b="1" dirty="0"/>
              <a:t>try::</a:t>
            </a:r>
            <a:r>
              <a:rPr lang="en-US" sz="1600" dirty="0"/>
              <a:t> Starts a try block to handle potential errors.</a:t>
            </a:r>
          </a:p>
          <a:p>
            <a:pPr>
              <a:buFont typeface=""/>
              <a:buChar char="•"/>
            </a:pPr>
            <a:r>
              <a:rPr lang="en-US" sz="1600" b="1" dirty="0"/>
              <a:t>sock = </a:t>
            </a:r>
            <a:r>
              <a:rPr lang="en-US" sz="1600" b="1" dirty="0" err="1"/>
              <a:t>socket.socket</a:t>
            </a:r>
            <a:r>
              <a:rPr lang="en-US" sz="1600" b="1" dirty="0"/>
              <a:t>(</a:t>
            </a:r>
            <a:r>
              <a:rPr lang="en-US" sz="1600" b="1" dirty="0" err="1"/>
              <a:t>socket.AF_INET</a:t>
            </a:r>
            <a:r>
              <a:rPr lang="en-US" sz="1600" b="1" dirty="0"/>
              <a:t>, </a:t>
            </a:r>
            <a:r>
              <a:rPr lang="en-US" sz="1600" b="1" dirty="0" err="1"/>
              <a:t>socket.SOCK_STREAM</a:t>
            </a:r>
            <a:r>
              <a:rPr lang="en-US" sz="1600" b="1" dirty="0"/>
              <a:t>):</a:t>
            </a:r>
            <a:r>
              <a:rPr lang="en-US" sz="1600" dirty="0"/>
              <a:t> Creates a new TCP socket.</a:t>
            </a:r>
          </a:p>
          <a:p>
            <a:pPr>
              <a:buFont typeface=""/>
              <a:buChar char="•"/>
            </a:pPr>
            <a:r>
              <a:rPr lang="en-US" sz="1600" b="1" dirty="0" err="1"/>
              <a:t>sock.settimeout</a:t>
            </a:r>
            <a:r>
              <a:rPr lang="en-US" sz="1600" b="1" dirty="0"/>
              <a:t>(1):</a:t>
            </a:r>
            <a:r>
              <a:rPr lang="en-US" sz="1600" dirty="0"/>
              <a:t> Sets a 1-second timeout for the socket.</a:t>
            </a:r>
          </a:p>
          <a:p>
            <a:pPr>
              <a:buFont typeface=""/>
              <a:buChar char="•"/>
            </a:pPr>
            <a:r>
              <a:rPr lang="en-US" sz="1600" b="1" dirty="0"/>
              <a:t>result = </a:t>
            </a:r>
            <a:r>
              <a:rPr lang="en-US" sz="1600" b="1" err="1"/>
              <a:t>sock.connect_ex</a:t>
            </a:r>
            <a:r>
              <a:rPr lang="en-US" sz="1600" b="1" dirty="0"/>
              <a:t>((</a:t>
            </a:r>
            <a:r>
              <a:rPr lang="en-US" sz="1600" b="1" err="1"/>
              <a:t>target_ip</a:t>
            </a:r>
            <a:r>
              <a:rPr lang="en-US" sz="1600" b="1" dirty="0"/>
              <a:t>, port)):</a:t>
            </a:r>
            <a:r>
              <a:rPr lang="en-US" sz="1600" dirty="0"/>
              <a:t> Attempts to connect to the target IP and port. Returns 0 if the connection is successful.</a:t>
            </a:r>
          </a:p>
          <a:p>
            <a:pPr marL="228600" indent="-228600">
              <a:buFont typeface=""/>
              <a:buChar char="•"/>
            </a:pPr>
            <a:r>
              <a:rPr lang="en-US" sz="1600" b="1" dirty="0"/>
              <a:t>if result == 0::</a:t>
            </a:r>
            <a:r>
              <a:rPr lang="en-US" sz="1600" dirty="0"/>
              <a:t> Checks if the connection was successful.</a:t>
            </a:r>
          </a:p>
          <a:p>
            <a:pPr marL="228600" lvl="1" indent="-228600">
              <a:buFont typeface=""/>
              <a:buChar char="•"/>
            </a:pPr>
            <a:r>
              <a:rPr lang="en-US" sz="1600" b="1" dirty="0"/>
              <a:t>try:: </a:t>
            </a:r>
            <a:r>
              <a:rPr lang="en-US" sz="1600" dirty="0"/>
              <a:t>Starts a try block to handle potential errors.</a:t>
            </a:r>
          </a:p>
          <a:p>
            <a:pPr marL="228600" lvl="2" indent="-228600">
              <a:buFont typeface=""/>
              <a:buChar char="•"/>
            </a:pPr>
            <a:r>
              <a:rPr lang="en-US" sz="1600" b="1" dirty="0"/>
              <a:t>service = </a:t>
            </a:r>
            <a:r>
              <a:rPr lang="en-US" sz="1600" b="1" dirty="0" err="1"/>
              <a:t>socket.getservbyport</a:t>
            </a:r>
            <a:r>
              <a:rPr lang="en-US" sz="1600" b="1" dirty="0"/>
              <a:t>(port, '</a:t>
            </a:r>
            <a:r>
              <a:rPr lang="en-US" sz="1600" b="1" dirty="0" err="1"/>
              <a:t>tcp</a:t>
            </a:r>
            <a:r>
              <a:rPr lang="en-US" sz="1600" b="1" dirty="0"/>
              <a:t>'):</a:t>
            </a:r>
            <a:r>
              <a:rPr lang="en-US" sz="1600" dirty="0"/>
              <a:t> Attempts to get the service name for the port.</a:t>
            </a:r>
          </a:p>
          <a:p>
            <a:pPr marL="228600" lvl="1" indent="-228600">
              <a:buFont typeface=""/>
              <a:buChar char="•"/>
            </a:pPr>
            <a:r>
              <a:rPr lang="en-US" sz="1600" b="1" dirty="0"/>
              <a:t>except:: </a:t>
            </a:r>
            <a:r>
              <a:rPr lang="en-US" sz="1600" dirty="0"/>
              <a:t>Catches any exceptions that occur.</a:t>
            </a:r>
          </a:p>
          <a:p>
            <a:pPr marL="228600" lvl="2" indent="-228600">
              <a:buFont typeface=""/>
              <a:buChar char="•"/>
            </a:pPr>
            <a:r>
              <a:rPr lang="en-US" sz="1600" b="1" dirty="0"/>
              <a:t>service = 'Unknown':</a:t>
            </a:r>
            <a:r>
              <a:rPr lang="en-US" sz="1600" dirty="0"/>
              <a:t> Sets the service name to 'Unknown' if an exception occurs.</a:t>
            </a:r>
          </a:p>
          <a:p>
            <a:pPr marL="228600" lvl="1" indent="-228600">
              <a:buFont typeface=""/>
              <a:buChar char="•"/>
            </a:pPr>
            <a:r>
              <a:rPr lang="en-US" sz="1600" b="1" dirty="0"/>
              <a:t>banner = </a:t>
            </a:r>
            <a:r>
              <a:rPr lang="en-US" sz="1600" b="1" dirty="0" err="1"/>
              <a:t>get_banner</a:t>
            </a:r>
            <a:r>
              <a:rPr lang="en-US" sz="1600" b="1" dirty="0"/>
              <a:t>(sock): </a:t>
            </a:r>
            <a:r>
              <a:rPr lang="en-US" sz="1600" dirty="0"/>
              <a:t>Retrieves the banner from the socket.</a:t>
            </a:r>
          </a:p>
          <a:p>
            <a:pPr marL="228600" lvl="1" indent="-228600">
              <a:buFont typeface=""/>
              <a:buChar char="•"/>
            </a:pPr>
            <a:r>
              <a:rPr lang="en-US" sz="1600" b="1" dirty="0"/>
              <a:t>return port, service, banner, True: </a:t>
            </a:r>
            <a:r>
              <a:rPr lang="en-US" sz="1600" dirty="0"/>
              <a:t>Returns the port, service name, banner, and a status indicating the port is open.</a:t>
            </a:r>
          </a:p>
          <a:p>
            <a:pPr marL="228600" indent="-228600">
              <a:buFont typeface=""/>
              <a:buChar char="•"/>
            </a:pPr>
            <a:r>
              <a:rPr lang="en-US" sz="1600" b="1" dirty="0"/>
              <a:t>else::</a:t>
            </a:r>
            <a:r>
              <a:rPr lang="en-US" sz="1600" dirty="0"/>
              <a:t> If the connection was not successful.</a:t>
            </a:r>
          </a:p>
          <a:p>
            <a:pPr marL="228600" lvl="1" indent="-228600">
              <a:buFont typeface=""/>
              <a:buChar char="•"/>
            </a:pPr>
            <a:r>
              <a:rPr lang="en-US" sz="1600" b="1" dirty="0"/>
              <a:t>return port, "", "", False:</a:t>
            </a:r>
            <a:r>
              <a:rPr lang="en-US" sz="1600" dirty="0"/>
              <a:t> Returns the port, empty strings for the service and banner, and a status indicating the port is closed.</a:t>
            </a:r>
          </a:p>
          <a:p>
            <a:pPr marL="228600" indent="-228600">
              <a:buFont typeface=""/>
              <a:buChar char="•"/>
            </a:pPr>
            <a:r>
              <a:rPr lang="en-US" sz="1600" b="1" dirty="0"/>
              <a:t>except::</a:t>
            </a:r>
            <a:r>
              <a:rPr lang="en-US" sz="1600" dirty="0"/>
              <a:t> Catches any exceptions that occur.</a:t>
            </a:r>
          </a:p>
          <a:p>
            <a:pPr marL="228600" lvl="1" indent="-228600">
              <a:buFont typeface=""/>
              <a:buChar char="•"/>
            </a:pPr>
            <a:r>
              <a:rPr lang="en-US" sz="1600" b="1" dirty="0"/>
              <a:t>return port, "", "", False:</a:t>
            </a:r>
            <a:r>
              <a:rPr lang="en-US" sz="1600" dirty="0"/>
              <a:t> Returns the port, empty strings for the service and banner, and a status indicating the port is closed.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ECA1F7-749B-38C2-6274-ADE4655271FE}"/>
              </a:ext>
            </a:extLst>
          </p:cNvPr>
          <p:cNvSpPr txBox="1"/>
          <p:nvPr/>
        </p:nvSpPr>
        <p:spPr>
          <a:xfrm>
            <a:off x="408774" y="4646064"/>
            <a:ext cx="524284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finally::</a:t>
            </a:r>
            <a:r>
              <a:rPr lang="en-US" dirty="0"/>
              <a:t> Ensures the following block always executes.</a:t>
            </a:r>
          </a:p>
          <a:p>
            <a:pPr>
              <a:buFont typeface=""/>
              <a:buChar char="•"/>
            </a:pPr>
            <a:r>
              <a:rPr lang="en-US" b="1" dirty="0" err="1"/>
              <a:t>sock.close</a:t>
            </a:r>
            <a:r>
              <a:rPr lang="en-US" b="1" dirty="0"/>
              <a:t>(): </a:t>
            </a:r>
            <a:r>
              <a:rPr lang="en-US" dirty="0"/>
              <a:t>Closes the socket.</a:t>
            </a:r>
          </a:p>
        </p:txBody>
      </p:sp>
    </p:spTree>
    <p:extLst>
      <p:ext uri="{BB962C8B-B14F-4D97-AF65-F5344CB8AC3E}">
        <p14:creationId xmlns:p14="http://schemas.microsoft.com/office/powerpoint/2010/main" val="144750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 descr="Зображення, що містить текст, знімок екрана, Шрифт, програмне забезпечення&#10;&#10;Опис створено автоматично">
            <a:extLst>
              <a:ext uri="{FF2B5EF4-FFF2-40B4-BE49-F238E27FC236}">
                <a16:creationId xmlns:a16="http://schemas.microsoft.com/office/drawing/2014/main" id="{3CE69EE8-F853-5DD2-C0CF-BA66A0485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0512" y="95885"/>
            <a:ext cx="5766036" cy="333025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2556E1-C20B-A3A1-DFAE-505A298754A1}"/>
              </a:ext>
            </a:extLst>
          </p:cNvPr>
          <p:cNvSpPr txBox="1"/>
          <p:nvPr/>
        </p:nvSpPr>
        <p:spPr>
          <a:xfrm>
            <a:off x="2849" y="2849"/>
            <a:ext cx="6289705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sz="1400" b="1" dirty="0"/>
              <a:t>def </a:t>
            </a:r>
            <a:r>
              <a:rPr lang="en-US" sz="1400" b="1" err="1"/>
              <a:t>port_scan</a:t>
            </a:r>
            <a:r>
              <a:rPr lang="en-US" sz="1400" b="1" dirty="0"/>
              <a:t>(</a:t>
            </a:r>
            <a:r>
              <a:rPr lang="en-US" sz="1400" b="1" err="1"/>
              <a:t>target_host</a:t>
            </a:r>
            <a:r>
              <a:rPr lang="en-US" sz="1400" b="1" dirty="0"/>
              <a:t>, </a:t>
            </a:r>
            <a:r>
              <a:rPr lang="en-US" sz="1400" b="1" err="1"/>
              <a:t>start_port</a:t>
            </a:r>
            <a:r>
              <a:rPr lang="en-US" sz="1400" b="1" dirty="0"/>
              <a:t>, </a:t>
            </a:r>
            <a:r>
              <a:rPr lang="en-US" sz="1400" b="1" err="1"/>
              <a:t>end_port</a:t>
            </a:r>
            <a:r>
              <a:rPr lang="en-US" sz="1400" b="1" dirty="0"/>
              <a:t>):: </a:t>
            </a:r>
            <a:r>
              <a:rPr lang="en-US" sz="1400" dirty="0"/>
              <a:t>Defines a function to scan a range of ports on the target host.</a:t>
            </a:r>
          </a:p>
          <a:p>
            <a:pPr>
              <a:buFont typeface=""/>
              <a:buChar char="•"/>
            </a:pPr>
            <a:r>
              <a:rPr lang="en-US" sz="1400" b="1" err="1"/>
              <a:t>target_ip</a:t>
            </a:r>
            <a:r>
              <a:rPr lang="en-US" sz="1400" b="1" dirty="0"/>
              <a:t> = </a:t>
            </a:r>
            <a:r>
              <a:rPr lang="en-US" sz="1400" b="1" err="1"/>
              <a:t>socket.gethostbyname</a:t>
            </a:r>
            <a:r>
              <a:rPr lang="en-US" sz="1400" b="1" dirty="0"/>
              <a:t>(</a:t>
            </a:r>
            <a:r>
              <a:rPr lang="en-US" sz="1400" b="1" err="1"/>
              <a:t>target_host</a:t>
            </a:r>
            <a:r>
              <a:rPr lang="en-US" sz="1400" b="1" dirty="0"/>
              <a:t>): </a:t>
            </a:r>
            <a:r>
              <a:rPr lang="en-US" sz="1400" dirty="0"/>
              <a:t>Resolves the target host to an IP address.</a:t>
            </a:r>
          </a:p>
          <a:p>
            <a:pPr>
              <a:buFont typeface=""/>
              <a:buChar char="•"/>
            </a:pPr>
            <a:r>
              <a:rPr lang="en-US" sz="1400" b="1" dirty="0"/>
              <a:t>print(</a:t>
            </a:r>
            <a:r>
              <a:rPr lang="en-US" sz="1400" b="1" err="1"/>
              <a:t>f"Starting</a:t>
            </a:r>
            <a:r>
              <a:rPr lang="en-US" sz="1400" b="1" dirty="0"/>
              <a:t> scan on host: {</a:t>
            </a:r>
            <a:r>
              <a:rPr lang="en-US" sz="1400" b="1" err="1"/>
              <a:t>target_ip</a:t>
            </a:r>
            <a:r>
              <a:rPr lang="en-US" sz="1400" b="1" dirty="0"/>
              <a:t>}"): </a:t>
            </a:r>
            <a:r>
              <a:rPr lang="en-US" sz="1400" dirty="0"/>
              <a:t>Prints a message indicating the start of the scan.</a:t>
            </a:r>
          </a:p>
          <a:p>
            <a:pPr>
              <a:buFont typeface=""/>
              <a:buChar char="•"/>
            </a:pPr>
            <a:r>
              <a:rPr lang="en-US" sz="1400" b="1" dirty="0"/>
              <a:t>results = []: </a:t>
            </a:r>
            <a:r>
              <a:rPr lang="en-US" sz="1400" dirty="0"/>
              <a:t>Initializes an empty list to store the scan results.</a:t>
            </a:r>
          </a:p>
          <a:p>
            <a:pPr marL="228600" indent="-228600">
              <a:buFont typeface=""/>
              <a:buChar char="•"/>
            </a:pPr>
            <a:r>
              <a:rPr lang="en-US" sz="1400" b="1" dirty="0"/>
              <a:t>with </a:t>
            </a:r>
            <a:r>
              <a:rPr lang="en-US" sz="1400" b="1" err="1"/>
              <a:t>concurrent.futures.ThreadPoolExecutor</a:t>
            </a:r>
            <a:r>
              <a:rPr lang="en-US" sz="1400" b="1" dirty="0"/>
              <a:t>(</a:t>
            </a:r>
            <a:r>
              <a:rPr lang="en-US" sz="1400" b="1" err="1"/>
              <a:t>max_workers</a:t>
            </a:r>
            <a:r>
              <a:rPr lang="en-US" sz="1400" b="1" dirty="0"/>
              <a:t>=400) as executor::</a:t>
            </a:r>
            <a:r>
              <a:rPr lang="en-US" sz="1400" dirty="0"/>
              <a:t> Creates a thread pool executor with a maximum of 400 threads.</a:t>
            </a:r>
          </a:p>
          <a:p>
            <a:pPr marL="228600" lvl="1" indent="-228600">
              <a:buFont typeface=""/>
              <a:buChar char="•"/>
            </a:pPr>
            <a:r>
              <a:rPr lang="en-US" sz="1400" b="1" dirty="0"/>
              <a:t>futures = {</a:t>
            </a:r>
            <a:r>
              <a:rPr lang="en-US" sz="1400" b="1" err="1"/>
              <a:t>executor.submit</a:t>
            </a:r>
            <a:r>
              <a:rPr lang="en-US" sz="1400" b="1" dirty="0"/>
              <a:t>(</a:t>
            </a:r>
            <a:r>
              <a:rPr lang="en-US" sz="1400" b="1" err="1"/>
              <a:t>scan_port</a:t>
            </a:r>
            <a:r>
              <a:rPr lang="en-US" sz="1400" b="1" dirty="0"/>
              <a:t>, </a:t>
            </a:r>
            <a:r>
              <a:rPr lang="en-US" sz="1400" b="1" err="1"/>
              <a:t>target_ip</a:t>
            </a:r>
            <a:r>
              <a:rPr lang="en-US" sz="1400" b="1" dirty="0"/>
              <a:t>, port): port for port in range(</a:t>
            </a:r>
            <a:r>
              <a:rPr lang="en-US" sz="1400" b="1" err="1"/>
              <a:t>start_port</a:t>
            </a:r>
            <a:r>
              <a:rPr lang="en-US" sz="1400" b="1" dirty="0"/>
              <a:t>, </a:t>
            </a:r>
            <a:r>
              <a:rPr lang="en-US" sz="1400" b="1" err="1"/>
              <a:t>end_port</a:t>
            </a:r>
            <a:r>
              <a:rPr lang="en-US" sz="1400" b="1" dirty="0"/>
              <a:t> + 1)}:</a:t>
            </a:r>
            <a:r>
              <a:rPr lang="en-US" sz="1400" dirty="0"/>
              <a:t> Submits tasks to scan each port in the specified range and stores the futures in a dictionary.</a:t>
            </a:r>
          </a:p>
          <a:p>
            <a:pPr marL="228600" lvl="1" indent="-228600">
              <a:buFont typeface=""/>
              <a:buChar char="•"/>
            </a:pPr>
            <a:r>
              <a:rPr lang="en-US" sz="1400" b="1" err="1"/>
              <a:t>total_ports</a:t>
            </a:r>
            <a:r>
              <a:rPr lang="en-US" sz="1400" b="1" dirty="0"/>
              <a:t> = </a:t>
            </a:r>
            <a:r>
              <a:rPr lang="en-US" sz="1400" b="1" err="1"/>
              <a:t>end_port</a:t>
            </a:r>
            <a:r>
              <a:rPr lang="en-US" sz="1400" b="1" dirty="0"/>
              <a:t> - </a:t>
            </a:r>
            <a:r>
              <a:rPr lang="en-US" sz="1400" b="1" err="1"/>
              <a:t>start_port</a:t>
            </a:r>
            <a:r>
              <a:rPr lang="en-US" sz="1400" b="1" dirty="0"/>
              <a:t> + 1: </a:t>
            </a:r>
            <a:r>
              <a:rPr lang="en-US" sz="1400" dirty="0"/>
              <a:t>Calculates the total number of ports to scan.</a:t>
            </a:r>
          </a:p>
          <a:p>
            <a:pPr marL="228600" lvl="1" indent="-228600">
              <a:buFont typeface=""/>
              <a:buChar char="•"/>
            </a:pPr>
            <a:r>
              <a:rPr lang="en-US" sz="1400" b="1" dirty="0"/>
              <a:t>for </a:t>
            </a:r>
            <a:r>
              <a:rPr lang="en-US" sz="1400" b="1" err="1"/>
              <a:t>i</a:t>
            </a:r>
            <a:r>
              <a:rPr lang="en-US" sz="1400" b="1" dirty="0"/>
              <a:t>, future in enumerate(</a:t>
            </a:r>
            <a:r>
              <a:rPr lang="en-US" sz="1400" b="1" err="1"/>
              <a:t>concurrent.futures.as_completed</a:t>
            </a:r>
            <a:r>
              <a:rPr lang="en-US" sz="1400" b="1" dirty="0"/>
              <a:t>(futures), start=1)::</a:t>
            </a:r>
            <a:r>
              <a:rPr lang="en-US" sz="1400" dirty="0"/>
              <a:t> Iterates over the completed futures.</a:t>
            </a:r>
          </a:p>
          <a:p>
            <a:pPr marL="228600" lvl="2" indent="-228600">
              <a:buFont typeface=""/>
              <a:buChar char="•"/>
            </a:pPr>
            <a:r>
              <a:rPr lang="en-US" sz="1400" b="1" dirty="0"/>
              <a:t>port, service, banner, status = </a:t>
            </a:r>
            <a:r>
              <a:rPr lang="en-US" sz="1400" b="1" err="1"/>
              <a:t>future.result</a:t>
            </a:r>
            <a:r>
              <a:rPr lang="en-US" sz="1400" b="1" dirty="0"/>
              <a:t>(): </a:t>
            </a:r>
            <a:r>
              <a:rPr lang="en-US" sz="1400" dirty="0"/>
              <a:t>Retrieves the result from the future.</a:t>
            </a:r>
          </a:p>
          <a:p>
            <a:pPr marL="228600" lvl="2" indent="-228600">
              <a:buFont typeface=""/>
              <a:buChar char="•"/>
            </a:pPr>
            <a:r>
              <a:rPr lang="en-US" sz="1400" b="1" err="1"/>
              <a:t>results.append</a:t>
            </a:r>
            <a:r>
              <a:rPr lang="en-US" sz="1400" b="1" dirty="0"/>
              <a:t>((port, service, banner, status)): </a:t>
            </a:r>
            <a:r>
              <a:rPr lang="en-US" sz="1400" dirty="0"/>
              <a:t>Appends the result to the results list.</a:t>
            </a:r>
          </a:p>
          <a:p>
            <a:pPr marL="228600" lvl="2" indent="-228600">
              <a:buFont typeface=""/>
              <a:buChar char="•"/>
            </a:pPr>
            <a:r>
              <a:rPr lang="en-US" sz="1400" b="1" err="1"/>
              <a:t>sys.stdout.write</a:t>
            </a:r>
            <a:r>
              <a:rPr lang="en-US" sz="1400" b="1" dirty="0"/>
              <a:t>(f"\</a:t>
            </a:r>
            <a:r>
              <a:rPr lang="en-US" sz="1400" b="1" err="1"/>
              <a:t>rProgress</a:t>
            </a:r>
            <a:r>
              <a:rPr lang="en-US" sz="1400" b="1" dirty="0"/>
              <a:t>: {</a:t>
            </a:r>
            <a:r>
              <a:rPr lang="en-US" sz="1400" b="1" err="1"/>
              <a:t>i</a:t>
            </a:r>
            <a:r>
              <a:rPr lang="en-US" sz="1400" b="1" dirty="0"/>
              <a:t>}/{</a:t>
            </a:r>
            <a:r>
              <a:rPr lang="en-US" sz="1400" b="1" err="1"/>
              <a:t>total_ports</a:t>
            </a:r>
            <a:r>
              <a:rPr lang="en-US" sz="1400" b="1" dirty="0"/>
              <a:t>} ports scanned"):</a:t>
            </a:r>
            <a:r>
              <a:rPr lang="en-US" sz="1400" dirty="0"/>
              <a:t> Updates the progress on the same line.</a:t>
            </a:r>
          </a:p>
          <a:p>
            <a:pPr marL="228600" lvl="2" indent="-228600">
              <a:buFont typeface=""/>
              <a:buChar char="•"/>
            </a:pPr>
            <a:r>
              <a:rPr lang="en-US" sz="1400" b="1" err="1"/>
              <a:t>sys.stdout.flush</a:t>
            </a:r>
            <a:r>
              <a:rPr lang="en-US" sz="1400" b="1" dirty="0"/>
              <a:t>(): </a:t>
            </a:r>
            <a:r>
              <a:rPr lang="en-US" sz="1400" dirty="0"/>
              <a:t>Flushes the output buffer to ensure the progress message is displayed.</a:t>
            </a:r>
          </a:p>
          <a:p>
            <a:pPr>
              <a:buFont typeface=""/>
              <a:buChar char="•"/>
            </a:pPr>
            <a:r>
              <a:rPr lang="en-US" sz="1400" b="1" err="1"/>
              <a:t>sys.stdout.write</a:t>
            </a:r>
            <a:r>
              <a:rPr lang="en-US" sz="1400" b="1" dirty="0"/>
              <a:t>("\n"):</a:t>
            </a:r>
            <a:r>
              <a:rPr lang="en-US" sz="1400" dirty="0"/>
              <a:t> Writes a newline to move to the next line.</a:t>
            </a:r>
          </a:p>
          <a:p>
            <a:pPr>
              <a:buFont typeface=""/>
              <a:buChar char="•"/>
            </a:pPr>
            <a:r>
              <a:rPr lang="en-US" sz="1400" b="1" dirty="0"/>
              <a:t>print(</a:t>
            </a:r>
            <a:r>
              <a:rPr lang="en-US" sz="1400" b="1" err="1"/>
              <a:t>format_port_results</a:t>
            </a:r>
            <a:r>
              <a:rPr lang="en-US" sz="1400" b="1" dirty="0"/>
              <a:t>(results)):</a:t>
            </a:r>
            <a:r>
              <a:rPr lang="en-US" sz="1400" dirty="0"/>
              <a:t> Prints the formatted scan results.</a:t>
            </a:r>
          </a:p>
        </p:txBody>
      </p:sp>
    </p:spTree>
    <p:extLst>
      <p:ext uri="{BB962C8B-B14F-4D97-AF65-F5344CB8AC3E}">
        <p14:creationId xmlns:p14="http://schemas.microsoft.com/office/powerpoint/2010/main" val="117752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 descr="Зображення, що містить текст, знімок екрана, Шрифт&#10;&#10;Опис створено автоматично">
            <a:extLst>
              <a:ext uri="{FF2B5EF4-FFF2-40B4-BE49-F238E27FC236}">
                <a16:creationId xmlns:a16="http://schemas.microsoft.com/office/drawing/2014/main" id="{D6145B6F-3A93-5730-D30A-EDD625C48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3965" y="113064"/>
            <a:ext cx="6210300" cy="23050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3C1441-9337-E253-CA56-C245F7715562}"/>
              </a:ext>
            </a:extLst>
          </p:cNvPr>
          <p:cNvSpPr txBox="1"/>
          <p:nvPr/>
        </p:nvSpPr>
        <p:spPr>
          <a:xfrm>
            <a:off x="664564" y="2775679"/>
            <a:ext cx="648449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 dirty="0"/>
              <a:t>if __name__ == '__main__'::</a:t>
            </a:r>
            <a:r>
              <a:rPr lang="en-US" dirty="0"/>
              <a:t> Ensures that the following code block runs only if the script is executed directly.</a:t>
            </a:r>
          </a:p>
          <a:p>
            <a:pPr>
              <a:buFont typeface=""/>
              <a:buChar char="•"/>
            </a:pPr>
            <a:r>
              <a:rPr lang="en-US" b="1" err="1"/>
              <a:t>target_host</a:t>
            </a:r>
            <a:r>
              <a:rPr lang="en-US" b="1" dirty="0"/>
              <a:t> = input("Enter your target IP: "):</a:t>
            </a:r>
            <a:r>
              <a:rPr lang="en-US" dirty="0"/>
              <a:t> Prompts the user to enter the target IP address or hostname.</a:t>
            </a:r>
          </a:p>
          <a:p>
            <a:pPr>
              <a:buFont typeface=""/>
              <a:buChar char="•"/>
            </a:pPr>
            <a:r>
              <a:rPr lang="en-US" b="1" err="1"/>
              <a:t>start_port</a:t>
            </a:r>
            <a:r>
              <a:rPr lang="en-US" b="1" dirty="0"/>
              <a:t> = int(input("Enter the start port: ")):</a:t>
            </a:r>
            <a:r>
              <a:rPr lang="en-US" dirty="0"/>
              <a:t> Prompts the user to enter the starting port number.</a:t>
            </a:r>
          </a:p>
          <a:p>
            <a:pPr>
              <a:buFont typeface=""/>
              <a:buChar char="•"/>
            </a:pPr>
            <a:r>
              <a:rPr lang="en-US" b="1" dirty="0" err="1"/>
              <a:t>end_port</a:t>
            </a:r>
            <a:r>
              <a:rPr lang="en-US" b="1" dirty="0"/>
              <a:t> = int(input("Enter end port: ")):</a:t>
            </a:r>
            <a:r>
              <a:rPr lang="en-US" dirty="0"/>
              <a:t> Prompts the user to enter the ending port number.</a:t>
            </a:r>
          </a:p>
          <a:p>
            <a:pPr>
              <a:buFont typeface=""/>
              <a:buChar char="•"/>
            </a:pPr>
            <a:r>
              <a:rPr lang="en-US" b="1" dirty="0" err="1"/>
              <a:t>port_scan</a:t>
            </a:r>
            <a:r>
              <a:rPr lang="en-US" b="1" dirty="0"/>
              <a:t>(</a:t>
            </a:r>
            <a:r>
              <a:rPr lang="en-US" b="1" dirty="0" err="1"/>
              <a:t>target_host</a:t>
            </a:r>
            <a:r>
              <a:rPr lang="en-US" b="1" dirty="0"/>
              <a:t>, </a:t>
            </a:r>
            <a:r>
              <a:rPr lang="en-US" b="1" dirty="0" err="1"/>
              <a:t>start_port</a:t>
            </a:r>
            <a:r>
              <a:rPr lang="en-US" b="1" dirty="0"/>
              <a:t>, </a:t>
            </a:r>
            <a:r>
              <a:rPr lang="en-US" b="1" dirty="0" err="1"/>
              <a:t>end_port</a:t>
            </a:r>
            <a:r>
              <a:rPr lang="en-US" b="1" dirty="0"/>
              <a:t>):</a:t>
            </a:r>
            <a:r>
              <a:rPr lang="en-US" dirty="0"/>
              <a:t> Calls the </a:t>
            </a:r>
            <a:r>
              <a:rPr lang="en-US" dirty="0" err="1"/>
              <a:t>port_scan</a:t>
            </a:r>
            <a:r>
              <a:rPr lang="en-US" dirty="0"/>
              <a:t> function with the provided arguments.</a:t>
            </a:r>
          </a:p>
        </p:txBody>
      </p:sp>
    </p:spTree>
    <p:extLst>
      <p:ext uri="{BB962C8B-B14F-4D97-AF65-F5344CB8AC3E}">
        <p14:creationId xmlns:p14="http://schemas.microsoft.com/office/powerpoint/2010/main" val="32289566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8" baseType="lpstr">
      <vt:lpstr>Тема Office</vt:lpstr>
      <vt:lpstr>Port Scanner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lastModifiedBy/>
  <cp:revision>82</cp:revision>
  <dcterms:created xsi:type="dcterms:W3CDTF">2024-07-21T11:41:05Z</dcterms:created>
  <dcterms:modified xsi:type="dcterms:W3CDTF">2024-07-21T12:00:32Z</dcterms:modified>
</cp:coreProperties>
</file>