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3AD4B-6AC3-44C4-9A6B-CAA39ED2AF78}" v="205" dt="2024-07-20T13:46:5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F563AD4B-6AC3-44C4-9A6B-CAA39ED2AF78}"/>
    <pc:docChg chg="addSld delSld modSld">
      <pc:chgData name="Назар Дячок" userId="a49f8edf2231cb71" providerId="Windows Live" clId="Web-{F563AD4B-6AC3-44C4-9A6B-CAA39ED2AF78}" dt="2024-07-20T13:46:51.803" v="169"/>
      <pc:docMkLst>
        <pc:docMk/>
      </pc:docMkLst>
      <pc:sldChg chg="delSp modSp">
        <pc:chgData name="Назар Дячок" userId="a49f8edf2231cb71" providerId="Windows Live" clId="Web-{F563AD4B-6AC3-44C4-9A6B-CAA39ED2AF78}" dt="2024-07-20T13:38:46.615" v="56" actId="20577"/>
        <pc:sldMkLst>
          <pc:docMk/>
          <pc:sldMk cId="3930024240" sldId="256"/>
        </pc:sldMkLst>
        <pc:spChg chg="mod">
          <ac:chgData name="Назар Дячок" userId="a49f8edf2231cb71" providerId="Windows Live" clId="Web-{F563AD4B-6AC3-44C4-9A6B-CAA39ED2AF78}" dt="2024-07-20T13:38:46.615" v="56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F563AD4B-6AC3-44C4-9A6B-CAA39ED2AF78}" dt="2024-07-20T13:34:52.435" v="3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F563AD4B-6AC3-44C4-9A6B-CAA39ED2AF78}" dt="2024-07-20T13:35:44.531" v="18" actId="20577"/>
        <pc:sldMkLst>
          <pc:docMk/>
          <pc:sldMk cId="2128479967" sldId="257"/>
        </pc:sldMkLst>
        <pc:spChg chg="del">
          <ac:chgData name="Назар Дячок" userId="a49f8edf2231cb71" providerId="Windows Live" clId="Web-{F563AD4B-6AC3-44C4-9A6B-CAA39ED2AF78}" dt="2024-07-20T13:35:05.951" v="6"/>
          <ac:spMkLst>
            <pc:docMk/>
            <pc:sldMk cId="2128479967" sldId="257"/>
            <ac:spMk id="2" creationId="{76F7AEDD-9A00-54C4-04A1-F8475A6749CB}"/>
          </ac:spMkLst>
        </pc:spChg>
        <pc:spChg chg="del">
          <ac:chgData name="Назар Дячок" userId="a49f8edf2231cb71" providerId="Windows Live" clId="Web-{F563AD4B-6AC3-44C4-9A6B-CAA39ED2AF78}" dt="2024-07-20T13:35:03.389" v="5"/>
          <ac:spMkLst>
            <pc:docMk/>
            <pc:sldMk cId="2128479967" sldId="257"/>
            <ac:spMk id="3" creationId="{3BC84241-D7FE-7A7B-24A3-15EDD48ED422}"/>
          </ac:spMkLst>
        </pc:spChg>
        <pc:spChg chg="add mod">
          <ac:chgData name="Назар Дячок" userId="a49f8edf2231cb71" providerId="Windows Live" clId="Web-{F563AD4B-6AC3-44C4-9A6B-CAA39ED2AF78}" dt="2024-07-20T13:35:44.531" v="18" actId="20577"/>
          <ac:spMkLst>
            <pc:docMk/>
            <pc:sldMk cId="2128479967" sldId="257"/>
            <ac:spMk id="5" creationId="{AAE44AE6-2CE3-F755-636D-D9B40C00A27A}"/>
          </ac:spMkLst>
        </pc:spChg>
        <pc:picChg chg="add mod ord">
          <ac:chgData name="Назар Дячок" userId="a49f8edf2231cb71" providerId="Windows Live" clId="Web-{F563AD4B-6AC3-44C4-9A6B-CAA39ED2AF78}" dt="2024-07-20T13:35:07.514" v="7" actId="1076"/>
          <ac:picMkLst>
            <pc:docMk/>
            <pc:sldMk cId="2128479967" sldId="257"/>
            <ac:picMk id="4" creationId="{399870F3-BB2E-55FA-F1AD-8E2830C8E871}"/>
          </ac:picMkLst>
        </pc:picChg>
      </pc:sldChg>
      <pc:sldChg chg="addSp delSp modSp new">
        <pc:chgData name="Назар Дячок" userId="a49f8edf2231cb71" providerId="Windows Live" clId="Web-{F563AD4B-6AC3-44C4-9A6B-CAA39ED2AF78}" dt="2024-07-20T13:37:34.034" v="42" actId="20577"/>
        <pc:sldMkLst>
          <pc:docMk/>
          <pc:sldMk cId="3776327021" sldId="258"/>
        </pc:sldMkLst>
        <pc:spChg chg="del">
          <ac:chgData name="Назар Дячок" userId="a49f8edf2231cb71" providerId="Windows Live" clId="Web-{F563AD4B-6AC3-44C4-9A6B-CAA39ED2AF78}" dt="2024-07-20T13:36:02.266" v="21"/>
          <ac:spMkLst>
            <pc:docMk/>
            <pc:sldMk cId="3776327021" sldId="258"/>
            <ac:spMk id="2" creationId="{389B012B-BB84-A750-3300-F198C77F8E4F}"/>
          </ac:spMkLst>
        </pc:spChg>
        <pc:spChg chg="del">
          <ac:chgData name="Назар Дячок" userId="a49f8edf2231cb71" providerId="Windows Live" clId="Web-{F563AD4B-6AC3-44C4-9A6B-CAA39ED2AF78}" dt="2024-07-20T13:35:56.734" v="20"/>
          <ac:spMkLst>
            <pc:docMk/>
            <pc:sldMk cId="3776327021" sldId="258"/>
            <ac:spMk id="3" creationId="{19928ACA-857C-C48D-FF96-F0DF3E3E062B}"/>
          </ac:spMkLst>
        </pc:spChg>
        <pc:spChg chg="add mod">
          <ac:chgData name="Назар Дячок" userId="a49f8edf2231cb71" providerId="Windows Live" clId="Web-{F563AD4B-6AC3-44C4-9A6B-CAA39ED2AF78}" dt="2024-07-20T13:36:35.657" v="28" actId="20577"/>
          <ac:spMkLst>
            <pc:docMk/>
            <pc:sldMk cId="3776327021" sldId="258"/>
            <ac:spMk id="5" creationId="{682B9521-F2A0-AC24-060C-F6E642D47718}"/>
          </ac:spMkLst>
        </pc:spChg>
        <pc:spChg chg="add mod">
          <ac:chgData name="Назар Дячок" userId="a49f8edf2231cb71" providerId="Windows Live" clId="Web-{F563AD4B-6AC3-44C4-9A6B-CAA39ED2AF78}" dt="2024-07-20T13:37:34.034" v="42" actId="20577"/>
          <ac:spMkLst>
            <pc:docMk/>
            <pc:sldMk cId="3776327021" sldId="258"/>
            <ac:spMk id="7" creationId="{1AC74462-ED81-4282-F353-60027E863AF0}"/>
          </ac:spMkLst>
        </pc:spChg>
        <pc:picChg chg="add mod ord">
          <ac:chgData name="Назар Дячок" userId="a49f8edf2231cb71" providerId="Windows Live" clId="Web-{F563AD4B-6AC3-44C4-9A6B-CAA39ED2AF78}" dt="2024-07-20T13:36:24.188" v="23" actId="1076"/>
          <ac:picMkLst>
            <pc:docMk/>
            <pc:sldMk cId="3776327021" sldId="258"/>
            <ac:picMk id="4" creationId="{231771A8-4D35-FA64-0740-27F9F47E3700}"/>
          </ac:picMkLst>
        </pc:picChg>
        <pc:picChg chg="add mod">
          <ac:chgData name="Назар Дячок" userId="a49f8edf2231cb71" providerId="Windows Live" clId="Web-{F563AD4B-6AC3-44C4-9A6B-CAA39ED2AF78}" dt="2024-07-20T13:36:48.595" v="30" actId="1076"/>
          <ac:picMkLst>
            <pc:docMk/>
            <pc:sldMk cId="3776327021" sldId="258"/>
            <ac:picMk id="6" creationId="{B8F6813E-2176-F104-E637-C4D4100418F3}"/>
          </ac:picMkLst>
        </pc:picChg>
      </pc:sldChg>
      <pc:sldChg chg="addSp delSp modSp new">
        <pc:chgData name="Назар Дячок" userId="a49f8edf2231cb71" providerId="Windows Live" clId="Web-{F563AD4B-6AC3-44C4-9A6B-CAA39ED2AF78}" dt="2024-07-20T13:40:04.164" v="67" actId="20577"/>
        <pc:sldMkLst>
          <pc:docMk/>
          <pc:sldMk cId="1243397578" sldId="259"/>
        </pc:sldMkLst>
        <pc:spChg chg="del">
          <ac:chgData name="Назар Дячок" userId="a49f8edf2231cb71" providerId="Windows Live" clId="Web-{F563AD4B-6AC3-44C4-9A6B-CAA39ED2AF78}" dt="2024-07-20T13:37:51.847" v="45"/>
          <ac:spMkLst>
            <pc:docMk/>
            <pc:sldMk cId="1243397578" sldId="259"/>
            <ac:spMk id="2" creationId="{BB8FDB9B-3E6E-34F4-756A-DA24CB0A82BE}"/>
          </ac:spMkLst>
        </pc:spChg>
        <pc:spChg chg="del">
          <ac:chgData name="Назар Дячок" userId="a49f8edf2231cb71" providerId="Windows Live" clId="Web-{F563AD4B-6AC3-44C4-9A6B-CAA39ED2AF78}" dt="2024-07-20T13:37:49.035" v="44"/>
          <ac:spMkLst>
            <pc:docMk/>
            <pc:sldMk cId="1243397578" sldId="259"/>
            <ac:spMk id="3" creationId="{EDC4FE11-DF16-C09F-31C8-55113F10630E}"/>
          </ac:spMkLst>
        </pc:spChg>
        <pc:spChg chg="add mod">
          <ac:chgData name="Назар Дячок" userId="a49f8edf2231cb71" providerId="Windows Live" clId="Web-{F563AD4B-6AC3-44C4-9A6B-CAA39ED2AF78}" dt="2024-07-20T13:40:04.164" v="67" actId="20577"/>
          <ac:spMkLst>
            <pc:docMk/>
            <pc:sldMk cId="1243397578" sldId="259"/>
            <ac:spMk id="5" creationId="{3EAD8CFB-F548-2355-D1BD-1C331084C83E}"/>
          </ac:spMkLst>
        </pc:spChg>
        <pc:picChg chg="add mod ord">
          <ac:chgData name="Назар Дячок" userId="a49f8edf2231cb71" providerId="Windows Live" clId="Web-{F563AD4B-6AC3-44C4-9A6B-CAA39ED2AF78}" dt="2024-07-20T13:37:53.504" v="46" actId="1076"/>
          <ac:picMkLst>
            <pc:docMk/>
            <pc:sldMk cId="1243397578" sldId="259"/>
            <ac:picMk id="4" creationId="{488B034D-D922-466F-271E-8C05C3D26B4C}"/>
          </ac:picMkLst>
        </pc:picChg>
      </pc:sldChg>
      <pc:sldChg chg="addSp delSp modSp new">
        <pc:chgData name="Назар Дячок" userId="a49f8edf2231cb71" providerId="Windows Live" clId="Web-{F563AD4B-6AC3-44C4-9A6B-CAA39ED2AF78}" dt="2024-07-20T13:40:28.775" v="72" actId="20577"/>
        <pc:sldMkLst>
          <pc:docMk/>
          <pc:sldMk cId="1596756887" sldId="260"/>
        </pc:sldMkLst>
        <pc:spChg chg="del">
          <ac:chgData name="Назар Дячок" userId="a49f8edf2231cb71" providerId="Windows Live" clId="Web-{F563AD4B-6AC3-44C4-9A6B-CAA39ED2AF78}" dt="2024-07-20T13:39:33.429" v="58"/>
          <ac:spMkLst>
            <pc:docMk/>
            <pc:sldMk cId="1596756887" sldId="260"/>
            <ac:spMk id="2" creationId="{BB6251E9-DD49-84EE-935E-CE36395ED0A4}"/>
          </ac:spMkLst>
        </pc:spChg>
        <pc:spChg chg="del">
          <ac:chgData name="Назар Дячок" userId="a49f8edf2231cb71" providerId="Windows Live" clId="Web-{F563AD4B-6AC3-44C4-9A6B-CAA39ED2AF78}" dt="2024-07-20T13:39:31.569" v="57"/>
          <ac:spMkLst>
            <pc:docMk/>
            <pc:sldMk cId="1596756887" sldId="260"/>
            <ac:spMk id="3" creationId="{35B399C2-CF5C-BB35-29D6-996C4023C195}"/>
          </ac:spMkLst>
        </pc:spChg>
        <pc:spChg chg="add mod">
          <ac:chgData name="Назар Дячок" userId="a49f8edf2231cb71" providerId="Windows Live" clId="Web-{F563AD4B-6AC3-44C4-9A6B-CAA39ED2AF78}" dt="2024-07-20T13:40:28.775" v="72" actId="20577"/>
          <ac:spMkLst>
            <pc:docMk/>
            <pc:sldMk cId="1596756887" sldId="260"/>
            <ac:spMk id="5" creationId="{8B7D6907-9DDC-B7E2-A627-A6350A1A2613}"/>
          </ac:spMkLst>
        </pc:spChg>
        <pc:picChg chg="add mod ord">
          <ac:chgData name="Назар Дячок" userId="a49f8edf2231cb71" providerId="Windows Live" clId="Web-{F563AD4B-6AC3-44C4-9A6B-CAA39ED2AF78}" dt="2024-07-20T13:39:37.976" v="59" actId="1076"/>
          <ac:picMkLst>
            <pc:docMk/>
            <pc:sldMk cId="1596756887" sldId="260"/>
            <ac:picMk id="4" creationId="{EF0803FF-0DED-36F0-198B-A1844A63CAE3}"/>
          </ac:picMkLst>
        </pc:picChg>
      </pc:sldChg>
      <pc:sldChg chg="delSp modSp new">
        <pc:chgData name="Назар Дячок" userId="a49f8edf2231cb71" providerId="Windows Live" clId="Web-{F563AD4B-6AC3-44C4-9A6B-CAA39ED2AF78}" dt="2024-07-20T13:42:33.247" v="114" actId="20577"/>
        <pc:sldMkLst>
          <pc:docMk/>
          <pc:sldMk cId="721565594" sldId="261"/>
        </pc:sldMkLst>
        <pc:spChg chg="del">
          <ac:chgData name="Назар Дячок" userId="a49f8edf2231cb71" providerId="Windows Live" clId="Web-{F563AD4B-6AC3-44C4-9A6B-CAA39ED2AF78}" dt="2024-07-20T13:40:32.743" v="74"/>
          <ac:spMkLst>
            <pc:docMk/>
            <pc:sldMk cId="721565594" sldId="261"/>
            <ac:spMk id="2" creationId="{209A93CA-A75E-9BE2-55F1-18200F9503F7}"/>
          </ac:spMkLst>
        </pc:spChg>
        <pc:spChg chg="mod">
          <ac:chgData name="Назар Дячок" userId="a49f8edf2231cb71" providerId="Windows Live" clId="Web-{F563AD4B-6AC3-44C4-9A6B-CAA39ED2AF78}" dt="2024-07-20T13:42:33.247" v="114" actId="20577"/>
          <ac:spMkLst>
            <pc:docMk/>
            <pc:sldMk cId="721565594" sldId="261"/>
            <ac:spMk id="3" creationId="{596CBAB9-F3B2-2653-1DDC-A1B556582DDE}"/>
          </ac:spMkLst>
        </pc:spChg>
      </pc:sldChg>
      <pc:sldChg chg="addSp delSp modSp new">
        <pc:chgData name="Назар Дячок" userId="a49f8edf2231cb71" providerId="Windows Live" clId="Web-{F563AD4B-6AC3-44C4-9A6B-CAA39ED2AF78}" dt="2024-07-20T13:43:31.828" v="127" actId="20577"/>
        <pc:sldMkLst>
          <pc:docMk/>
          <pc:sldMk cId="1441046255" sldId="262"/>
        </pc:sldMkLst>
        <pc:spChg chg="del">
          <ac:chgData name="Назар Дячок" userId="a49f8edf2231cb71" providerId="Windows Live" clId="Web-{F563AD4B-6AC3-44C4-9A6B-CAA39ED2AF78}" dt="2024-07-20T13:43:05.405" v="118"/>
          <ac:spMkLst>
            <pc:docMk/>
            <pc:sldMk cId="1441046255" sldId="262"/>
            <ac:spMk id="2" creationId="{4824AF63-D6CE-4D9A-52C5-B7F91B7B979C}"/>
          </ac:spMkLst>
        </pc:spChg>
        <pc:spChg chg="del">
          <ac:chgData name="Назар Дячок" userId="a49f8edf2231cb71" providerId="Windows Live" clId="Web-{F563AD4B-6AC3-44C4-9A6B-CAA39ED2AF78}" dt="2024-07-20T13:43:01.311" v="116"/>
          <ac:spMkLst>
            <pc:docMk/>
            <pc:sldMk cId="1441046255" sldId="262"/>
            <ac:spMk id="3" creationId="{DFF0AF3B-2B98-9DAB-DC0D-B571E65A61BE}"/>
          </ac:spMkLst>
        </pc:spChg>
        <pc:spChg chg="add mod">
          <ac:chgData name="Назар Дячок" userId="a49f8edf2231cb71" providerId="Windows Live" clId="Web-{F563AD4B-6AC3-44C4-9A6B-CAA39ED2AF78}" dt="2024-07-20T13:43:31.828" v="127" actId="20577"/>
          <ac:spMkLst>
            <pc:docMk/>
            <pc:sldMk cId="1441046255" sldId="262"/>
            <ac:spMk id="5" creationId="{99C85076-6A42-8938-05CE-F17004DEE93B}"/>
          </ac:spMkLst>
        </pc:spChg>
        <pc:picChg chg="add mod ord">
          <ac:chgData name="Назар Дячок" userId="a49f8edf2231cb71" providerId="Windows Live" clId="Web-{F563AD4B-6AC3-44C4-9A6B-CAA39ED2AF78}" dt="2024-07-20T13:43:06.686" v="119" actId="1076"/>
          <ac:picMkLst>
            <pc:docMk/>
            <pc:sldMk cId="1441046255" sldId="262"/>
            <ac:picMk id="4" creationId="{AAF3F45C-F2A2-73C3-5A73-B228C77096EB}"/>
          </ac:picMkLst>
        </pc:picChg>
      </pc:sldChg>
      <pc:sldChg chg="delSp modSp new">
        <pc:chgData name="Назар Дячок" userId="a49f8edf2231cb71" providerId="Windows Live" clId="Web-{F563AD4B-6AC3-44C4-9A6B-CAA39ED2AF78}" dt="2024-07-20T13:45:37.082" v="167" actId="20577"/>
        <pc:sldMkLst>
          <pc:docMk/>
          <pc:sldMk cId="713379993" sldId="263"/>
        </pc:sldMkLst>
        <pc:spChg chg="del">
          <ac:chgData name="Назар Дячок" userId="a49f8edf2231cb71" providerId="Windows Live" clId="Web-{F563AD4B-6AC3-44C4-9A6B-CAA39ED2AF78}" dt="2024-07-20T13:43:38.765" v="129"/>
          <ac:spMkLst>
            <pc:docMk/>
            <pc:sldMk cId="713379993" sldId="263"/>
            <ac:spMk id="2" creationId="{8AFAE66A-6DE6-149A-E1C7-5C43E0C380E9}"/>
          </ac:spMkLst>
        </pc:spChg>
        <pc:spChg chg="mod">
          <ac:chgData name="Назар Дячок" userId="a49f8edf2231cb71" providerId="Windows Live" clId="Web-{F563AD4B-6AC3-44C4-9A6B-CAA39ED2AF78}" dt="2024-07-20T13:45:37.082" v="167" actId="20577"/>
          <ac:spMkLst>
            <pc:docMk/>
            <pc:sldMk cId="713379993" sldId="263"/>
            <ac:spMk id="3" creationId="{3CEBF867-CBE5-CE8C-62AF-1A091763C0B5}"/>
          </ac:spMkLst>
        </pc:spChg>
      </pc:sldChg>
      <pc:sldChg chg="new del">
        <pc:chgData name="Назар Дячок" userId="a49f8edf2231cb71" providerId="Windows Live" clId="Web-{F563AD4B-6AC3-44C4-9A6B-CAA39ED2AF78}" dt="2024-07-20T13:46:51.803" v="169"/>
        <pc:sldMkLst>
          <pc:docMk/>
          <pc:sldMk cId="149171576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Password</a:t>
            </a:r>
            <a:r>
              <a:rPr lang="uk-UA" dirty="0"/>
              <a:t> </a:t>
            </a:r>
            <a:r>
              <a:rPr lang="uk-UA" dirty="0" err="1"/>
              <a:t>cracker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399870F3-BB2E-55FA-F1AD-8E2830C8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177959"/>
            <a:ext cx="6038850" cy="21145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44AE6-2CE3-F755-636D-D9B40C00A27A}"/>
              </a:ext>
            </a:extLst>
          </p:cNvPr>
          <p:cNvSpPr txBox="1"/>
          <p:nvPr/>
        </p:nvSpPr>
        <p:spPr>
          <a:xfrm>
            <a:off x="4247260" y="2644923"/>
            <a:ext cx="742202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err="1"/>
              <a:t>hashlib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err="1"/>
              <a:t>hashlib</a:t>
            </a:r>
            <a:r>
              <a:rPr lang="en-US" dirty="0"/>
              <a:t> module, which provides tools for secure hash and message digest algorithms (e.g., MD5, SHA-1, SHA-256).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itertools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itertools</a:t>
            </a:r>
            <a:r>
              <a:rPr lang="en-US" dirty="0"/>
              <a:t> module, which provides functions for creating iterators for efficient looping.</a:t>
            </a:r>
          </a:p>
          <a:p>
            <a:pPr>
              <a:buFont typeface=""/>
              <a:buChar char="•"/>
            </a:pPr>
            <a:r>
              <a:rPr lang="en-US" b="1" dirty="0"/>
              <a:t>import string:</a:t>
            </a:r>
            <a:r>
              <a:rPr lang="en-US" dirty="0"/>
              <a:t> Imports the string module, which contains a collection of string constants (e.g., ASCII letters, digits).</a:t>
            </a:r>
          </a:p>
          <a:p>
            <a:pPr>
              <a:buFont typeface=""/>
              <a:buChar char="•"/>
            </a:pPr>
            <a:r>
              <a:rPr lang="en-US" b="1" dirty="0"/>
              <a:t>from </a:t>
            </a:r>
            <a:r>
              <a:rPr lang="en-US" b="1" dirty="0" err="1"/>
              <a:t>concurrent.futures</a:t>
            </a:r>
            <a:r>
              <a:rPr lang="en-US" b="1" dirty="0"/>
              <a:t> import </a:t>
            </a:r>
            <a:r>
              <a:rPr lang="en-US" b="1" dirty="0" err="1"/>
              <a:t>ThreadPoolExecutor</a:t>
            </a:r>
            <a:r>
              <a:rPr lang="en-US" b="1" dirty="0"/>
              <a:t>:</a:t>
            </a:r>
            <a:r>
              <a:rPr lang="en-US" dirty="0"/>
              <a:t> Imports </a:t>
            </a:r>
            <a:r>
              <a:rPr lang="en-US" dirty="0" err="1"/>
              <a:t>ThreadPoolExecutor</a:t>
            </a:r>
            <a:r>
              <a:rPr lang="en-US" dirty="0"/>
              <a:t> from the </a:t>
            </a:r>
            <a:r>
              <a:rPr lang="en-US" dirty="0" err="1"/>
              <a:t>concurrent.futures</a:t>
            </a:r>
            <a:r>
              <a:rPr lang="en-US" dirty="0"/>
              <a:t> module, allowing concurrent execution of functions using a pool of threads.</a:t>
            </a:r>
          </a:p>
          <a:p>
            <a:pPr>
              <a:buFont typeface=""/>
              <a:buChar char="•"/>
            </a:pPr>
            <a:r>
              <a:rPr lang="en-US" b="1" dirty="0"/>
              <a:t>from </a:t>
            </a:r>
            <a:r>
              <a:rPr lang="en-US" b="1" dirty="0" err="1"/>
              <a:t>tqdm</a:t>
            </a:r>
            <a:r>
              <a:rPr lang="en-US" b="1" dirty="0"/>
              <a:t> import </a:t>
            </a:r>
            <a:r>
              <a:rPr lang="en-US" b="1" dirty="0" err="1"/>
              <a:t>tqdm</a:t>
            </a:r>
            <a:r>
              <a:rPr lang="en-US" b="1" dirty="0"/>
              <a:t>:</a:t>
            </a:r>
            <a:r>
              <a:rPr lang="en-US" dirty="0"/>
              <a:t> Imports </a:t>
            </a:r>
            <a:r>
              <a:rPr lang="en-US" dirty="0" err="1"/>
              <a:t>tqdm</a:t>
            </a:r>
            <a:r>
              <a:rPr lang="en-US" dirty="0"/>
              <a:t>, a module used to display progress bars for loops.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err="1"/>
              <a:t>argparse</a:t>
            </a:r>
            <a:r>
              <a:rPr lang="en-US" b="1" dirty="0"/>
              <a:t>: </a:t>
            </a:r>
            <a:r>
              <a:rPr lang="en-US" dirty="0"/>
              <a:t>Imports the </a:t>
            </a:r>
            <a:r>
              <a:rPr lang="en-US" err="1"/>
              <a:t>argparse</a:t>
            </a:r>
            <a:r>
              <a:rPr lang="en-US" dirty="0"/>
              <a:t> module, which is used for parsing 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21284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дизайн&#10;&#10;Опис створено автоматично">
            <a:extLst>
              <a:ext uri="{FF2B5EF4-FFF2-40B4-BE49-F238E27FC236}">
                <a16:creationId xmlns:a16="http://schemas.microsoft.com/office/drawing/2014/main" id="{231771A8-4D35-FA64-0740-27F9F47E3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772" y="215462"/>
            <a:ext cx="2876550" cy="4295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B9521-F2A0-AC24-060C-F6E642D47718}"/>
              </a:ext>
            </a:extLst>
          </p:cNvPr>
          <p:cNvSpPr txBox="1"/>
          <p:nvPr/>
        </p:nvSpPr>
        <p:spPr>
          <a:xfrm>
            <a:off x="1747615" y="216493"/>
            <a:ext cx="7037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hash_name</a:t>
            </a:r>
            <a:r>
              <a:rPr lang="en-US" b="1" dirty="0"/>
              <a:t>:</a:t>
            </a:r>
            <a:r>
              <a:rPr lang="en-US" dirty="0"/>
              <a:t> A list of supported hash algorithm names that the script can use for cracking.</a:t>
            </a:r>
          </a:p>
        </p:txBody>
      </p:sp>
      <p:pic>
        <p:nvPicPr>
          <p:cNvPr id="6" name="Рисунок 5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B8F6813E-2176-F104-E637-C4D41004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7" y="1715123"/>
            <a:ext cx="7715250" cy="1504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74462-ED81-4282-F353-60027E863AF0}"/>
              </a:ext>
            </a:extLst>
          </p:cNvPr>
          <p:cNvSpPr txBox="1"/>
          <p:nvPr/>
        </p:nvSpPr>
        <p:spPr>
          <a:xfrm>
            <a:off x="294830" y="3214642"/>
            <a:ext cx="520011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err="1"/>
              <a:t>generate_passwords</a:t>
            </a:r>
            <a:r>
              <a:rPr lang="en-US" b="1" dirty="0"/>
              <a:t>(</a:t>
            </a:r>
            <a:r>
              <a:rPr lang="en-US" b="1" err="1"/>
              <a:t>min_length</a:t>
            </a:r>
            <a:r>
              <a:rPr lang="en-US" b="1" dirty="0"/>
              <a:t>, </a:t>
            </a:r>
            <a:r>
              <a:rPr lang="en-US" b="1" err="1"/>
              <a:t>max_length</a:t>
            </a:r>
            <a:r>
              <a:rPr lang="en-US" b="1" dirty="0"/>
              <a:t>, characters):: </a:t>
            </a:r>
            <a:r>
              <a:rPr lang="en-US" dirty="0"/>
              <a:t>Defines a generator function that yields passwords of varying lengths.</a:t>
            </a:r>
          </a:p>
          <a:p>
            <a:pPr>
              <a:buFont typeface=""/>
              <a:buChar char="•"/>
            </a:pPr>
            <a:r>
              <a:rPr lang="en-US" b="1" dirty="0">
                <a:latin typeface="Aptos"/>
              </a:rPr>
              <a:t>for length in range(</a:t>
            </a:r>
            <a:r>
              <a:rPr lang="en-US" b="1" dirty="0" err="1">
                <a:latin typeface="Aptos"/>
              </a:rPr>
              <a:t>min_length</a:t>
            </a:r>
            <a:r>
              <a:rPr lang="en-US" b="1" dirty="0">
                <a:latin typeface="Aptos"/>
              </a:rPr>
              <a:t>, </a:t>
            </a:r>
            <a:r>
              <a:rPr lang="en-US" b="1" dirty="0" err="1">
                <a:latin typeface="Aptos"/>
              </a:rPr>
              <a:t>max_length</a:t>
            </a:r>
            <a:r>
              <a:rPr lang="en-US" b="1" dirty="0">
                <a:latin typeface="Aptos"/>
              </a:rPr>
              <a:t> + 1):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Loops through each length from </a:t>
            </a:r>
            <a:r>
              <a:rPr lang="en-US" dirty="0" err="1"/>
              <a:t>min_length</a:t>
            </a:r>
            <a:r>
              <a:rPr lang="en-US" dirty="0"/>
              <a:t> to </a:t>
            </a:r>
            <a:r>
              <a:rPr lang="en-US" dirty="0" err="1"/>
              <a:t>max_length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/>
              <a:t>for </a:t>
            </a:r>
            <a:r>
              <a:rPr lang="en-US" b="1" dirty="0" err="1"/>
              <a:t>pwd</a:t>
            </a:r>
            <a:r>
              <a:rPr lang="en-US" b="1" dirty="0"/>
              <a:t> in </a:t>
            </a:r>
            <a:r>
              <a:rPr lang="en-US" b="1" dirty="0" err="1"/>
              <a:t>itertools.product</a:t>
            </a:r>
            <a:r>
              <a:rPr lang="en-US" b="1" dirty="0"/>
              <a:t>(characters, repeat=length)::</a:t>
            </a:r>
            <a:r>
              <a:rPr lang="en-US" dirty="0"/>
              <a:t> Generates all possible combinations of the given characters for the current length.</a:t>
            </a:r>
          </a:p>
          <a:p>
            <a:pPr>
              <a:buFont typeface=""/>
              <a:buChar char="•"/>
            </a:pPr>
            <a:r>
              <a:rPr lang="en-US" b="1" dirty="0"/>
              <a:t>yield ''.join(</a:t>
            </a:r>
            <a:r>
              <a:rPr lang="en-US" b="1" err="1"/>
              <a:t>pwd</a:t>
            </a:r>
            <a:r>
              <a:rPr lang="en-US" b="1" dirty="0"/>
              <a:t>):</a:t>
            </a:r>
            <a:r>
              <a:rPr lang="en-US" dirty="0"/>
              <a:t> Yields each generated password as a string.</a:t>
            </a:r>
          </a:p>
        </p:txBody>
      </p:sp>
    </p:spTree>
    <p:extLst>
      <p:ext uri="{BB962C8B-B14F-4D97-AF65-F5344CB8AC3E}">
        <p14:creationId xmlns:p14="http://schemas.microsoft.com/office/powerpoint/2010/main" val="37763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Шрифт, знімок екрана, ряд&#10;&#10;Опис створено автоматично">
            <a:extLst>
              <a:ext uri="{FF2B5EF4-FFF2-40B4-BE49-F238E27FC236}">
                <a16:creationId xmlns:a16="http://schemas.microsoft.com/office/drawing/2014/main" id="{488B034D-D922-466F-271E-8C05C3D2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041" y="349035"/>
            <a:ext cx="7629525" cy="838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D8CFB-F548-2355-D1BD-1C331084C83E}"/>
              </a:ext>
            </a:extLst>
          </p:cNvPr>
          <p:cNvSpPr txBox="1"/>
          <p:nvPr/>
        </p:nvSpPr>
        <p:spPr>
          <a:xfrm>
            <a:off x="166643" y="1355933"/>
            <a:ext cx="77424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err="1"/>
              <a:t>check_hash</a:t>
            </a:r>
            <a:r>
              <a:rPr lang="en-US" b="1" dirty="0"/>
              <a:t>(</a:t>
            </a:r>
            <a:r>
              <a:rPr lang="en-US" b="1" err="1"/>
              <a:t>hash_fn</a:t>
            </a:r>
            <a:r>
              <a:rPr lang="en-US" b="1" dirty="0"/>
              <a:t>, password, </a:t>
            </a:r>
            <a:r>
              <a:rPr lang="en-US" b="1" err="1"/>
              <a:t>target_hash</a:t>
            </a:r>
            <a:r>
              <a:rPr lang="en-US" b="1" dirty="0"/>
              <a:t>)::</a:t>
            </a:r>
            <a:r>
              <a:rPr lang="en-US" dirty="0"/>
              <a:t> Defines a function that checks if the given password matches the target hash.</a:t>
            </a:r>
          </a:p>
          <a:p>
            <a:pPr>
              <a:buFont typeface=""/>
              <a:buChar char="•"/>
            </a:pPr>
            <a:r>
              <a:rPr lang="en-US" b="1" dirty="0"/>
              <a:t>return </a:t>
            </a:r>
            <a:r>
              <a:rPr lang="en-US" b="1" err="1"/>
              <a:t>hash_fn</a:t>
            </a:r>
            <a:r>
              <a:rPr lang="en-US" b="1" dirty="0"/>
              <a:t>(</a:t>
            </a:r>
            <a:r>
              <a:rPr lang="en-US" b="1" err="1"/>
              <a:t>password.encode</a:t>
            </a:r>
            <a:r>
              <a:rPr lang="en-US" b="1" dirty="0"/>
              <a:t>()).</a:t>
            </a:r>
            <a:r>
              <a:rPr lang="en-US" b="1" err="1"/>
              <a:t>hexdigest</a:t>
            </a:r>
            <a:r>
              <a:rPr lang="en-US" b="1" dirty="0"/>
              <a:t>() == </a:t>
            </a:r>
            <a:r>
              <a:rPr lang="en-US" b="1" err="1"/>
              <a:t>target_hash</a:t>
            </a:r>
            <a:r>
              <a:rPr lang="en-US" b="1" dirty="0"/>
              <a:t>:</a:t>
            </a:r>
            <a:r>
              <a:rPr lang="en-US" dirty="0"/>
              <a:t> Hashes the password using the specified hash function, compares it to the target hash, and returns True if they match.</a:t>
            </a:r>
          </a:p>
        </p:txBody>
      </p:sp>
    </p:spTree>
    <p:extLst>
      <p:ext uri="{BB962C8B-B14F-4D97-AF65-F5344CB8AC3E}">
        <p14:creationId xmlns:p14="http://schemas.microsoft.com/office/powerpoint/2010/main" val="12433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монітор&#10;&#10;Опис створено автоматично">
            <a:extLst>
              <a:ext uri="{FF2B5EF4-FFF2-40B4-BE49-F238E27FC236}">
                <a16:creationId xmlns:a16="http://schemas.microsoft.com/office/drawing/2014/main" id="{EF0803FF-0DED-36F0-198B-A1844A63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22" y="244653"/>
            <a:ext cx="765362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D6907-9DDC-B7E2-A627-A6350A1A2613}"/>
              </a:ext>
            </a:extLst>
          </p:cNvPr>
          <p:cNvSpPr txBox="1"/>
          <p:nvPr/>
        </p:nvSpPr>
        <p:spPr>
          <a:xfrm>
            <a:off x="479989" y="4695914"/>
            <a:ext cx="114955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dirty="0" err="1"/>
              <a:t>crack_hash</a:t>
            </a:r>
            <a:r>
              <a:rPr lang="en-US" b="1" dirty="0"/>
              <a:t>(hash, wordlist=None, </a:t>
            </a:r>
            <a:r>
              <a:rPr lang="en-US" b="1" dirty="0" err="1"/>
              <a:t>hash_type</a:t>
            </a:r>
            <a:r>
              <a:rPr lang="en-US" b="1" dirty="0"/>
              <a:t>='md5', </a:t>
            </a:r>
            <a:r>
              <a:rPr lang="en-US" b="1" dirty="0" err="1"/>
              <a:t>min_length</a:t>
            </a:r>
            <a:r>
              <a:rPr lang="en-US" b="1" dirty="0"/>
              <a:t>=0, </a:t>
            </a:r>
            <a:r>
              <a:rPr lang="en-US" b="1" dirty="0" err="1"/>
              <a:t>max_length</a:t>
            </a:r>
            <a:r>
              <a:rPr lang="en-US" b="1" dirty="0"/>
              <a:t>=0, characters=</a:t>
            </a:r>
            <a:r>
              <a:rPr lang="en-US" b="1" dirty="0" err="1"/>
              <a:t>string.ascii_letters</a:t>
            </a:r>
            <a:r>
              <a:rPr lang="en-US" b="1" dirty="0"/>
              <a:t> + </a:t>
            </a:r>
            <a:r>
              <a:rPr lang="en-US" b="1" dirty="0" err="1"/>
              <a:t>string.digits</a:t>
            </a:r>
            <a:r>
              <a:rPr lang="en-US" b="1" dirty="0"/>
              <a:t>, </a:t>
            </a:r>
            <a:r>
              <a:rPr lang="en-US" b="1" dirty="0" err="1"/>
              <a:t>max_workers</a:t>
            </a:r>
            <a:r>
              <a:rPr lang="en-US" b="1" dirty="0"/>
              <a:t>=4):: </a:t>
            </a:r>
            <a:r>
              <a:rPr lang="en-US" dirty="0"/>
              <a:t>Defines the main function for cracking the hash.</a:t>
            </a:r>
          </a:p>
          <a:p>
            <a:pPr>
              <a:buFont typeface=""/>
              <a:buChar char="•"/>
            </a:pPr>
            <a:r>
              <a:rPr lang="en-US" b="1" dirty="0" err="1"/>
              <a:t>hash_fn</a:t>
            </a:r>
            <a:r>
              <a:rPr lang="en-US" b="1" dirty="0"/>
              <a:t> = </a:t>
            </a:r>
            <a:r>
              <a:rPr lang="en-US" b="1" dirty="0" err="1"/>
              <a:t>getattr</a:t>
            </a:r>
            <a:r>
              <a:rPr lang="en-US" b="1" dirty="0"/>
              <a:t>(</a:t>
            </a:r>
            <a:r>
              <a:rPr lang="en-US" b="1" dirty="0" err="1"/>
              <a:t>hashlib</a:t>
            </a:r>
            <a:r>
              <a:rPr lang="en-US" b="1" dirty="0"/>
              <a:t>, </a:t>
            </a:r>
            <a:r>
              <a:rPr lang="en-US" b="1" dirty="0" err="1"/>
              <a:t>hash_type</a:t>
            </a:r>
            <a:r>
              <a:rPr lang="en-US" b="1" dirty="0"/>
              <a:t>, None): </a:t>
            </a:r>
            <a:r>
              <a:rPr lang="en-US" dirty="0"/>
              <a:t>Retrieves the hash function from the </a:t>
            </a:r>
            <a:r>
              <a:rPr lang="en-US" dirty="0" err="1"/>
              <a:t>hashlib</a:t>
            </a:r>
            <a:r>
              <a:rPr lang="en-US" dirty="0"/>
              <a:t> module based on the specified </a:t>
            </a:r>
            <a:r>
              <a:rPr lang="en-US" dirty="0" err="1"/>
              <a:t>hash_type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/>
              <a:t>if </a:t>
            </a:r>
            <a:r>
              <a:rPr lang="en-US" b="1" dirty="0" err="1"/>
              <a:t>hash_fn</a:t>
            </a:r>
            <a:r>
              <a:rPr lang="en-US" b="1" dirty="0"/>
              <a:t> is None or </a:t>
            </a:r>
            <a:r>
              <a:rPr lang="en-US" b="1" dirty="0" err="1"/>
              <a:t>hash_type</a:t>
            </a:r>
            <a:r>
              <a:rPr lang="en-US" b="1" dirty="0"/>
              <a:t> not in </a:t>
            </a:r>
            <a:r>
              <a:rPr lang="en-US" b="1" dirty="0" err="1"/>
              <a:t>hash_name</a:t>
            </a:r>
            <a:r>
              <a:rPr lang="en-US" b="1" dirty="0"/>
              <a:t>::</a:t>
            </a:r>
            <a:r>
              <a:rPr lang="en-US" dirty="0"/>
              <a:t> Checks if the hash function is valid and supported.</a:t>
            </a:r>
          </a:p>
          <a:p>
            <a:pPr>
              <a:buFont typeface=""/>
              <a:buChar char="•"/>
            </a:pPr>
            <a:r>
              <a:rPr lang="en-US" b="1" dirty="0"/>
              <a:t>raise </a:t>
            </a:r>
            <a:r>
              <a:rPr lang="en-US" b="1" err="1"/>
              <a:t>ValueError</a:t>
            </a:r>
            <a:r>
              <a:rPr lang="en-US" b="1" dirty="0"/>
              <a:t>(f'[!] Invalid hash type: {</a:t>
            </a:r>
            <a:r>
              <a:rPr lang="en-US" b="1" err="1"/>
              <a:t>hash_type</a:t>
            </a:r>
            <a:r>
              <a:rPr lang="en-US" b="1" dirty="0"/>
              <a:t>} supported are {</a:t>
            </a:r>
            <a:r>
              <a:rPr lang="en-US" b="1" err="1"/>
              <a:t>hash_name</a:t>
            </a:r>
            <a:r>
              <a:rPr lang="en-US" b="1" dirty="0"/>
              <a:t>}'):</a:t>
            </a:r>
            <a:r>
              <a:rPr lang="en-US" dirty="0"/>
              <a:t> Raises an error if the hash type is invalid.</a:t>
            </a:r>
          </a:p>
        </p:txBody>
      </p:sp>
    </p:spTree>
    <p:extLst>
      <p:ext uri="{BB962C8B-B14F-4D97-AF65-F5344CB8AC3E}">
        <p14:creationId xmlns:p14="http://schemas.microsoft.com/office/powerpoint/2010/main" val="15967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6CBAB9-F3B2-2653-1DDC-A1B55658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" y="1824"/>
            <a:ext cx="12177008" cy="68809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1200" b="1" err="1">
                <a:latin typeface="Consolas"/>
              </a:rPr>
              <a:t>if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wordlist</a:t>
            </a:r>
            <a:r>
              <a:rPr lang="uk-UA" sz="1200" b="1" dirty="0">
                <a:latin typeface="Consolas"/>
              </a:rPr>
              <a:t>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if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wordlist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provided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open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wordlist</a:t>
            </a:r>
            <a:r>
              <a:rPr lang="uk-UA" sz="1200" b="1" dirty="0">
                <a:latin typeface="Consolas"/>
              </a:rPr>
              <a:t>, 'r') </a:t>
            </a:r>
            <a:r>
              <a:rPr lang="uk-UA" sz="1200" b="1" err="1">
                <a:latin typeface="Consolas"/>
              </a:rPr>
              <a:t>as</a:t>
            </a:r>
            <a:r>
              <a:rPr lang="uk-UA" sz="1200" b="1" dirty="0">
                <a:latin typeface="Consolas"/>
              </a:rPr>
              <a:t> f: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Opens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wordlist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file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lines</a:t>
            </a:r>
            <a:r>
              <a:rPr lang="uk-UA" sz="1200" b="1" dirty="0">
                <a:latin typeface="Consolas"/>
              </a:rPr>
              <a:t> = </a:t>
            </a:r>
            <a:r>
              <a:rPr lang="uk-UA" sz="1200" b="1" err="1">
                <a:latin typeface="Consolas"/>
              </a:rPr>
              <a:t>f.readlines</a:t>
            </a:r>
            <a:r>
              <a:rPr lang="uk-UA" sz="1200" b="1" dirty="0">
                <a:latin typeface="Consolas"/>
              </a:rPr>
              <a:t>()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Reads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all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lines</a:t>
            </a:r>
            <a:r>
              <a:rPr lang="uk-UA" sz="1200" dirty="0">
                <a:ea typeface="+mn-lt"/>
                <a:cs typeface="+mn-lt"/>
              </a:rPr>
              <a:t> (</a:t>
            </a:r>
            <a:r>
              <a:rPr lang="uk-UA" sz="1200" err="1">
                <a:ea typeface="+mn-lt"/>
                <a:cs typeface="+mn-lt"/>
              </a:rPr>
              <a:t>passwords</a:t>
            </a:r>
            <a:r>
              <a:rPr lang="uk-UA" sz="1200" dirty="0">
                <a:ea typeface="+mn-lt"/>
                <a:cs typeface="+mn-lt"/>
              </a:rPr>
              <a:t>) </a:t>
            </a:r>
            <a:r>
              <a:rPr lang="uk-UA" sz="1200" err="1">
                <a:ea typeface="+mn-lt"/>
                <a:cs typeface="+mn-lt"/>
              </a:rPr>
              <a:t>from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wordlist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total_lines</a:t>
            </a:r>
            <a:r>
              <a:rPr lang="uk-UA" sz="1200" b="1" dirty="0">
                <a:latin typeface="Consolas"/>
              </a:rPr>
              <a:t> = </a:t>
            </a:r>
            <a:r>
              <a:rPr lang="uk-UA" sz="1200" b="1" err="1">
                <a:latin typeface="Consolas"/>
              </a:rPr>
              <a:t>len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lines</a:t>
            </a:r>
            <a:r>
              <a:rPr lang="uk-UA" sz="1200" b="1" dirty="0">
                <a:latin typeface="Consolas"/>
              </a:rPr>
              <a:t>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Gets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total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number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of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in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wordlist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print</a:t>
            </a:r>
            <a:r>
              <a:rPr lang="uk-UA" sz="1200" b="1" dirty="0">
                <a:latin typeface="Consolas"/>
              </a:rPr>
              <a:t>(f"[*] </a:t>
            </a:r>
            <a:r>
              <a:rPr lang="uk-UA" sz="1200" b="1" err="1">
                <a:latin typeface="Consolas"/>
              </a:rPr>
              <a:t>Cracking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using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hash_type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a </a:t>
            </a:r>
            <a:r>
              <a:rPr lang="uk-UA" sz="1200" b="1" err="1">
                <a:latin typeface="Consolas"/>
              </a:rPr>
              <a:t>list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of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total_lines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passwords</a:t>
            </a:r>
            <a:r>
              <a:rPr lang="uk-UA" sz="1200" b="1" dirty="0">
                <a:latin typeface="Consolas"/>
              </a:rPr>
              <a:t>.")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Prints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information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about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cracking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process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ThreadPoolExecutor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max_workers</a:t>
            </a:r>
            <a:r>
              <a:rPr lang="uk-UA" sz="1200" b="1" dirty="0">
                <a:latin typeface="Consolas"/>
              </a:rPr>
              <a:t>=</a:t>
            </a:r>
            <a:r>
              <a:rPr lang="uk-UA" sz="1200" b="1" err="1">
                <a:latin typeface="Consolas"/>
              </a:rPr>
              <a:t>max_workers</a:t>
            </a:r>
            <a:r>
              <a:rPr lang="uk-UA" sz="1200" b="1" dirty="0">
                <a:latin typeface="Consolas"/>
              </a:rPr>
              <a:t>) </a:t>
            </a:r>
            <a:r>
              <a:rPr lang="uk-UA" sz="1200" b="1" err="1">
                <a:latin typeface="Consolas"/>
              </a:rPr>
              <a:t>as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executor</a:t>
            </a:r>
            <a:r>
              <a:rPr lang="uk-UA" sz="1200" b="1" dirty="0">
                <a:latin typeface="Consolas"/>
              </a:rPr>
              <a:t>: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Creates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thread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pool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executor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handle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concurrent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tasks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futures</a:t>
            </a:r>
            <a:r>
              <a:rPr lang="uk-UA" sz="1200" b="1" dirty="0">
                <a:latin typeface="Consolas"/>
              </a:rPr>
              <a:t> = {</a:t>
            </a:r>
            <a:r>
              <a:rPr lang="uk-UA" sz="1200" b="1" err="1">
                <a:latin typeface="Consolas"/>
              </a:rPr>
              <a:t>executor.submit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check_hash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hash_fn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line.strip</a:t>
            </a:r>
            <a:r>
              <a:rPr lang="uk-UA" sz="1200" b="1" dirty="0">
                <a:latin typeface="Consolas"/>
              </a:rPr>
              <a:t>(),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): </a:t>
            </a:r>
            <a:r>
              <a:rPr lang="uk-UA" sz="1200" b="1" err="1">
                <a:latin typeface="Consolas"/>
              </a:rPr>
              <a:t>line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for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line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in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lines</a:t>
            </a:r>
            <a:r>
              <a:rPr lang="uk-UA" sz="1200" b="1" dirty="0">
                <a:latin typeface="Consolas"/>
              </a:rPr>
              <a:t>}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Submits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tasks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each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from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wordlist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for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future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in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tqdm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futures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total</a:t>
            </a:r>
            <a:r>
              <a:rPr lang="uk-UA" sz="1200" b="1" dirty="0">
                <a:latin typeface="Consolas"/>
              </a:rPr>
              <a:t>=</a:t>
            </a:r>
            <a:r>
              <a:rPr lang="uk-UA" sz="1200" b="1" err="1">
                <a:latin typeface="Consolas"/>
              </a:rPr>
              <a:t>total_lines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desc</a:t>
            </a:r>
            <a:r>
              <a:rPr lang="uk-UA" sz="1200" b="1" dirty="0">
                <a:latin typeface="Consolas"/>
              </a:rPr>
              <a:t>="</a:t>
            </a:r>
            <a:r>
              <a:rPr lang="uk-UA" sz="1200" b="1" err="1">
                <a:latin typeface="Consolas"/>
              </a:rPr>
              <a:t>Cracking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"):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Iterates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over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future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results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with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progress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bar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if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future.result</a:t>
            </a:r>
            <a:r>
              <a:rPr lang="uk-UA" sz="1200" b="1" dirty="0">
                <a:latin typeface="Consolas"/>
              </a:rPr>
              <a:t>():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if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result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matches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target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hash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return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futures</a:t>
            </a:r>
            <a:r>
              <a:rPr lang="uk-UA" sz="1200" b="1" dirty="0">
                <a:latin typeface="Consolas"/>
              </a:rPr>
              <a:t>[</a:t>
            </a:r>
            <a:r>
              <a:rPr lang="uk-UA" sz="1200" b="1" err="1">
                <a:latin typeface="Consolas"/>
              </a:rPr>
              <a:t>future</a:t>
            </a:r>
            <a:r>
              <a:rPr lang="uk-UA" sz="1200" b="1" dirty="0">
                <a:latin typeface="Consolas"/>
              </a:rPr>
              <a:t>].</a:t>
            </a:r>
            <a:r>
              <a:rPr lang="uk-UA" sz="1200" b="1" err="1">
                <a:latin typeface="Consolas"/>
              </a:rPr>
              <a:t>strip</a:t>
            </a:r>
            <a:r>
              <a:rPr lang="uk-UA" sz="1200" b="1" dirty="0">
                <a:latin typeface="Consolas"/>
              </a:rPr>
              <a:t>()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Returns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cracked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elif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min_length</a:t>
            </a:r>
            <a:r>
              <a:rPr lang="uk-UA" sz="1200" b="1" dirty="0">
                <a:latin typeface="Consolas"/>
              </a:rPr>
              <a:t> &gt; 0 </a:t>
            </a:r>
            <a:r>
              <a:rPr lang="uk-UA" sz="1200" b="1" err="1">
                <a:latin typeface="Consolas"/>
              </a:rPr>
              <a:t>and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max_length</a:t>
            </a:r>
            <a:r>
              <a:rPr lang="uk-UA" sz="1200" b="1" dirty="0">
                <a:latin typeface="Consolas"/>
              </a:rPr>
              <a:t> &gt; 0: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if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generation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parameters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are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provided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total_combinations</a:t>
            </a:r>
            <a:r>
              <a:rPr lang="uk-UA" sz="1200" b="1" dirty="0">
                <a:latin typeface="Consolas"/>
              </a:rPr>
              <a:t> = </a:t>
            </a:r>
            <a:r>
              <a:rPr lang="uk-UA" sz="1200" b="1" err="1">
                <a:latin typeface="Consolas"/>
              </a:rPr>
              <a:t>sum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len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characters</a:t>
            </a:r>
            <a:r>
              <a:rPr lang="uk-UA" sz="1200" b="1" dirty="0">
                <a:latin typeface="Consolas"/>
              </a:rPr>
              <a:t>) ** </a:t>
            </a:r>
            <a:r>
              <a:rPr lang="uk-UA" sz="1200" b="1" err="1">
                <a:latin typeface="Consolas"/>
              </a:rPr>
              <a:t>length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for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length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in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range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min_length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max_length</a:t>
            </a:r>
            <a:r>
              <a:rPr lang="uk-UA" sz="1200" b="1" dirty="0">
                <a:latin typeface="Consolas"/>
              </a:rPr>
              <a:t> + 1))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Calculates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total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number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of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combinations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print</a:t>
            </a:r>
            <a:r>
              <a:rPr lang="uk-UA" sz="1200" b="1" dirty="0">
                <a:latin typeface="Consolas"/>
              </a:rPr>
              <a:t>(f'[*] </a:t>
            </a:r>
            <a:r>
              <a:rPr lang="uk-UA" sz="1200" b="1" err="1">
                <a:latin typeface="Consolas"/>
              </a:rPr>
              <a:t>Cracking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using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hash_type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generated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passwords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of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lengths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from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min_length</a:t>
            </a:r>
            <a:r>
              <a:rPr lang="uk-UA" sz="1200" b="1" dirty="0">
                <a:latin typeface="Consolas"/>
              </a:rPr>
              <a:t>} </a:t>
            </a:r>
            <a:r>
              <a:rPr lang="uk-UA" sz="1200" b="1" err="1">
                <a:latin typeface="Consolas"/>
              </a:rPr>
              <a:t>to</a:t>
            </a:r>
            <a:r>
              <a:rPr lang="uk-UA" sz="1200" b="1" dirty="0">
                <a:latin typeface="Consolas"/>
              </a:rPr>
              <a:t> {</a:t>
            </a:r>
            <a:r>
              <a:rPr lang="uk-UA" sz="1200" b="1" err="1">
                <a:latin typeface="Consolas"/>
              </a:rPr>
              <a:t>max_length</a:t>
            </a:r>
            <a:r>
              <a:rPr lang="uk-UA" sz="1200" b="1" dirty="0">
                <a:latin typeface="Consolas"/>
              </a:rPr>
              <a:t>}. </a:t>
            </a:r>
            <a:r>
              <a:rPr lang="uk-UA" sz="1200" b="1" err="1">
                <a:latin typeface="Consolas"/>
              </a:rPr>
              <a:t>Total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combinations</a:t>
            </a:r>
            <a:r>
              <a:rPr lang="uk-UA" sz="1200" b="1" dirty="0">
                <a:latin typeface="Consolas"/>
              </a:rPr>
              <a:t>: {</a:t>
            </a:r>
            <a:r>
              <a:rPr lang="uk-UA" sz="1200" b="1" err="1">
                <a:latin typeface="Consolas"/>
              </a:rPr>
              <a:t>total_combinations</a:t>
            </a:r>
            <a:r>
              <a:rPr lang="uk-UA" sz="1200" b="1" dirty="0">
                <a:latin typeface="Consolas"/>
              </a:rPr>
              <a:t>}.')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Prints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information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about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cracking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process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ThreadPoolExecutor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max_workers</a:t>
            </a:r>
            <a:r>
              <a:rPr lang="uk-UA" sz="1200" b="1" dirty="0">
                <a:latin typeface="Consolas"/>
              </a:rPr>
              <a:t>=</a:t>
            </a:r>
            <a:r>
              <a:rPr lang="uk-UA" sz="1200" b="1" err="1">
                <a:latin typeface="Consolas"/>
              </a:rPr>
              <a:t>max_workers</a:t>
            </a:r>
            <a:r>
              <a:rPr lang="uk-UA" sz="1200" b="1" dirty="0">
                <a:latin typeface="Consolas"/>
              </a:rPr>
              <a:t>) </a:t>
            </a:r>
            <a:r>
              <a:rPr lang="uk-UA" sz="1200" b="1" err="1">
                <a:latin typeface="Consolas"/>
              </a:rPr>
              <a:t>as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executor</a:t>
            </a:r>
            <a:r>
              <a:rPr lang="uk-UA" sz="1200" b="1" dirty="0">
                <a:latin typeface="Consolas"/>
              </a:rPr>
              <a:t>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Creates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thread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pool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executor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handle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concurrent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tasks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futures</a:t>
            </a:r>
            <a:r>
              <a:rPr lang="uk-UA" sz="1200" b="1" dirty="0">
                <a:latin typeface="Consolas"/>
              </a:rPr>
              <a:t> = []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Initializes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list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store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future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tasks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with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tqdm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total</a:t>
            </a:r>
            <a:r>
              <a:rPr lang="uk-UA" sz="1200" b="1" dirty="0">
                <a:latin typeface="Consolas"/>
              </a:rPr>
              <a:t>=</a:t>
            </a:r>
            <a:r>
              <a:rPr lang="uk-UA" sz="1200" b="1" err="1">
                <a:latin typeface="Consolas"/>
              </a:rPr>
              <a:t>total_combinations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desc</a:t>
            </a:r>
            <a:r>
              <a:rPr lang="uk-UA" sz="1200" b="1" dirty="0">
                <a:latin typeface="Consolas"/>
              </a:rPr>
              <a:t>='</a:t>
            </a:r>
            <a:r>
              <a:rPr lang="uk-UA" sz="1200" b="1" err="1">
                <a:latin typeface="Consolas"/>
              </a:rPr>
              <a:t>Generating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and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cracking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') </a:t>
            </a:r>
            <a:r>
              <a:rPr lang="uk-UA" sz="1200" b="1" err="1">
                <a:latin typeface="Consolas"/>
              </a:rPr>
              <a:t>as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pbar</a:t>
            </a:r>
            <a:r>
              <a:rPr lang="uk-UA" sz="1200" b="1" dirty="0">
                <a:latin typeface="Consolas"/>
              </a:rPr>
              <a:t>: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Creates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progress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bar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for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generation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and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cracking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process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for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pwd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in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generate_passwords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min_length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max_length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characters</a:t>
            </a:r>
            <a:r>
              <a:rPr lang="uk-UA" sz="1200" b="1" dirty="0">
                <a:latin typeface="Consolas"/>
              </a:rPr>
              <a:t>):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Iterates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over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generated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passwords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future</a:t>
            </a:r>
            <a:r>
              <a:rPr lang="uk-UA" sz="1200" b="1" dirty="0">
                <a:latin typeface="Consolas"/>
              </a:rPr>
              <a:t> = </a:t>
            </a:r>
            <a:r>
              <a:rPr lang="uk-UA" sz="1200" b="1" err="1">
                <a:latin typeface="Consolas"/>
              </a:rPr>
              <a:t>executor.submit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check_hash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hash_fn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pwd</a:t>
            </a:r>
            <a:r>
              <a:rPr lang="uk-UA" sz="1200" b="1" dirty="0">
                <a:latin typeface="Consolas"/>
              </a:rPr>
              <a:t>, </a:t>
            </a:r>
            <a:r>
              <a:rPr lang="uk-UA" sz="1200" b="1" err="1">
                <a:latin typeface="Consolas"/>
              </a:rPr>
              <a:t>hash</a:t>
            </a:r>
            <a:r>
              <a:rPr lang="uk-UA" sz="1200" b="1" dirty="0">
                <a:latin typeface="Consolas"/>
              </a:rPr>
              <a:t>)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Submits</a:t>
            </a:r>
            <a:r>
              <a:rPr lang="uk-UA" sz="1200" dirty="0">
                <a:ea typeface="+mn-lt"/>
                <a:cs typeface="+mn-lt"/>
              </a:rPr>
              <a:t> a </a:t>
            </a:r>
            <a:r>
              <a:rPr lang="uk-UA" sz="1200" err="1">
                <a:ea typeface="+mn-lt"/>
                <a:cs typeface="+mn-lt"/>
              </a:rPr>
              <a:t>task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current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futures.append</a:t>
            </a:r>
            <a:r>
              <a:rPr lang="uk-UA" sz="1200" b="1" dirty="0">
                <a:latin typeface="Consolas"/>
              </a:rPr>
              <a:t>(</a:t>
            </a:r>
            <a:r>
              <a:rPr lang="uk-UA" sz="1200" b="1" err="1">
                <a:latin typeface="Consolas"/>
              </a:rPr>
              <a:t>future</a:t>
            </a:r>
            <a:r>
              <a:rPr lang="uk-UA" sz="1200" b="1" dirty="0">
                <a:latin typeface="Consolas"/>
              </a:rPr>
              <a:t>)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Adds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future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task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to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list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pbar.update</a:t>
            </a:r>
            <a:r>
              <a:rPr lang="uk-UA" sz="1200" b="1" dirty="0">
                <a:latin typeface="Consolas"/>
              </a:rPr>
              <a:t>(1)</a:t>
            </a:r>
            <a:r>
              <a:rPr lang="uk-UA" sz="1200" b="1" dirty="0">
                <a:ea typeface="+mn-lt"/>
                <a:cs typeface="+mn-lt"/>
              </a:rPr>
              <a:t>: </a:t>
            </a:r>
            <a:r>
              <a:rPr lang="uk-UA" sz="1200" err="1">
                <a:ea typeface="+mn-lt"/>
                <a:cs typeface="+mn-lt"/>
              </a:rPr>
              <a:t>Updates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progress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bar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if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future.result</a:t>
            </a:r>
            <a:r>
              <a:rPr lang="uk-UA" sz="1200" b="1" dirty="0">
                <a:latin typeface="Consolas"/>
              </a:rPr>
              <a:t>():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Checks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if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result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matches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target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hash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r>
              <a:rPr lang="uk-UA" sz="1200" b="1" err="1">
                <a:latin typeface="Consolas"/>
              </a:rPr>
              <a:t>return</a:t>
            </a:r>
            <a:r>
              <a:rPr lang="uk-UA" sz="1200" b="1" dirty="0">
                <a:latin typeface="Consolas"/>
              </a:rPr>
              <a:t> </a:t>
            </a:r>
            <a:r>
              <a:rPr lang="uk-UA" sz="1200" b="1" err="1">
                <a:latin typeface="Consolas"/>
              </a:rPr>
              <a:t>pwd</a:t>
            </a:r>
            <a:r>
              <a:rPr lang="uk-UA" sz="1200" b="1" dirty="0">
                <a:ea typeface="+mn-lt"/>
                <a:cs typeface="+mn-lt"/>
              </a:rPr>
              <a:t>: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Returns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the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cracked</a:t>
            </a:r>
            <a:r>
              <a:rPr lang="uk-UA" sz="1200" dirty="0">
                <a:ea typeface="+mn-lt"/>
                <a:cs typeface="+mn-lt"/>
              </a:rPr>
              <a:t> </a:t>
            </a:r>
            <a:r>
              <a:rPr lang="uk-UA" sz="1200" err="1">
                <a:ea typeface="+mn-lt"/>
                <a:cs typeface="+mn-lt"/>
              </a:rPr>
              <a:t>password</a:t>
            </a:r>
            <a:r>
              <a:rPr lang="uk-UA" sz="1200" dirty="0">
                <a:ea typeface="+mn-lt"/>
                <a:cs typeface="+mn-lt"/>
              </a:rPr>
              <a:t>.</a:t>
            </a:r>
            <a:endParaRPr lang="uk-UA" sz="1200"/>
          </a:p>
          <a:p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7215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AAF3F45C-F2A2-73C3-5A73-B228C7709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17" y="283342"/>
            <a:ext cx="10515600" cy="3462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85076-6A42-8938-05CE-F17004DEE93B}"/>
              </a:ext>
            </a:extLst>
          </p:cNvPr>
          <p:cNvSpPr txBox="1"/>
          <p:nvPr/>
        </p:nvSpPr>
        <p:spPr>
          <a:xfrm>
            <a:off x="601054" y="4204531"/>
            <a:ext cx="746475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if __name__ == '__main__'::</a:t>
            </a:r>
            <a:r>
              <a:rPr lang="en-US" dirty="0"/>
              <a:t> Ensures that the following code block runs only if the script is executed directly.</a:t>
            </a:r>
          </a:p>
          <a:p>
            <a:pPr>
              <a:buFont typeface=""/>
              <a:buChar char="•"/>
            </a:pPr>
            <a:r>
              <a:rPr lang="en-US" b="1" dirty="0"/>
              <a:t>parser = </a:t>
            </a:r>
            <a:r>
              <a:rPr lang="en-US" b="1" err="1"/>
              <a:t>argparse.ArgumentParser</a:t>
            </a:r>
            <a:r>
              <a:rPr lang="en-US" b="1" dirty="0"/>
              <a:t>(description='Hash cracker'):</a:t>
            </a:r>
            <a:r>
              <a:rPr lang="en-US" dirty="0"/>
              <a:t> Creates an argument parser for command-line arguments.</a:t>
            </a:r>
          </a:p>
          <a:p>
            <a:pPr>
              <a:buFont typeface=""/>
              <a:buChar char="•"/>
            </a:pPr>
            <a:r>
              <a:rPr lang="en-US" b="1" err="1"/>
              <a:t>parser.add_argument</a:t>
            </a:r>
            <a:r>
              <a:rPr lang="en-US" b="1" dirty="0"/>
              <a:t>('hash', help='The hash to crack.'): </a:t>
            </a:r>
            <a:r>
              <a:rPr lang="en-US" dirty="0"/>
              <a:t>Adds a required positional argument for the hash to crack.</a:t>
            </a:r>
          </a:p>
        </p:txBody>
      </p:sp>
    </p:spTree>
    <p:extLst>
      <p:ext uri="{BB962C8B-B14F-4D97-AF65-F5344CB8AC3E}">
        <p14:creationId xmlns:p14="http://schemas.microsoft.com/office/powerpoint/2010/main" val="144104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EBF867-CBE5-CE8C-62AF-1A091763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36" y="2523"/>
            <a:ext cx="12196272" cy="68509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1800" b="1" dirty="0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('-w','--</a:t>
            </a:r>
            <a:r>
              <a:rPr lang="uk-UA" sz="1800" b="1" dirty="0" err="1">
                <a:latin typeface="Consolas"/>
              </a:rPr>
              <a:t>wordlist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path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to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wordlist</a:t>
            </a:r>
            <a:r>
              <a:rPr lang="uk-UA" sz="1800" b="1" dirty="0">
                <a:latin typeface="Consolas"/>
              </a:rPr>
              <a:t>.')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path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to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wordlist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('--</a:t>
            </a:r>
            <a:r>
              <a:rPr lang="uk-UA" sz="1800" b="1" dirty="0" err="1">
                <a:latin typeface="Consolas"/>
              </a:rPr>
              <a:t>hash_type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hash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to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use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default</a:t>
            </a:r>
            <a:r>
              <a:rPr lang="uk-UA" sz="1800" b="1" dirty="0">
                <a:latin typeface="Consolas"/>
              </a:rPr>
              <a:t>='md5')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dirty="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hash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type</a:t>
            </a:r>
            <a:r>
              <a:rPr lang="uk-UA" sz="1800" dirty="0">
                <a:ea typeface="+mn-lt"/>
                <a:cs typeface="+mn-lt"/>
              </a:rPr>
              <a:t>, </a:t>
            </a:r>
            <a:r>
              <a:rPr lang="uk-UA" sz="1800" dirty="0" err="1">
                <a:ea typeface="+mn-lt"/>
                <a:cs typeface="+mn-lt"/>
              </a:rPr>
              <a:t>defaulting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to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>
                <a:latin typeface="Consolas"/>
              </a:rPr>
              <a:t>md5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('--</a:t>
            </a:r>
            <a:r>
              <a:rPr lang="uk-UA" sz="1800" b="1" err="1">
                <a:latin typeface="Consolas"/>
              </a:rPr>
              <a:t>min_length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err="1">
                <a:latin typeface="Consolas"/>
              </a:rPr>
              <a:t>type</a:t>
            </a:r>
            <a:r>
              <a:rPr lang="uk-UA" sz="1800" b="1" dirty="0">
                <a:latin typeface="Consolas"/>
              </a:rPr>
              <a:t>=</a:t>
            </a:r>
            <a:r>
              <a:rPr lang="uk-UA" sz="1800" b="1" err="1">
                <a:latin typeface="Consolas"/>
              </a:rPr>
              <a:t>int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minimum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length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of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password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to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err="1">
                <a:latin typeface="Consolas"/>
              </a:rPr>
              <a:t>generate</a:t>
            </a:r>
            <a:r>
              <a:rPr lang="uk-UA" sz="1800" b="1" dirty="0">
                <a:latin typeface="Consolas"/>
              </a:rPr>
              <a:t>.')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minimum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length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of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generated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passwords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('--</a:t>
            </a:r>
            <a:r>
              <a:rPr lang="uk-UA" sz="1800" b="1" dirty="0" err="1">
                <a:latin typeface="Consolas"/>
              </a:rPr>
              <a:t>max_length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type</a:t>
            </a:r>
            <a:r>
              <a:rPr lang="uk-UA" sz="1800" b="1" dirty="0">
                <a:latin typeface="Consolas"/>
              </a:rPr>
              <a:t>=</a:t>
            </a:r>
            <a:r>
              <a:rPr lang="uk-UA" sz="1800" b="1" dirty="0" err="1">
                <a:latin typeface="Consolas"/>
              </a:rPr>
              <a:t>int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dirty="0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maximum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length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of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password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to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generate</a:t>
            </a:r>
            <a:r>
              <a:rPr lang="uk-UA" sz="1800" b="1" dirty="0">
                <a:latin typeface="Consolas"/>
              </a:rPr>
              <a:t>.')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dirty="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maximum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length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of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generated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passwords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('-c', '--</a:t>
            </a:r>
            <a:r>
              <a:rPr lang="uk-UA" sz="1800" b="1" dirty="0" err="1">
                <a:latin typeface="Consolas"/>
              </a:rPr>
              <a:t>characters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characters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to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use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for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password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generation</a:t>
            </a:r>
            <a:r>
              <a:rPr lang="uk-UA" sz="1800" b="1" dirty="0">
                <a:latin typeface="Consolas"/>
              </a:rPr>
              <a:t>.')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characters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to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use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in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password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generation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parser.add_argument</a:t>
            </a:r>
            <a:r>
              <a:rPr lang="uk-UA" sz="1800" b="1" dirty="0">
                <a:latin typeface="Consolas"/>
              </a:rPr>
              <a:t>('--</a:t>
            </a:r>
            <a:r>
              <a:rPr lang="uk-UA" sz="1800" b="1" dirty="0" err="1">
                <a:latin typeface="Consolas"/>
              </a:rPr>
              <a:t>max_workers</a:t>
            </a:r>
            <a:r>
              <a:rPr lang="uk-UA" sz="1800" b="1" dirty="0">
                <a:latin typeface="Consolas"/>
              </a:rPr>
              <a:t>', </a:t>
            </a:r>
            <a:r>
              <a:rPr lang="uk-UA" sz="1800" b="1" dirty="0" err="1">
                <a:latin typeface="Consolas"/>
              </a:rPr>
              <a:t>type</a:t>
            </a:r>
            <a:r>
              <a:rPr lang="uk-UA" sz="1800" b="1" dirty="0">
                <a:latin typeface="Consolas"/>
              </a:rPr>
              <a:t>=</a:t>
            </a:r>
            <a:r>
              <a:rPr lang="uk-UA" sz="1800" b="1" dirty="0" err="1">
                <a:latin typeface="Consolas"/>
              </a:rPr>
              <a:t>int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dirty="0" err="1">
                <a:latin typeface="Consolas"/>
              </a:rPr>
              <a:t>help</a:t>
            </a:r>
            <a:r>
              <a:rPr lang="uk-UA" sz="1800" b="1" dirty="0">
                <a:latin typeface="Consolas"/>
              </a:rPr>
              <a:t>='</a:t>
            </a:r>
            <a:r>
              <a:rPr lang="uk-UA" sz="1800" b="1" dirty="0" err="1">
                <a:latin typeface="Consolas"/>
              </a:rPr>
              <a:t>The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maximum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number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of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threads</a:t>
            </a:r>
            <a:r>
              <a:rPr lang="uk-UA" sz="1800" b="1" dirty="0">
                <a:latin typeface="Consolas"/>
              </a:rPr>
              <a:t>.')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dirty="0" err="1">
                <a:ea typeface="+mn-lt"/>
                <a:cs typeface="+mn-lt"/>
              </a:rPr>
              <a:t>Adds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optional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maximum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number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of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threads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to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use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args</a:t>
            </a:r>
            <a:r>
              <a:rPr lang="uk-UA" sz="1800" b="1" dirty="0">
                <a:latin typeface="Consolas"/>
              </a:rPr>
              <a:t> = </a:t>
            </a:r>
            <a:r>
              <a:rPr lang="uk-UA" sz="1800" b="1" dirty="0" err="1">
                <a:latin typeface="Consolas"/>
              </a:rPr>
              <a:t>parser.parse_args</a:t>
            </a:r>
            <a:r>
              <a:rPr lang="uk-UA" sz="1800" b="1" dirty="0">
                <a:latin typeface="Consolas"/>
              </a:rPr>
              <a:t>()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dirty="0" err="1">
                <a:ea typeface="+mn-lt"/>
                <a:cs typeface="+mn-lt"/>
              </a:rPr>
              <a:t>Parses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command-line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arguments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err="1">
                <a:latin typeface="Consolas"/>
              </a:rPr>
              <a:t>cracked_password</a:t>
            </a:r>
            <a:r>
              <a:rPr lang="uk-UA" sz="1800" b="1" dirty="0">
                <a:latin typeface="Consolas"/>
              </a:rPr>
              <a:t> = </a:t>
            </a:r>
            <a:r>
              <a:rPr lang="uk-UA" sz="1800" b="1" err="1">
                <a:latin typeface="Consolas"/>
              </a:rPr>
              <a:t>crack_hash</a:t>
            </a:r>
            <a:r>
              <a:rPr lang="uk-UA" sz="1800" b="1" dirty="0">
                <a:latin typeface="Consolas"/>
              </a:rPr>
              <a:t>(</a:t>
            </a:r>
            <a:r>
              <a:rPr lang="uk-UA" sz="1800" b="1" err="1">
                <a:latin typeface="Consolas"/>
              </a:rPr>
              <a:t>args.hash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args.wordlist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args.hash_type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args.min_length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args.max_length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args.characters</a:t>
            </a:r>
            <a:r>
              <a:rPr lang="uk-UA" sz="1800" b="1" dirty="0">
                <a:latin typeface="Consolas"/>
              </a:rPr>
              <a:t>, </a:t>
            </a:r>
            <a:r>
              <a:rPr lang="uk-UA" sz="1800" b="1" err="1">
                <a:latin typeface="Consolas"/>
              </a:rPr>
              <a:t>args.max_workers</a:t>
            </a:r>
            <a:r>
              <a:rPr lang="uk-UA" sz="1800" b="1" dirty="0">
                <a:latin typeface="Consolas"/>
              </a:rPr>
              <a:t>)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Calls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latin typeface="Consolas"/>
              </a:rPr>
              <a:t>crack_hash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function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with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parsed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err="1">
                <a:ea typeface="+mn-lt"/>
                <a:cs typeface="+mn-lt"/>
              </a:rPr>
              <a:t>arguments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if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cracked_password</a:t>
            </a:r>
            <a:r>
              <a:rPr lang="uk-UA" sz="1800" b="1" dirty="0">
                <a:latin typeface="Consolas"/>
              </a:rPr>
              <a:t>: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Checks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if</a:t>
            </a:r>
            <a:r>
              <a:rPr lang="uk-UA" sz="1800" dirty="0">
                <a:ea typeface="+mn-lt"/>
                <a:cs typeface="+mn-lt"/>
              </a:rPr>
              <a:t> a </a:t>
            </a:r>
            <a:r>
              <a:rPr lang="uk-UA" sz="1800" dirty="0" err="1">
                <a:ea typeface="+mn-lt"/>
                <a:cs typeface="+mn-lt"/>
              </a:rPr>
              <a:t>password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was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found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print</a:t>
            </a:r>
            <a:r>
              <a:rPr lang="uk-UA" sz="1800" b="1" dirty="0">
                <a:latin typeface="Consolas"/>
              </a:rPr>
              <a:t>(f"[+] </a:t>
            </a:r>
            <a:r>
              <a:rPr lang="uk-UA" sz="1800" b="1" dirty="0" err="1">
                <a:latin typeface="Consolas"/>
              </a:rPr>
              <a:t>Found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password</a:t>
            </a:r>
            <a:r>
              <a:rPr lang="uk-UA" sz="1800" b="1" dirty="0">
                <a:latin typeface="Consolas"/>
              </a:rPr>
              <a:t>: {</a:t>
            </a:r>
            <a:r>
              <a:rPr lang="uk-UA" sz="1800" b="1" dirty="0" err="1">
                <a:latin typeface="Consolas"/>
              </a:rPr>
              <a:t>cracked_password</a:t>
            </a:r>
            <a:r>
              <a:rPr lang="uk-UA" sz="1800" b="1" dirty="0">
                <a:latin typeface="Consolas"/>
              </a:rPr>
              <a:t>}")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Prints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found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password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else</a:t>
            </a:r>
            <a:r>
              <a:rPr lang="uk-UA" sz="1800" b="1" dirty="0">
                <a:latin typeface="Consolas"/>
              </a:rPr>
              <a:t>:</a:t>
            </a:r>
            <a:r>
              <a:rPr lang="uk-UA" sz="1800" b="1" dirty="0">
                <a:ea typeface="+mn-lt"/>
                <a:cs typeface="+mn-lt"/>
              </a:rPr>
              <a:t>: 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If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no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password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was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found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r>
              <a:rPr lang="uk-UA" sz="1800" b="1" dirty="0" err="1">
                <a:latin typeface="Consolas"/>
              </a:rPr>
              <a:t>print</a:t>
            </a:r>
            <a:r>
              <a:rPr lang="uk-UA" sz="1800" b="1" dirty="0">
                <a:latin typeface="Consolas"/>
              </a:rPr>
              <a:t>("[!] </a:t>
            </a:r>
            <a:r>
              <a:rPr lang="uk-UA" sz="1800" b="1" dirty="0" err="1">
                <a:latin typeface="Consolas"/>
              </a:rPr>
              <a:t>Password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not</a:t>
            </a:r>
            <a:r>
              <a:rPr lang="uk-UA" sz="1800" b="1" dirty="0">
                <a:latin typeface="Consolas"/>
              </a:rPr>
              <a:t> </a:t>
            </a:r>
            <a:r>
              <a:rPr lang="uk-UA" sz="1800" b="1" dirty="0" err="1">
                <a:latin typeface="Consolas"/>
              </a:rPr>
              <a:t>found</a:t>
            </a:r>
            <a:r>
              <a:rPr lang="uk-UA" sz="1800" b="1" dirty="0">
                <a:latin typeface="Consolas"/>
              </a:rPr>
              <a:t>.")</a:t>
            </a:r>
            <a:r>
              <a:rPr lang="uk-UA" sz="1800" b="1" dirty="0">
                <a:ea typeface="+mn-lt"/>
                <a:cs typeface="+mn-lt"/>
              </a:rPr>
              <a:t>:</a:t>
            </a:r>
            <a:r>
              <a:rPr lang="uk-UA" sz="1800" dirty="0">
                <a:ea typeface="+mn-lt"/>
                <a:cs typeface="+mn-lt"/>
              </a:rPr>
              <a:t>  </a:t>
            </a:r>
            <a:r>
              <a:rPr lang="uk-UA" sz="1800" dirty="0" err="1">
                <a:ea typeface="+mn-lt"/>
                <a:cs typeface="+mn-lt"/>
              </a:rPr>
              <a:t>Prints</a:t>
            </a:r>
            <a:r>
              <a:rPr lang="uk-UA" sz="1800" dirty="0">
                <a:ea typeface="+mn-lt"/>
                <a:cs typeface="+mn-lt"/>
              </a:rPr>
              <a:t> a </a:t>
            </a:r>
            <a:r>
              <a:rPr lang="uk-UA" sz="1800" dirty="0" err="1">
                <a:ea typeface="+mn-lt"/>
                <a:cs typeface="+mn-lt"/>
              </a:rPr>
              <a:t>message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indicating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the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password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was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not</a:t>
            </a:r>
            <a:r>
              <a:rPr lang="uk-UA" sz="1800" dirty="0"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found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/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713379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9" baseType="lpstr">
      <vt:lpstr>Тема Office</vt:lpstr>
      <vt:lpstr>Password cracker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96</cp:revision>
  <dcterms:created xsi:type="dcterms:W3CDTF">2024-07-20T13:34:22Z</dcterms:created>
  <dcterms:modified xsi:type="dcterms:W3CDTF">2024-07-20T13:46:58Z</dcterms:modified>
</cp:coreProperties>
</file>