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 id="214748373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0080625" cy="5670550"/>
  <p:notesSz cx="7559675" cy="10691813"/>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19005" y="928028"/>
            <a:ext cx="7442615" cy="1974191"/>
          </a:xfrm>
        </p:spPr>
        <p:txBody>
          <a:bodyPr anchor="b">
            <a:normAutofit/>
          </a:bodyPr>
          <a:lstStyle>
            <a:lvl1pPr algn="ctr">
              <a:defRPr sz="3969"/>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19005" y="2978352"/>
            <a:ext cx="7442615" cy="1369070"/>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04343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755555" y="3546676"/>
            <a:ext cx="8572140" cy="677485"/>
          </a:xfrm>
        </p:spPr>
        <p:txBody>
          <a:bodyPr anchor="b">
            <a:normAutofit/>
          </a:bodyPr>
          <a:lstStyle>
            <a:lvl1pPr>
              <a:defRPr sz="2315"/>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55555" y="513741"/>
            <a:ext cx="8572140" cy="2794540"/>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55546" y="4224161"/>
            <a:ext cx="8570845" cy="564303"/>
          </a:xfrm>
        </p:spPr>
        <p:txBody>
          <a:bodyPr>
            <a:normAutofit/>
          </a:bodyPr>
          <a:lstStyle>
            <a:lvl1pPr marL="0" indent="0" algn="ctr">
              <a:buNone/>
              <a:defRPr sz="1488"/>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pPr/>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631085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755546" y="504049"/>
            <a:ext cx="8560728" cy="2831851"/>
          </a:xfrm>
        </p:spPr>
        <p:txBody>
          <a:bodyPr anchor="ctr"/>
          <a:lstStyle>
            <a:lvl1pPr>
              <a:defRPr sz="2646"/>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755547" y="3476763"/>
            <a:ext cx="8560727" cy="1316502"/>
          </a:xfrm>
        </p:spPr>
        <p:txBody>
          <a:bodyPr anchor="ctr"/>
          <a:lstStyle>
            <a:lvl1pPr marL="0" indent="0" algn="ctr">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pPr/>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095805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95761" y="504049"/>
            <a:ext cx="7691729" cy="2474688"/>
          </a:xfrm>
        </p:spPr>
        <p:txBody>
          <a:bodyPr anchor="ctr"/>
          <a:lstStyle>
            <a:lvl1pPr>
              <a:defRPr sz="2646"/>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22668" y="2984962"/>
            <a:ext cx="7236601" cy="352910"/>
          </a:xfrm>
        </p:spPr>
        <p:txBody>
          <a:bodyPr anchor="t">
            <a:normAutofit/>
          </a:bodyPr>
          <a:lstStyle>
            <a:lvl1pPr marL="0" indent="0" algn="r">
              <a:buNone/>
              <a:defRPr sz="1158"/>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s-ES"/>
              <a:t>Haga clic para modificar los estilos de texto del patrón</a:t>
            </a:r>
          </a:p>
        </p:txBody>
      </p:sp>
      <p:sp>
        <p:nvSpPr>
          <p:cNvPr id="4" name="Text Placeholder 3"/>
          <p:cNvSpPr>
            <a:spLocks noGrp="1"/>
          </p:cNvSpPr>
          <p:nvPr>
            <p:ph type="body" sz="half" idx="2"/>
          </p:nvPr>
        </p:nvSpPr>
        <p:spPr>
          <a:xfrm>
            <a:off x="755546" y="3476764"/>
            <a:ext cx="8560728" cy="1311701"/>
          </a:xfrm>
        </p:spPr>
        <p:txBody>
          <a:bodyPr anchor="ctr">
            <a:normAutofit/>
          </a:bodyPr>
          <a:lstStyle>
            <a:lvl1pPr marL="0" indent="0" algn="ctr">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pPr/>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11" name="TextBox 10"/>
          <p:cNvSpPr txBox="1"/>
          <p:nvPr/>
        </p:nvSpPr>
        <p:spPr>
          <a:xfrm>
            <a:off x="691730" y="607935"/>
            <a:ext cx="504031" cy="483523"/>
          </a:xfrm>
          <a:prstGeom prst="rect">
            <a:avLst/>
          </a:prstGeom>
        </p:spPr>
        <p:txBody>
          <a:bodyPr vert="horz" lIns="75605" tIns="37802" rIns="75605" bIns="3780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614" dirty="0">
                <a:solidFill>
                  <a:schemeClr val="tx1"/>
                </a:solidFill>
                <a:effectLst/>
              </a:rPr>
              <a:t>“</a:t>
            </a:r>
          </a:p>
        </p:txBody>
      </p:sp>
      <p:sp>
        <p:nvSpPr>
          <p:cNvPr id="13" name="TextBox 12"/>
          <p:cNvSpPr txBox="1"/>
          <p:nvPr/>
        </p:nvSpPr>
        <p:spPr>
          <a:xfrm>
            <a:off x="8812242" y="2457481"/>
            <a:ext cx="504031" cy="483523"/>
          </a:xfrm>
          <a:prstGeom prst="rect">
            <a:avLst/>
          </a:prstGeom>
        </p:spPr>
        <p:txBody>
          <a:bodyPr vert="horz" lIns="75605" tIns="37802" rIns="75605" bIns="3780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14" dirty="0">
                <a:solidFill>
                  <a:schemeClr val="tx1"/>
                </a:solidFill>
                <a:effectLst/>
              </a:rPr>
              <a:t>”</a:t>
            </a:r>
          </a:p>
        </p:txBody>
      </p:sp>
    </p:spTree>
    <p:extLst>
      <p:ext uri="{BB962C8B-B14F-4D97-AF65-F5344CB8AC3E}">
        <p14:creationId xmlns:p14="http://schemas.microsoft.com/office/powerpoint/2010/main" val="1919367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755556" y="1758667"/>
            <a:ext cx="8562022" cy="2076915"/>
          </a:xfrm>
        </p:spPr>
        <p:txBody>
          <a:bodyPr anchor="b"/>
          <a:lstStyle>
            <a:lvl1pPr>
              <a:defRPr sz="2646"/>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755546" y="3845321"/>
            <a:ext cx="8560729" cy="943144"/>
          </a:xfrm>
        </p:spPr>
        <p:txBody>
          <a:bodyPr anchor="t"/>
          <a:lstStyle>
            <a:lvl1pPr marL="0" indent="0" algn="ctr">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pPr/>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688711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755546" y="504049"/>
            <a:ext cx="8560728" cy="109604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755546" y="1726731"/>
            <a:ext cx="2727652" cy="680751"/>
          </a:xfrm>
        </p:spPr>
        <p:txBody>
          <a:bodyPr anchor="b">
            <a:noAutofit/>
          </a:bodyPr>
          <a:lstStyle>
            <a:lvl1pPr marL="0" indent="0" algn="ctr">
              <a:lnSpc>
                <a:spcPct val="100000"/>
              </a:lnSpc>
              <a:buNone/>
              <a:defRPr sz="1984" b="0">
                <a:solidFill>
                  <a:schemeClr val="tx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s-ES"/>
              <a:t>Haga clic para modificar los estilos de texto del patrón</a:t>
            </a:r>
          </a:p>
        </p:txBody>
      </p:sp>
      <p:sp>
        <p:nvSpPr>
          <p:cNvPr id="8" name="Text Placeholder 3"/>
          <p:cNvSpPr>
            <a:spLocks noGrp="1"/>
          </p:cNvSpPr>
          <p:nvPr>
            <p:ph type="body" sz="half" idx="15"/>
          </p:nvPr>
        </p:nvSpPr>
        <p:spPr>
          <a:xfrm>
            <a:off x="755546" y="2407482"/>
            <a:ext cx="2727652" cy="2380983"/>
          </a:xfrm>
        </p:spPr>
        <p:txBody>
          <a:bodyPr anchor="t">
            <a:normAutofit/>
          </a:bodyPr>
          <a:lstStyle>
            <a:lvl1pPr marL="0" indent="0" algn="ctr">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s-ES"/>
              <a:t>Haga clic para modificar los estilos de texto del patrón</a:t>
            </a:r>
          </a:p>
        </p:txBody>
      </p:sp>
      <p:sp>
        <p:nvSpPr>
          <p:cNvPr id="9" name="Text Placeholder 4"/>
          <p:cNvSpPr>
            <a:spLocks noGrp="1"/>
          </p:cNvSpPr>
          <p:nvPr>
            <p:ph type="body" sz="quarter" idx="3"/>
          </p:nvPr>
        </p:nvSpPr>
        <p:spPr>
          <a:xfrm>
            <a:off x="3675127" y="1726731"/>
            <a:ext cx="2727323" cy="680750"/>
          </a:xfrm>
        </p:spPr>
        <p:txBody>
          <a:bodyPr anchor="b">
            <a:noAutofit/>
          </a:bodyPr>
          <a:lstStyle>
            <a:lvl1pPr marL="0" indent="0" algn="ctr">
              <a:lnSpc>
                <a:spcPct val="100000"/>
              </a:lnSpc>
              <a:buNone/>
              <a:defRPr sz="1984" b="0">
                <a:solidFill>
                  <a:schemeClr val="tx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s-ES"/>
              <a:t>Haga clic para modificar los estilos de texto del patrón</a:t>
            </a:r>
          </a:p>
        </p:txBody>
      </p:sp>
      <p:sp>
        <p:nvSpPr>
          <p:cNvPr id="10" name="Text Placeholder 3"/>
          <p:cNvSpPr>
            <a:spLocks noGrp="1"/>
          </p:cNvSpPr>
          <p:nvPr>
            <p:ph type="body" sz="half" idx="16"/>
          </p:nvPr>
        </p:nvSpPr>
        <p:spPr>
          <a:xfrm>
            <a:off x="3675127" y="2407482"/>
            <a:ext cx="2728368" cy="2380983"/>
          </a:xfrm>
        </p:spPr>
        <p:txBody>
          <a:bodyPr anchor="t">
            <a:normAutofit/>
          </a:bodyPr>
          <a:lstStyle>
            <a:lvl1pPr marL="0" indent="0" algn="ctr">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s-ES"/>
              <a:t>Haga clic para modificar los estilos de texto del patrón</a:t>
            </a:r>
          </a:p>
        </p:txBody>
      </p:sp>
      <p:sp>
        <p:nvSpPr>
          <p:cNvPr id="11" name="Text Placeholder 4"/>
          <p:cNvSpPr>
            <a:spLocks noGrp="1"/>
          </p:cNvSpPr>
          <p:nvPr>
            <p:ph type="body" sz="quarter" idx="13"/>
          </p:nvPr>
        </p:nvSpPr>
        <p:spPr>
          <a:xfrm>
            <a:off x="6592506" y="1726731"/>
            <a:ext cx="2721249" cy="680750"/>
          </a:xfrm>
        </p:spPr>
        <p:txBody>
          <a:bodyPr anchor="b">
            <a:noAutofit/>
          </a:bodyPr>
          <a:lstStyle>
            <a:lvl1pPr marL="0" indent="0" algn="ctr">
              <a:lnSpc>
                <a:spcPct val="100000"/>
              </a:lnSpc>
              <a:buNone/>
              <a:defRPr sz="1984" b="0">
                <a:solidFill>
                  <a:schemeClr val="tx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s-ES"/>
              <a:t>Haga clic para modificar los estilos de texto del patrón</a:t>
            </a:r>
          </a:p>
        </p:txBody>
      </p:sp>
      <p:sp>
        <p:nvSpPr>
          <p:cNvPr id="12" name="Text Placeholder 3"/>
          <p:cNvSpPr>
            <a:spLocks noGrp="1"/>
          </p:cNvSpPr>
          <p:nvPr>
            <p:ph type="body" sz="half" idx="17"/>
          </p:nvPr>
        </p:nvSpPr>
        <p:spPr>
          <a:xfrm>
            <a:off x="6595026" y="2407482"/>
            <a:ext cx="2721249" cy="2380983"/>
          </a:xfrm>
        </p:spPr>
        <p:txBody>
          <a:bodyPr anchor="t">
            <a:normAutofit/>
          </a:bodyPr>
          <a:lstStyle>
            <a:lvl1pPr marL="0" indent="0" algn="ctr">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6DFF08F-DC6B-4601-B491-B0F83F6DD2DA}" type="datetimeFigureOut">
              <a:rPr lang="en-US" smtClean="0"/>
              <a:pPr/>
              <a:t>8/3/2021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127679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755546" y="504049"/>
            <a:ext cx="8560728" cy="1096044"/>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755547" y="3469387"/>
            <a:ext cx="2727652" cy="476483"/>
          </a:xfrm>
        </p:spPr>
        <p:txBody>
          <a:bodyPr anchor="b">
            <a:noAutofit/>
          </a:bodyPr>
          <a:lstStyle>
            <a:lvl1pPr marL="0" indent="0" algn="ctr">
              <a:lnSpc>
                <a:spcPct val="100000"/>
              </a:lnSpc>
              <a:buNone/>
              <a:defRPr sz="1654" b="0">
                <a:solidFill>
                  <a:schemeClr val="tx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02907" y="1900922"/>
            <a:ext cx="2430901" cy="1260122"/>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755547" y="3945870"/>
            <a:ext cx="2727652" cy="842593"/>
          </a:xfrm>
        </p:spPr>
        <p:txBody>
          <a:bodyPr anchor="t">
            <a:normAutofit/>
          </a:bodyPr>
          <a:lstStyle>
            <a:lvl1pPr marL="0" indent="0" algn="ctr">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s-ES"/>
              <a:t>Haga clic para modificar los estilos de texto del patrón</a:t>
            </a:r>
          </a:p>
        </p:txBody>
      </p:sp>
      <p:sp>
        <p:nvSpPr>
          <p:cNvPr id="22" name="Text Placeholder 4"/>
          <p:cNvSpPr>
            <a:spLocks noGrp="1"/>
          </p:cNvSpPr>
          <p:nvPr>
            <p:ph type="body" sz="quarter" idx="3"/>
          </p:nvPr>
        </p:nvSpPr>
        <p:spPr>
          <a:xfrm>
            <a:off x="3673327" y="3469387"/>
            <a:ext cx="2727675" cy="476483"/>
          </a:xfrm>
        </p:spPr>
        <p:txBody>
          <a:bodyPr anchor="b">
            <a:noAutofit/>
          </a:bodyPr>
          <a:lstStyle>
            <a:lvl1pPr marL="0" indent="0" algn="ctr">
              <a:lnSpc>
                <a:spcPct val="100000"/>
              </a:lnSpc>
              <a:buNone/>
              <a:defRPr sz="1654" b="0">
                <a:solidFill>
                  <a:schemeClr val="tx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777751" y="1900922"/>
            <a:ext cx="2423025" cy="1260122"/>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672209" y="3945870"/>
            <a:ext cx="2728793" cy="842593"/>
          </a:xfrm>
        </p:spPr>
        <p:txBody>
          <a:bodyPr anchor="t">
            <a:normAutofit/>
          </a:bodyPr>
          <a:lstStyle>
            <a:lvl1pPr marL="0" indent="0" algn="ctr">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s-ES"/>
              <a:t>Haga clic para modificar los estilos de texto del patrón</a:t>
            </a:r>
          </a:p>
        </p:txBody>
      </p:sp>
      <p:sp>
        <p:nvSpPr>
          <p:cNvPr id="25" name="Text Placeholder 4"/>
          <p:cNvSpPr>
            <a:spLocks noGrp="1"/>
          </p:cNvSpPr>
          <p:nvPr>
            <p:ph type="body" sz="quarter" idx="13"/>
          </p:nvPr>
        </p:nvSpPr>
        <p:spPr>
          <a:xfrm>
            <a:off x="6592609" y="3469387"/>
            <a:ext cx="2720165" cy="476483"/>
          </a:xfrm>
        </p:spPr>
        <p:txBody>
          <a:bodyPr anchor="b">
            <a:noAutofit/>
          </a:bodyPr>
          <a:lstStyle>
            <a:lvl1pPr marL="0" indent="0" algn="ctr">
              <a:lnSpc>
                <a:spcPct val="100000"/>
              </a:lnSpc>
              <a:buNone/>
              <a:defRPr sz="1654" b="0">
                <a:solidFill>
                  <a:schemeClr val="tx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6740925" y="1900922"/>
            <a:ext cx="2424338" cy="1260122"/>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6592506" y="3945870"/>
            <a:ext cx="2723768" cy="842593"/>
          </a:xfrm>
        </p:spPr>
        <p:txBody>
          <a:bodyPr anchor="t">
            <a:normAutofit/>
          </a:bodyPr>
          <a:lstStyle>
            <a:lvl1pPr marL="0" indent="0" algn="ctr">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6DFF08F-DC6B-4601-B491-B0F83F6DD2DA}" type="datetimeFigureOut">
              <a:rPr lang="en-US" smtClean="0"/>
              <a:pPr/>
              <a:t>8/3/2021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680995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20548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3948" y="504049"/>
            <a:ext cx="2102327" cy="428441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55546" y="504049"/>
            <a:ext cx="6332393" cy="4284416"/>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18241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1280" cy="946080"/>
          </a:xfrm>
          <a:prstGeom prst="rect">
            <a:avLst/>
          </a:prstGeom>
        </p:spPr>
        <p:txBody>
          <a:bodyPr lIns="0" tIns="0" rIns="0" bIns="0" anchor="ctr">
            <a:noAutofit/>
          </a:bodyPr>
          <a:lstStyle/>
          <a:p>
            <a:pPr algn="ctr"/>
            <a:endParaRPr lang="en-GB" sz="4400" b="0" strike="noStrike" spc="-1">
              <a:latin typeface="Arial"/>
            </a:endParaRPr>
          </a:p>
        </p:txBody>
      </p:sp>
      <p:sp>
        <p:nvSpPr>
          <p:cNvPr id="5" name="PlaceHolder 2"/>
          <p:cNvSpPr>
            <a:spLocks noGrp="1"/>
          </p:cNvSpPr>
          <p:nvPr>
            <p:ph type="body"/>
          </p:nvPr>
        </p:nvSpPr>
        <p:spPr>
          <a:xfrm>
            <a:off x="504000" y="1326600"/>
            <a:ext cx="9071280" cy="3287880"/>
          </a:xfrm>
          <a:prstGeom prst="rect">
            <a:avLst/>
          </a:prstGeom>
        </p:spPr>
        <p:txBody>
          <a:bodyPr lIns="0" tIns="0" rIns="0" bIns="0">
            <a:normAutofit/>
          </a:bodyPr>
          <a:lstStyle/>
          <a:p>
            <a:endParaRPr lang="en-GB" sz="3200" b="0" strike="noStrike" spc="-1">
              <a:latin typeface="Arial"/>
            </a:endParaRPr>
          </a:p>
        </p:txBody>
      </p:sp>
    </p:spTree>
    <p:extLst>
      <p:ext uri="{BB962C8B-B14F-4D97-AF65-F5344CB8AC3E}">
        <p14:creationId xmlns:p14="http://schemas.microsoft.com/office/powerpoint/2010/main" val="257599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99075" y="663382"/>
            <a:ext cx="7141330" cy="2101387"/>
          </a:xfrm>
        </p:spPr>
        <p:txBody>
          <a:bodyPr bIns="0" anchor="b">
            <a:normAutofit/>
          </a:bodyPr>
          <a:lstStyle>
            <a:lvl1pPr algn="l">
              <a:defRPr sz="5457"/>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99076" y="2919783"/>
            <a:ext cx="7141329" cy="808348"/>
          </a:xfrm>
        </p:spPr>
        <p:txBody>
          <a:bodyPr tIns="91440" bIns="91440">
            <a:normAutofit/>
          </a:bodyPr>
          <a:lstStyle>
            <a:lvl1pPr marL="0" indent="0" algn="l">
              <a:buNone/>
              <a:defRPr sz="1488" b="0" cap="all" baseline="0">
                <a:solidFill>
                  <a:schemeClr val="tx1"/>
                </a:solidFill>
              </a:defRPr>
            </a:lvl1pPr>
            <a:lvl2pPr marL="378013" indent="0" algn="ctr">
              <a:buNone/>
              <a:defRPr sz="1488"/>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8/3/2021</a:t>
            </a:fld>
            <a:endParaRPr lang="en-US" dirty="0"/>
          </a:p>
        </p:txBody>
      </p:sp>
      <p:sp>
        <p:nvSpPr>
          <p:cNvPr id="5" name="Footer Placeholder 4"/>
          <p:cNvSpPr>
            <a:spLocks noGrp="1"/>
          </p:cNvSpPr>
          <p:nvPr>
            <p:ph type="ftr" sz="quarter" idx="11"/>
          </p:nvPr>
        </p:nvSpPr>
        <p:spPr>
          <a:xfrm>
            <a:off x="1998018" y="272289"/>
            <a:ext cx="4112547" cy="255663"/>
          </a:xfrm>
        </p:spPr>
        <p:txBody>
          <a:bodyPr/>
          <a:lstStyle/>
          <a:p>
            <a:endParaRPr lang="en-US" dirty="0"/>
          </a:p>
        </p:txBody>
      </p:sp>
      <p:sp>
        <p:nvSpPr>
          <p:cNvPr id="6" name="Slide Number Placeholder 5"/>
          <p:cNvSpPr>
            <a:spLocks noGrp="1"/>
          </p:cNvSpPr>
          <p:nvPr>
            <p:ph type="sldNum" sz="quarter" idx="12"/>
          </p:nvPr>
        </p:nvSpPr>
        <p:spPr>
          <a:xfrm>
            <a:off x="1188694" y="660633"/>
            <a:ext cx="670569" cy="416384"/>
          </a:xfrm>
        </p:spPr>
        <p:txBody>
          <a:bodyPr/>
          <a:lstStyle/>
          <a:p>
            <a:fld id="{6D22F896-40B5-4ADD-8801-0D06FADFA095}" type="slidenum">
              <a:rPr lang="en-US" smtClean="0"/>
              <a:t>‹Nº›</a:t>
            </a:fld>
            <a:endParaRPr lang="en-US" dirty="0"/>
          </a:p>
        </p:txBody>
      </p:sp>
      <p:cxnSp>
        <p:nvCxnSpPr>
          <p:cNvPr id="15" name="Straight Connector 14"/>
          <p:cNvCxnSpPr/>
          <p:nvPr/>
        </p:nvCxnSpPr>
        <p:spPr>
          <a:xfrm>
            <a:off x="1999076" y="2917581"/>
            <a:ext cx="714132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308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914484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33" name="Straight Connector 32"/>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4181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02398" y="1452059"/>
            <a:ext cx="7146358" cy="1561055"/>
          </a:xfrm>
        </p:spPr>
        <p:txBody>
          <a:bodyPr anchor="b">
            <a:normAutofit/>
          </a:bodyPr>
          <a:lstStyle>
            <a:lvl1pPr algn="l">
              <a:defRPr sz="2976"/>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2398" y="3147160"/>
            <a:ext cx="7135851" cy="837542"/>
          </a:xfrm>
        </p:spPr>
        <p:txBody>
          <a:bodyPr tIns="91440">
            <a:normAutofit/>
          </a:bodyPr>
          <a:lstStyle>
            <a:lvl1pPr marL="0" indent="0" algn="l">
              <a:buNone/>
              <a:defRPr sz="1488">
                <a:solidFill>
                  <a:schemeClr val="tx1"/>
                </a:solidFill>
              </a:defRPr>
            </a:lvl1pPr>
            <a:lvl2pPr marL="378013" indent="0">
              <a:buNone/>
              <a:defRPr sz="1488">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15" name="Straight Connector 14"/>
          <p:cNvCxnSpPr/>
          <p:nvPr/>
        </p:nvCxnSpPr>
        <p:spPr>
          <a:xfrm>
            <a:off x="1202398" y="3146159"/>
            <a:ext cx="71358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9682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198246" y="665525"/>
            <a:ext cx="7942159" cy="875888"/>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96687" y="1662699"/>
            <a:ext cx="3840718" cy="285147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303053" y="1668044"/>
            <a:ext cx="3840718" cy="284562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35" name="Straight Connector 34"/>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87069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96571" y="664924"/>
            <a:ext cx="7943834" cy="8734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96571" y="1669868"/>
            <a:ext cx="3840718" cy="663088"/>
          </a:xfrm>
        </p:spPr>
        <p:txBody>
          <a:bodyPr anchor="b">
            <a:normAutofit/>
          </a:bodyPr>
          <a:lstStyle>
            <a:lvl1pPr marL="0" indent="0">
              <a:lnSpc>
                <a:spcPct val="100000"/>
              </a:lnSpc>
              <a:buNone/>
              <a:defRPr sz="1819" b="0" cap="all" baseline="0">
                <a:solidFill>
                  <a:schemeClr val="accent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s-ES"/>
              <a:t>Haga clic para modificar los estilos de texto del patrón</a:t>
            </a:r>
          </a:p>
        </p:txBody>
      </p:sp>
      <p:sp>
        <p:nvSpPr>
          <p:cNvPr id="4" name="Content Placeholder 3"/>
          <p:cNvSpPr>
            <a:spLocks noGrp="1"/>
          </p:cNvSpPr>
          <p:nvPr>
            <p:ph sz="half" idx="2"/>
          </p:nvPr>
        </p:nvSpPr>
        <p:spPr>
          <a:xfrm>
            <a:off x="1196571" y="2335253"/>
            <a:ext cx="3840718" cy="218657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301888" y="1672724"/>
            <a:ext cx="3840718" cy="663331"/>
          </a:xfrm>
        </p:spPr>
        <p:txBody>
          <a:bodyPr anchor="b">
            <a:normAutofit/>
          </a:bodyPr>
          <a:lstStyle>
            <a:lvl1pPr marL="0" indent="0">
              <a:lnSpc>
                <a:spcPct val="100000"/>
              </a:lnSpc>
              <a:buNone/>
              <a:defRPr sz="1819" b="0" cap="all" baseline="0">
                <a:solidFill>
                  <a:schemeClr val="accent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s-ES"/>
              <a:t>Haga clic para modificar los estilos de texto del patrón</a:t>
            </a:r>
          </a:p>
        </p:txBody>
      </p:sp>
      <p:sp>
        <p:nvSpPr>
          <p:cNvPr id="6" name="Content Placeholder 5"/>
          <p:cNvSpPr>
            <a:spLocks noGrp="1"/>
          </p:cNvSpPr>
          <p:nvPr>
            <p:ph sz="quarter" idx="4"/>
          </p:nvPr>
        </p:nvSpPr>
        <p:spPr>
          <a:xfrm>
            <a:off x="5301888" y="2332956"/>
            <a:ext cx="3840718" cy="21807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29" name="Straight Connector 28"/>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08350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25" name="Straight Connector 24"/>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92473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584052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94488" y="660633"/>
            <a:ext cx="2706273" cy="1858033"/>
          </a:xfrm>
        </p:spPr>
        <p:txBody>
          <a:bodyPr anchor="b">
            <a:normAutofit/>
          </a:bodyPr>
          <a:lstStyle>
            <a:lvl1pPr algn="l">
              <a:defRPr sz="1984"/>
            </a:lvl1pPr>
          </a:lstStyle>
          <a:p>
            <a:r>
              <a:rPr lang="es-ES"/>
              <a:t>Haga clic para modificar el estilo de título del patrón</a:t>
            </a:r>
            <a:endParaRPr lang="en-US" dirty="0"/>
          </a:p>
        </p:txBody>
      </p:sp>
      <p:sp>
        <p:nvSpPr>
          <p:cNvPr id="3" name="Content Placeholder 2"/>
          <p:cNvSpPr>
            <a:spLocks noGrp="1"/>
          </p:cNvSpPr>
          <p:nvPr>
            <p:ph idx="1"/>
          </p:nvPr>
        </p:nvSpPr>
        <p:spPr>
          <a:xfrm>
            <a:off x="4170258" y="660633"/>
            <a:ext cx="4971248" cy="3852159"/>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94487" y="2650466"/>
            <a:ext cx="2707856" cy="1858913"/>
          </a:xfrm>
        </p:spPr>
        <p:txBody>
          <a:bodyPr/>
          <a:lstStyle>
            <a:lvl1pPr marL="0" indent="0" algn="l">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17" name="Straight Connector 16"/>
          <p:cNvCxnSpPr/>
          <p:nvPr/>
        </p:nvCxnSpPr>
        <p:spPr>
          <a:xfrm>
            <a:off x="1197471" y="2650466"/>
            <a:ext cx="270328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30373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6182475" y="398683"/>
            <a:ext cx="3368917" cy="4257544"/>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99890" y="933940"/>
            <a:ext cx="4574256" cy="1513622"/>
          </a:xfrm>
        </p:spPr>
        <p:txBody>
          <a:bodyPr anchor="b">
            <a:normAutofit/>
          </a:bodyPr>
          <a:lstStyle>
            <a:lvl1pPr>
              <a:defRPr sz="2646"/>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17431" y="928176"/>
            <a:ext cx="2307804" cy="3196880"/>
          </a:xfrm>
          <a:solidFill>
            <a:schemeClr val="bg1">
              <a:lumMod val="85000"/>
            </a:schemeClr>
          </a:solidFill>
          <a:ln w="9525" cap="sq">
            <a:noFill/>
            <a:miter lim="800000"/>
          </a:ln>
          <a:effectLst/>
        </p:spPr>
        <p:txBody>
          <a:bodyPr anchor="t"/>
          <a:lstStyle>
            <a:lvl1pPr marL="0" indent="0" algn="ctr">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99165" y="2601269"/>
            <a:ext cx="4567704" cy="1656798"/>
          </a:xfrm>
        </p:spPr>
        <p:txBody>
          <a:bodyPr>
            <a:normAutofit/>
          </a:bodyPr>
          <a:lstStyle>
            <a:lvl1pPr marL="0" indent="0" algn="l">
              <a:buNone/>
              <a:defRPr sz="1488"/>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s-ES"/>
              <a:t>Haga clic para modificar los estilos de texto del patrón</a:t>
            </a:r>
          </a:p>
        </p:txBody>
      </p:sp>
      <p:sp>
        <p:nvSpPr>
          <p:cNvPr id="5" name="Date Placeholder 4"/>
          <p:cNvSpPr>
            <a:spLocks noGrp="1"/>
          </p:cNvSpPr>
          <p:nvPr>
            <p:ph type="dt" sz="half" idx="10"/>
          </p:nvPr>
        </p:nvSpPr>
        <p:spPr>
          <a:xfrm>
            <a:off x="1196729" y="4522761"/>
            <a:ext cx="4570140" cy="264694"/>
          </a:xfrm>
        </p:spPr>
        <p:txBody>
          <a:bodyPr/>
          <a:lstStyle>
            <a:lvl1pPr algn="l">
              <a:defRPr/>
            </a:lvl1pPr>
          </a:lstStyle>
          <a:p>
            <a:fld id="{48A87A34-81AB-432B-8DAE-1953F412C126}" type="datetimeFigureOut">
              <a:rPr lang="en-US" smtClean="0"/>
              <a:pPr/>
              <a:t>8/3/2021</a:t>
            </a:fld>
            <a:endParaRPr lang="en-US" dirty="0"/>
          </a:p>
        </p:txBody>
      </p:sp>
      <p:sp>
        <p:nvSpPr>
          <p:cNvPr id="6" name="Footer Placeholder 5"/>
          <p:cNvSpPr>
            <a:spLocks noGrp="1"/>
          </p:cNvSpPr>
          <p:nvPr>
            <p:ph type="ftr" sz="quarter" idx="11"/>
          </p:nvPr>
        </p:nvSpPr>
        <p:spPr>
          <a:xfrm>
            <a:off x="1196729" y="263469"/>
            <a:ext cx="4581429" cy="265362"/>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31" name="Straight Connector 30"/>
          <p:cNvCxnSpPr/>
          <p:nvPr/>
        </p:nvCxnSpPr>
        <p:spPr>
          <a:xfrm>
            <a:off x="1196729" y="2599296"/>
            <a:ext cx="457014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83434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26" name="Straight Connector 25"/>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58874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04473" y="660633"/>
            <a:ext cx="1335933" cy="3853038"/>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94488" y="660633"/>
            <a:ext cx="6473056" cy="38530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15" name="Straight Connector 14"/>
          <p:cNvCxnSpPr/>
          <p:nvPr/>
        </p:nvCxnSpPr>
        <p:spPr>
          <a:xfrm>
            <a:off x="7804473" y="660633"/>
            <a:ext cx="0" cy="3853038"/>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866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016367" y="543429"/>
            <a:ext cx="8047891" cy="2358791"/>
          </a:xfrm>
        </p:spPr>
        <p:txBody>
          <a:bodyPr anchor="b">
            <a:normAutofit/>
          </a:bodyPr>
          <a:lstStyle>
            <a:lvl1pPr>
              <a:defRPr sz="2811"/>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16367" y="2978352"/>
            <a:ext cx="8047891" cy="1240432"/>
          </a:xfrm>
        </p:spPr>
        <p:txBody>
          <a:bodyPr/>
          <a:lstStyle>
            <a:lvl1pPr marL="0" indent="0" algn="ctr">
              <a:buNone/>
              <a:defRPr sz="1984">
                <a:solidFill>
                  <a:schemeClr val="tx1">
                    <a:tint val="75000"/>
                  </a:schemeClr>
                </a:solidFill>
              </a:defRPr>
            </a:lvl1pPr>
            <a:lvl2pPr marL="378013" indent="0">
              <a:buNone/>
              <a:defRPr sz="1654">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smtClean="0"/>
              <a:pPr/>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89736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755547" y="504049"/>
            <a:ext cx="8560727" cy="109667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755547" y="1726731"/>
            <a:ext cx="4221761" cy="30617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04311" y="1726731"/>
            <a:ext cx="4211963" cy="30617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040086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755547" y="504049"/>
            <a:ext cx="8560727" cy="1096044"/>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44070" y="1726731"/>
            <a:ext cx="4034234" cy="681253"/>
          </a:xfrm>
        </p:spPr>
        <p:txBody>
          <a:bodyPr anchor="b"/>
          <a:lstStyle>
            <a:lvl1pPr marL="0" indent="0">
              <a:lnSpc>
                <a:spcPct val="100000"/>
              </a:lnSpc>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s-ES"/>
              <a:t>Haga clic para modificar los estilos de texto del patrón</a:t>
            </a:r>
          </a:p>
        </p:txBody>
      </p:sp>
      <p:sp>
        <p:nvSpPr>
          <p:cNvPr id="4" name="Content Placeholder 3"/>
          <p:cNvSpPr>
            <a:spLocks noGrp="1"/>
          </p:cNvSpPr>
          <p:nvPr>
            <p:ph sz="half" idx="2"/>
          </p:nvPr>
        </p:nvSpPr>
        <p:spPr>
          <a:xfrm>
            <a:off x="755546" y="2407984"/>
            <a:ext cx="4222757" cy="238048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293323" y="1726731"/>
            <a:ext cx="4022952" cy="681253"/>
          </a:xfrm>
        </p:spPr>
        <p:txBody>
          <a:bodyPr anchor="b"/>
          <a:lstStyle>
            <a:lvl1pPr marL="0" indent="0">
              <a:lnSpc>
                <a:spcPct val="100000"/>
              </a:lnSpc>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s-ES"/>
              <a:t>Haga clic para modificar los estilos de texto del patrón</a:t>
            </a:r>
          </a:p>
        </p:txBody>
      </p:sp>
      <p:sp>
        <p:nvSpPr>
          <p:cNvPr id="6" name="Content Placeholder 5"/>
          <p:cNvSpPr>
            <a:spLocks noGrp="1"/>
          </p:cNvSpPr>
          <p:nvPr>
            <p:ph sz="quarter" idx="4"/>
          </p:nvPr>
        </p:nvSpPr>
        <p:spPr>
          <a:xfrm>
            <a:off x="5103317" y="2407984"/>
            <a:ext cx="4212958" cy="238048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8/3/2021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479453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8/3/2021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724679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8/3/2021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519307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58385" y="504049"/>
            <a:ext cx="3251264" cy="1953189"/>
          </a:xfrm>
        </p:spPr>
        <p:txBody>
          <a:bodyPr anchor="b">
            <a:normAutofit/>
          </a:bodyPr>
          <a:lstStyle>
            <a:lvl1pPr>
              <a:defRPr sz="2315"/>
            </a:lvl1pPr>
          </a:lstStyle>
          <a:p>
            <a:r>
              <a:rPr lang="es-ES"/>
              <a:t>Haga clic para modificar el estilo de título del patrón</a:t>
            </a:r>
            <a:endParaRPr lang="en-US" dirty="0"/>
          </a:p>
        </p:txBody>
      </p:sp>
      <p:sp>
        <p:nvSpPr>
          <p:cNvPr id="3" name="Content Placeholder 2"/>
          <p:cNvSpPr>
            <a:spLocks noGrp="1"/>
          </p:cNvSpPr>
          <p:nvPr>
            <p:ph idx="1"/>
          </p:nvPr>
        </p:nvSpPr>
        <p:spPr>
          <a:xfrm>
            <a:off x="4198660" y="504049"/>
            <a:ext cx="5117614" cy="428441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58385" y="2457239"/>
            <a:ext cx="3251264" cy="2331225"/>
          </a:xfrm>
        </p:spPr>
        <p:txBody>
          <a:bodyPr/>
          <a:lstStyle>
            <a:lvl1pPr marL="0" indent="0" algn="ctr">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6283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58385" y="504049"/>
            <a:ext cx="4902872" cy="1953189"/>
          </a:xfrm>
        </p:spPr>
        <p:txBody>
          <a:bodyPr anchor="b">
            <a:normAutofit/>
          </a:bodyPr>
          <a:lstStyle>
            <a:lvl1pPr>
              <a:defRPr sz="2646"/>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138998" y="627482"/>
            <a:ext cx="2691603" cy="403754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55546" y="2457238"/>
            <a:ext cx="4907153" cy="2331226"/>
          </a:xfrm>
        </p:spPr>
        <p:txBody>
          <a:bodyPr>
            <a:normAutofit/>
          </a:bodyPr>
          <a:lstStyle>
            <a:lvl1pPr marL="0" indent="0" algn="ctr">
              <a:buNone/>
              <a:defRPr sz="1488"/>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smtClean="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76275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2.jp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5547" y="504049"/>
            <a:ext cx="8560727" cy="109667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55546" y="1733134"/>
            <a:ext cx="8560728" cy="305533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348955" y="4864597"/>
            <a:ext cx="2268141" cy="301904"/>
          </a:xfrm>
          <a:prstGeom prst="rect">
            <a:avLst/>
          </a:prstGeom>
        </p:spPr>
        <p:txBody>
          <a:bodyPr vert="horz" lIns="91440" tIns="45720" rIns="91440" bIns="45720" rtlCol="0" anchor="ctr"/>
          <a:lstStyle>
            <a:lvl1pPr algn="r">
              <a:defRPr sz="827">
                <a:solidFill>
                  <a:schemeClr val="tx1">
                    <a:tint val="75000"/>
                  </a:schemeClr>
                </a:solidFill>
              </a:defRPr>
            </a:lvl1pPr>
          </a:lstStyle>
          <a:p>
            <a:fld id="{48A87A34-81AB-432B-8DAE-1953F412C126}" type="datetimeFigureOut">
              <a:rPr lang="en-US" dirty="0"/>
              <a:pPr/>
              <a:t>8/3/2021</a:t>
            </a:fld>
            <a:endParaRPr lang="en-US" dirty="0"/>
          </a:p>
        </p:txBody>
      </p:sp>
      <p:sp>
        <p:nvSpPr>
          <p:cNvPr id="5" name="Footer Placeholder 4"/>
          <p:cNvSpPr>
            <a:spLocks noGrp="1"/>
          </p:cNvSpPr>
          <p:nvPr>
            <p:ph type="ftr" sz="quarter" idx="3"/>
          </p:nvPr>
        </p:nvSpPr>
        <p:spPr>
          <a:xfrm>
            <a:off x="755546" y="4864597"/>
            <a:ext cx="5517278" cy="301904"/>
          </a:xfrm>
          <a:prstGeom prst="rect">
            <a:avLst/>
          </a:prstGeom>
        </p:spPr>
        <p:txBody>
          <a:bodyPr vert="horz" lIns="91440" tIns="45720" rIns="91440" bIns="45720" rtlCol="0" anchor="ctr"/>
          <a:lstStyle>
            <a:lvl1pPr algn="l">
              <a:defRPr sz="82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93226" y="4864597"/>
            <a:ext cx="623048" cy="301904"/>
          </a:xfrm>
          <a:prstGeom prst="rect">
            <a:avLst/>
          </a:prstGeom>
        </p:spPr>
        <p:txBody>
          <a:bodyPr vert="horz" lIns="91440" tIns="45720" rIns="91440" bIns="45720" rtlCol="0" anchor="ctr"/>
          <a:lstStyle>
            <a:lvl1pPr algn="r">
              <a:defRPr sz="827">
                <a:solidFill>
                  <a:schemeClr val="tx1">
                    <a:tint val="75000"/>
                  </a:schemeClr>
                </a:solidFill>
              </a:defRPr>
            </a:lvl1pPr>
          </a:lstStyle>
          <a:p>
            <a:fld id="{6D22F896-40B5-4ADD-8801-0D06FADFA095}" type="slidenum">
              <a:rPr lang="en-US" dirty="0"/>
              <a:pPr/>
              <a:t>‹Nº›</a:t>
            </a:fld>
            <a:endParaRPr lang="en-US" dirty="0"/>
          </a:p>
        </p:txBody>
      </p:sp>
    </p:spTree>
    <p:extLst>
      <p:ext uri="{BB962C8B-B14F-4D97-AF65-F5344CB8AC3E}">
        <p14:creationId xmlns:p14="http://schemas.microsoft.com/office/powerpoint/2010/main" val="133787420"/>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Lst>
  <p:txStyles>
    <p:titleStyle>
      <a:lvl1pPr algn="ctr" defTabSz="756026" rtl="0" eaLnBrk="1" latinLnBrk="0" hangingPunct="1">
        <a:lnSpc>
          <a:spcPct val="90000"/>
        </a:lnSpc>
        <a:spcBef>
          <a:spcPct val="0"/>
        </a:spcBef>
        <a:buNone/>
        <a:defRPr sz="2811"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189006" indent="-189006" algn="l" defTabSz="756026" rtl="0" eaLnBrk="1" latinLnBrk="0" hangingPunct="1">
        <a:lnSpc>
          <a:spcPct val="120000"/>
        </a:lnSpc>
        <a:spcBef>
          <a:spcPts val="827"/>
        </a:spcBef>
        <a:buFont typeface="Arial" panose="020B0604020202020204" pitchFamily="34" charset="0"/>
        <a:buChar char="•"/>
        <a:defRPr sz="1654" kern="1200">
          <a:solidFill>
            <a:schemeClr val="tx1"/>
          </a:solidFill>
          <a:effectLst>
            <a:outerShdw blurRad="50800" dist="38100" dir="2700000" algn="tl" rotWithShape="0">
              <a:srgbClr val="000000">
                <a:alpha val="48000"/>
              </a:srgbClr>
            </a:outerShdw>
          </a:effectLst>
          <a:latin typeface="+mn-lt"/>
          <a:ea typeface="+mn-ea"/>
          <a:cs typeface="+mn-cs"/>
        </a:defRPr>
      </a:lvl1pPr>
      <a:lvl2pPr marL="567019" indent="-189006" algn="l" defTabSz="756026" rtl="0" eaLnBrk="1" latinLnBrk="0" hangingPunct="1">
        <a:lnSpc>
          <a:spcPct val="120000"/>
        </a:lnSpc>
        <a:spcBef>
          <a:spcPts val="413"/>
        </a:spcBef>
        <a:buFont typeface="Arial" panose="020B0604020202020204" pitchFamily="34" charset="0"/>
        <a:buChar char="•"/>
        <a:defRPr sz="1488" kern="1200">
          <a:solidFill>
            <a:schemeClr val="tx1"/>
          </a:solidFill>
          <a:effectLst>
            <a:outerShdw blurRad="50800" dist="38100" dir="2700000" algn="tl" rotWithShape="0">
              <a:srgbClr val="000000">
                <a:alpha val="48000"/>
              </a:srgbClr>
            </a:outerShdw>
          </a:effectLst>
          <a:latin typeface="+mn-lt"/>
          <a:ea typeface="+mn-ea"/>
          <a:cs typeface="+mn-cs"/>
        </a:defRPr>
      </a:lvl2pPr>
      <a:lvl3pPr marL="945032" indent="-189006" algn="l" defTabSz="756026" rtl="0" eaLnBrk="1" latinLnBrk="0" hangingPunct="1">
        <a:lnSpc>
          <a:spcPct val="120000"/>
        </a:lnSpc>
        <a:spcBef>
          <a:spcPts val="413"/>
        </a:spcBef>
        <a:buFont typeface="Arial" panose="020B0604020202020204" pitchFamily="34" charset="0"/>
        <a:buChar char="•"/>
        <a:defRPr sz="1323" kern="1200">
          <a:solidFill>
            <a:schemeClr val="tx1"/>
          </a:solidFill>
          <a:effectLst>
            <a:outerShdw blurRad="50800" dist="38100" dir="2700000" algn="tl" rotWithShape="0">
              <a:srgbClr val="000000">
                <a:alpha val="48000"/>
              </a:srgbClr>
            </a:outerShdw>
          </a:effectLst>
          <a:latin typeface="+mn-lt"/>
          <a:ea typeface="+mn-ea"/>
          <a:cs typeface="+mn-cs"/>
        </a:defRPr>
      </a:lvl3pPr>
      <a:lvl4pPr marL="1323045" indent="-189006" algn="l" defTabSz="756026" rtl="0" eaLnBrk="1" latinLnBrk="0" hangingPunct="1">
        <a:lnSpc>
          <a:spcPct val="120000"/>
        </a:lnSpc>
        <a:spcBef>
          <a:spcPts val="413"/>
        </a:spcBef>
        <a:buFont typeface="Arial" panose="020B0604020202020204" pitchFamily="34" charset="0"/>
        <a:buChar char="•"/>
        <a:defRPr sz="1158" kern="1200">
          <a:solidFill>
            <a:schemeClr val="tx1"/>
          </a:solidFill>
          <a:effectLst>
            <a:outerShdw blurRad="50800" dist="38100" dir="2700000" algn="tl" rotWithShape="0">
              <a:srgbClr val="000000">
                <a:alpha val="48000"/>
              </a:srgbClr>
            </a:outerShdw>
          </a:effectLst>
          <a:latin typeface="+mn-lt"/>
          <a:ea typeface="+mn-ea"/>
          <a:cs typeface="+mn-cs"/>
        </a:defRPr>
      </a:lvl4pPr>
      <a:lvl5pPr marL="1701058" indent="-189006" algn="l" defTabSz="756026" rtl="0" eaLnBrk="1" latinLnBrk="0" hangingPunct="1">
        <a:lnSpc>
          <a:spcPct val="120000"/>
        </a:lnSpc>
        <a:spcBef>
          <a:spcPts val="413"/>
        </a:spcBef>
        <a:buFont typeface="Arial" panose="020B0604020202020204" pitchFamily="34" charset="0"/>
        <a:buChar char="•"/>
        <a:defRPr sz="992" kern="1200">
          <a:solidFill>
            <a:schemeClr val="tx1"/>
          </a:solidFill>
          <a:effectLst>
            <a:outerShdw blurRad="50800" dist="38100" dir="2700000" algn="tl" rotWithShape="0">
              <a:srgbClr val="000000">
                <a:alpha val="48000"/>
              </a:srgbClr>
            </a:outerShdw>
          </a:effectLst>
          <a:latin typeface="+mn-lt"/>
          <a:ea typeface="+mn-ea"/>
          <a:cs typeface="+mn-cs"/>
        </a:defRPr>
      </a:lvl5pPr>
      <a:lvl6pPr marL="2079071" indent="-189006" algn="l" defTabSz="756026" rtl="0" eaLnBrk="1" latinLnBrk="0" hangingPunct="1">
        <a:lnSpc>
          <a:spcPct val="120000"/>
        </a:lnSpc>
        <a:spcBef>
          <a:spcPts val="413"/>
        </a:spcBef>
        <a:buFont typeface="Arial" panose="020B0604020202020204" pitchFamily="34" charset="0"/>
        <a:buChar char="•"/>
        <a:defRPr sz="992" kern="1200">
          <a:solidFill>
            <a:schemeClr val="tx1"/>
          </a:solidFill>
          <a:effectLst>
            <a:outerShdw blurRad="50800" dist="38100" dir="2700000" algn="tl" rotWithShape="0">
              <a:srgbClr val="000000">
                <a:alpha val="48000"/>
              </a:srgbClr>
            </a:outerShdw>
          </a:effectLst>
          <a:latin typeface="+mn-lt"/>
          <a:ea typeface="+mn-ea"/>
          <a:cs typeface="+mn-cs"/>
        </a:defRPr>
      </a:lvl6pPr>
      <a:lvl7pPr marL="2457084" indent="-189006" algn="l" defTabSz="756026" rtl="0" eaLnBrk="1" latinLnBrk="0" hangingPunct="1">
        <a:lnSpc>
          <a:spcPct val="120000"/>
        </a:lnSpc>
        <a:spcBef>
          <a:spcPts val="413"/>
        </a:spcBef>
        <a:buFont typeface="Arial" panose="020B0604020202020204" pitchFamily="34" charset="0"/>
        <a:buChar char="•"/>
        <a:defRPr sz="992" kern="1200">
          <a:solidFill>
            <a:schemeClr val="tx1"/>
          </a:solidFill>
          <a:effectLst>
            <a:outerShdw blurRad="50800" dist="38100" dir="2700000" algn="tl" rotWithShape="0">
              <a:srgbClr val="000000">
                <a:alpha val="48000"/>
              </a:srgbClr>
            </a:outerShdw>
          </a:effectLst>
          <a:latin typeface="+mn-lt"/>
          <a:ea typeface="+mn-ea"/>
          <a:cs typeface="+mn-cs"/>
        </a:defRPr>
      </a:lvl7pPr>
      <a:lvl8pPr marL="2835097" indent="-189006" algn="l" defTabSz="756026" rtl="0" eaLnBrk="1" latinLnBrk="0" hangingPunct="1">
        <a:lnSpc>
          <a:spcPct val="120000"/>
        </a:lnSpc>
        <a:spcBef>
          <a:spcPts val="413"/>
        </a:spcBef>
        <a:buFont typeface="Arial" panose="020B0604020202020204" pitchFamily="34" charset="0"/>
        <a:buChar char="•"/>
        <a:defRPr sz="992" kern="1200">
          <a:solidFill>
            <a:schemeClr val="tx1"/>
          </a:solidFill>
          <a:effectLst>
            <a:outerShdw blurRad="50800" dist="38100" dir="2700000" algn="tl" rotWithShape="0">
              <a:srgbClr val="000000">
                <a:alpha val="48000"/>
              </a:srgbClr>
            </a:outerShdw>
          </a:effectLst>
          <a:latin typeface="+mn-lt"/>
          <a:ea typeface="+mn-ea"/>
          <a:cs typeface="+mn-cs"/>
        </a:defRPr>
      </a:lvl8pPr>
      <a:lvl9pPr marL="3213110" indent="-189006" algn="l" defTabSz="756026" rtl="0" eaLnBrk="1" latinLnBrk="0" hangingPunct="1">
        <a:lnSpc>
          <a:spcPct val="120000"/>
        </a:lnSpc>
        <a:spcBef>
          <a:spcPts val="413"/>
        </a:spcBef>
        <a:buFont typeface="Arial" panose="020B0604020202020204" pitchFamily="34" charset="0"/>
        <a:buChar char="•"/>
        <a:defRPr sz="992"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669808"/>
            <a:ext cx="10080625" cy="339500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5065691"/>
            <a:ext cx="10080625" cy="614310"/>
          </a:xfrm>
          <a:prstGeom prst="rect">
            <a:avLst/>
          </a:prstGeom>
        </p:spPr>
      </p:pic>
      <p:sp>
        <p:nvSpPr>
          <p:cNvPr id="2" name="Title Placeholder 1"/>
          <p:cNvSpPr>
            <a:spLocks noGrp="1"/>
          </p:cNvSpPr>
          <p:nvPr>
            <p:ph type="title"/>
          </p:nvPr>
        </p:nvSpPr>
        <p:spPr>
          <a:xfrm>
            <a:off x="1200199" y="665218"/>
            <a:ext cx="7940208" cy="86756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0199" y="1666712"/>
            <a:ext cx="7940208" cy="285314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45935" y="273168"/>
            <a:ext cx="2894471" cy="255663"/>
          </a:xfrm>
          <a:prstGeom prst="rect">
            <a:avLst/>
          </a:prstGeom>
        </p:spPr>
        <p:txBody>
          <a:bodyPr vert="horz" lIns="91440" tIns="45720" rIns="91440" bIns="45720" rtlCol="0" anchor="ctr"/>
          <a:lstStyle>
            <a:lvl1pPr algn="r">
              <a:defRPr sz="827">
                <a:solidFill>
                  <a:schemeClr val="tx1">
                    <a:tint val="75000"/>
                  </a:schemeClr>
                </a:solidFill>
              </a:defRPr>
            </a:lvl1pPr>
          </a:lstStyle>
          <a:p>
            <a:fld id="{48A87A34-81AB-432B-8DAE-1953F412C126}" type="datetimeFigureOut">
              <a:rPr lang="en-US" smtClean="0"/>
              <a:pPr/>
              <a:t>8/3/2021</a:t>
            </a:fld>
            <a:endParaRPr lang="en-US" dirty="0"/>
          </a:p>
        </p:txBody>
      </p:sp>
      <p:sp>
        <p:nvSpPr>
          <p:cNvPr id="5" name="Footer Placeholder 4"/>
          <p:cNvSpPr>
            <a:spLocks noGrp="1"/>
          </p:cNvSpPr>
          <p:nvPr>
            <p:ph type="ftr" sz="quarter" idx="3"/>
          </p:nvPr>
        </p:nvSpPr>
        <p:spPr>
          <a:xfrm>
            <a:off x="1200199" y="272289"/>
            <a:ext cx="4910366" cy="255663"/>
          </a:xfrm>
          <a:prstGeom prst="rect">
            <a:avLst/>
          </a:prstGeom>
        </p:spPr>
        <p:txBody>
          <a:bodyPr vert="horz" lIns="91440" tIns="45720" rIns="91440" bIns="45720" rtlCol="0" anchor="ctr"/>
          <a:lstStyle>
            <a:lvl1pPr algn="l">
              <a:defRPr sz="82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96925" y="660633"/>
            <a:ext cx="670569" cy="416384"/>
          </a:xfrm>
          <a:prstGeom prst="rect">
            <a:avLst/>
          </a:prstGeom>
        </p:spPr>
        <p:txBody>
          <a:bodyPr vert="horz" lIns="91440" tIns="45720" rIns="91440" bIns="45720" rtlCol="0" anchor="t"/>
          <a:lstStyle>
            <a:lvl1pPr algn="r">
              <a:defRPr sz="2315">
                <a:solidFill>
                  <a:schemeClr val="accent1"/>
                </a:solidFill>
              </a:defRPr>
            </a:lvl1pPr>
          </a:lstStyle>
          <a:p>
            <a:fld id="{6D22F896-40B5-4ADD-8801-0D06FADFA095}" type="slidenum">
              <a:rPr lang="en-US" smtClean="0"/>
              <a:pPr/>
              <a:t>‹Nº›</a:t>
            </a:fld>
            <a:endParaRPr lang="en-US" dirty="0"/>
          </a:p>
        </p:txBody>
      </p:sp>
      <p:cxnSp>
        <p:nvCxnSpPr>
          <p:cNvPr id="10" name="Straight Connector 9"/>
          <p:cNvCxnSpPr/>
          <p:nvPr/>
        </p:nvCxnSpPr>
        <p:spPr>
          <a:xfrm>
            <a:off x="0" y="5067290"/>
            <a:ext cx="100806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62462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756026" rtl="0" eaLnBrk="1" latinLnBrk="0" hangingPunct="1">
        <a:lnSpc>
          <a:spcPct val="90000"/>
        </a:lnSpc>
        <a:spcBef>
          <a:spcPct val="0"/>
        </a:spcBef>
        <a:buNone/>
        <a:defRPr sz="2646" b="0" i="0" kern="1200" cap="all">
          <a:solidFill>
            <a:schemeClr val="tx1"/>
          </a:solidFill>
          <a:effectLst/>
          <a:latin typeface="+mj-lt"/>
          <a:ea typeface="+mj-ea"/>
          <a:cs typeface="+mj-cs"/>
        </a:defRPr>
      </a:lvl1pPr>
    </p:titleStyle>
    <p:bodyStyle>
      <a:lvl1pPr marL="189006" indent="-189006" algn="l" defTabSz="756026" rtl="0" eaLnBrk="1" latinLnBrk="0" hangingPunct="1">
        <a:lnSpc>
          <a:spcPct val="120000"/>
        </a:lnSpc>
        <a:spcBef>
          <a:spcPts val="827"/>
        </a:spcBef>
        <a:buClr>
          <a:schemeClr val="accent1"/>
        </a:buClr>
        <a:buSzPct val="100000"/>
        <a:buFont typeface="Arial" panose="020B0604020202020204" pitchFamily="34" charset="0"/>
        <a:buChar char="•"/>
        <a:defRPr sz="1654" kern="1200">
          <a:solidFill>
            <a:schemeClr val="tx1"/>
          </a:solidFill>
          <a:effectLst/>
          <a:latin typeface="+mn-lt"/>
          <a:ea typeface="+mn-ea"/>
          <a:cs typeface="+mn-cs"/>
        </a:defRPr>
      </a:lvl1pPr>
      <a:lvl2pPr marL="567019"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1488" kern="1200" cap="none" baseline="0">
          <a:solidFill>
            <a:schemeClr val="tx1"/>
          </a:solidFill>
          <a:effectLst/>
          <a:latin typeface="+mn-lt"/>
          <a:ea typeface="+mn-ea"/>
          <a:cs typeface="+mn-cs"/>
        </a:defRPr>
      </a:lvl2pPr>
      <a:lvl3pPr marL="945032"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1323" kern="1200">
          <a:solidFill>
            <a:schemeClr val="tx1"/>
          </a:solidFill>
          <a:effectLst/>
          <a:latin typeface="+mn-lt"/>
          <a:ea typeface="+mn-ea"/>
          <a:cs typeface="+mn-cs"/>
        </a:defRPr>
      </a:lvl3pPr>
      <a:lvl4pPr marL="1323045"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1158" kern="1200" cap="none" baseline="0">
          <a:solidFill>
            <a:schemeClr val="tx1"/>
          </a:solidFill>
          <a:effectLst/>
          <a:latin typeface="+mn-lt"/>
          <a:ea typeface="+mn-ea"/>
          <a:cs typeface="+mn-cs"/>
        </a:defRPr>
      </a:lvl4pPr>
      <a:lvl5pPr marL="1701058"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a:solidFill>
            <a:schemeClr val="tx1"/>
          </a:solidFill>
          <a:effectLst/>
          <a:latin typeface="+mn-lt"/>
          <a:ea typeface="+mn-ea"/>
          <a:cs typeface="+mn-cs"/>
        </a:defRPr>
      </a:lvl5pPr>
      <a:lvl6pPr marL="2079071"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a:solidFill>
            <a:schemeClr val="tx1"/>
          </a:solidFill>
          <a:effectLst/>
          <a:latin typeface="+mn-lt"/>
          <a:ea typeface="+mn-ea"/>
          <a:cs typeface="+mn-cs"/>
        </a:defRPr>
      </a:lvl6pPr>
      <a:lvl7pPr marL="2457084"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a:solidFill>
            <a:schemeClr val="tx1"/>
          </a:solidFill>
          <a:effectLst/>
          <a:latin typeface="+mn-lt"/>
          <a:ea typeface="+mn-ea"/>
          <a:cs typeface="+mn-cs"/>
        </a:defRPr>
      </a:lvl7pPr>
      <a:lvl8pPr marL="2835097"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baseline="0">
          <a:solidFill>
            <a:schemeClr val="tx1"/>
          </a:solidFill>
          <a:effectLst/>
          <a:latin typeface="+mn-lt"/>
          <a:ea typeface="+mn-ea"/>
          <a:cs typeface="+mn-cs"/>
        </a:defRPr>
      </a:lvl8pPr>
      <a:lvl9pPr marL="3213110"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baseline="0">
          <a:solidFill>
            <a:schemeClr val="tx1"/>
          </a:solidFill>
          <a:effectLst/>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648000" y="1701720"/>
            <a:ext cx="9071280" cy="1249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6000" b="0" strike="noStrike" spc="-1" dirty="0">
                <a:latin typeface="Agency FB" panose="020B0503020202020204" pitchFamily="34" charset="0"/>
              </a:rPr>
              <a:t>My SQL Capstone Project:</a:t>
            </a:r>
          </a:p>
          <a:p>
            <a:pPr algn="ctr">
              <a:lnSpc>
                <a:spcPct val="100000"/>
              </a:lnSpc>
            </a:pPr>
            <a:endParaRPr lang="en-GB" sz="6000" spc="-1" dirty="0">
              <a:latin typeface="Agency FB" panose="020B0503020202020204" pitchFamily="34" charset="0"/>
            </a:endParaRPr>
          </a:p>
          <a:p>
            <a:pPr algn="ctr">
              <a:lnSpc>
                <a:spcPct val="100000"/>
              </a:lnSpc>
            </a:pPr>
            <a:endParaRPr lang="en-GB" sz="6000" b="0" strike="noStrike" spc="-1" dirty="0">
              <a:latin typeface="Agency FB" panose="020B0503020202020204" pitchFamily="34" charset="0"/>
            </a:endParaRPr>
          </a:p>
          <a:p>
            <a:pPr algn="ctr">
              <a:lnSpc>
                <a:spcPct val="100000"/>
              </a:lnSpc>
            </a:pPr>
            <a:endParaRPr lang="en-GB" sz="6000" spc="-1" dirty="0">
              <a:latin typeface="Agency FB" panose="020B0503020202020204" pitchFamily="34" charset="0"/>
            </a:endParaRPr>
          </a:p>
          <a:p>
            <a:pPr algn="ctr">
              <a:lnSpc>
                <a:spcPct val="100000"/>
              </a:lnSpc>
            </a:pPr>
            <a:r>
              <a:rPr lang="en-GB" sz="6000" b="0" strike="noStrike" spc="-1" dirty="0" err="1">
                <a:latin typeface="Agency FB" panose="020B0503020202020204" pitchFamily="34" charset="0"/>
              </a:rPr>
              <a:t>SportStats</a:t>
            </a:r>
            <a:endParaRPr lang="en-GB" sz="6000" b="0" strike="noStrike" spc="-1" dirty="0">
              <a:latin typeface="Agency FB" panose="020B0503020202020204" pitchFamily="34" charset="0"/>
            </a:endParaRPr>
          </a:p>
        </p:txBody>
      </p:sp>
      <p:pic>
        <p:nvPicPr>
          <p:cNvPr id="2052" name="Picture 4">
            <a:extLst>
              <a:ext uri="{FF2B5EF4-FFF2-40B4-BE49-F238E27FC236}">
                <a16:creationId xmlns:a16="http://schemas.microsoft.com/office/drawing/2014/main" id="{EB22307E-5AC0-4018-8BBE-E79D7043C1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1476" y="1180625"/>
            <a:ext cx="4617671" cy="22921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504000" y="226080"/>
            <a:ext cx="907128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0" strike="noStrike" spc="-1" dirty="0">
                <a:latin typeface="Agency FB" panose="020B0503020202020204" pitchFamily="34" charset="0"/>
              </a:rPr>
              <a:t>Initial Findings III</a:t>
            </a:r>
          </a:p>
        </p:txBody>
      </p:sp>
      <p:pic>
        <p:nvPicPr>
          <p:cNvPr id="95" name="Imagen 94"/>
          <p:cNvPicPr/>
          <p:nvPr/>
        </p:nvPicPr>
        <p:blipFill>
          <a:blip r:embed="rId2"/>
          <a:stretch/>
        </p:blipFill>
        <p:spPr>
          <a:xfrm>
            <a:off x="360000" y="1172160"/>
            <a:ext cx="4978800" cy="3287880"/>
          </a:xfrm>
          <a:prstGeom prst="rect">
            <a:avLst/>
          </a:prstGeom>
          <a:ln>
            <a:noFill/>
          </a:ln>
        </p:spPr>
      </p:pic>
      <p:sp>
        <p:nvSpPr>
          <p:cNvPr id="96" name="CustomShape 2"/>
          <p:cNvSpPr/>
          <p:nvPr/>
        </p:nvSpPr>
        <p:spPr>
          <a:xfrm>
            <a:off x="6047640" y="1172160"/>
            <a:ext cx="3527640" cy="136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GB" sz="1800" b="0" strike="noStrike" spc="-1" dirty="0">
                <a:latin typeface="Arial"/>
              </a:rPr>
              <a:t>The relative percentages of gold, silver and bronze medals have also stabilized, which may be due to the reasons mentioned above.</a:t>
            </a:r>
          </a:p>
        </p:txBody>
      </p:sp>
      <p:pic>
        <p:nvPicPr>
          <p:cNvPr id="2" name="Imagen 1">
            <a:extLst>
              <a:ext uri="{FF2B5EF4-FFF2-40B4-BE49-F238E27FC236}">
                <a16:creationId xmlns:a16="http://schemas.microsoft.com/office/drawing/2014/main" id="{3F005821-7316-421C-A67F-09571D61860A}"/>
              </a:ext>
            </a:extLst>
          </p:cNvPr>
          <p:cNvPicPr>
            <a:picLocks noChangeAspect="1"/>
          </p:cNvPicPr>
          <p:nvPr/>
        </p:nvPicPr>
        <p:blipFill>
          <a:blip r:embed="rId3"/>
          <a:stretch>
            <a:fillRect/>
          </a:stretch>
        </p:blipFill>
        <p:spPr>
          <a:xfrm>
            <a:off x="8675077" y="3371691"/>
            <a:ext cx="1241421" cy="15401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504000" y="226080"/>
            <a:ext cx="907128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0" strike="noStrike" spc="-1" dirty="0">
                <a:latin typeface="Agency FB" panose="020B0503020202020204" pitchFamily="34" charset="0"/>
              </a:rPr>
              <a:t>Initial Findings IV</a:t>
            </a:r>
          </a:p>
        </p:txBody>
      </p:sp>
      <p:pic>
        <p:nvPicPr>
          <p:cNvPr id="98" name="Imagen 97"/>
          <p:cNvPicPr/>
          <p:nvPr/>
        </p:nvPicPr>
        <p:blipFill>
          <a:blip r:embed="rId2"/>
          <a:stretch/>
        </p:blipFill>
        <p:spPr>
          <a:xfrm>
            <a:off x="107640" y="1191335"/>
            <a:ext cx="4932000" cy="3287880"/>
          </a:xfrm>
          <a:prstGeom prst="rect">
            <a:avLst/>
          </a:prstGeom>
          <a:ln>
            <a:noFill/>
          </a:ln>
        </p:spPr>
      </p:pic>
      <p:sp>
        <p:nvSpPr>
          <p:cNvPr id="99" name="CustomShape 2"/>
          <p:cNvSpPr/>
          <p:nvPr/>
        </p:nvSpPr>
        <p:spPr>
          <a:xfrm>
            <a:off x="5759640" y="972868"/>
            <a:ext cx="3815640" cy="316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GB" sz="1800" b="0" strike="noStrike" spc="-1" dirty="0">
              <a:latin typeface="Arial"/>
            </a:endParaRPr>
          </a:p>
          <a:p>
            <a:pPr algn="just">
              <a:lnSpc>
                <a:spcPct val="100000"/>
              </a:lnSpc>
            </a:pPr>
            <a:r>
              <a:rPr lang="en-GB" sz="1800" b="0" strike="noStrike" spc="-1" dirty="0">
                <a:latin typeface="Arial" panose="020B0604020202020204" pitchFamily="34" charset="0"/>
                <a:cs typeface="Arial" panose="020B0604020202020204" pitchFamily="34" charset="0"/>
              </a:rPr>
              <a:t>This assumption seems to be correct. Over time, the ratio of women to men has indeed increased. However, there is an interesting detail: during the Second World War, the proportion of the Summer Olympics dropped sharply, but then it resumed its growth momentum. Without further analysis, I cannot explain this phenomenon.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504000" y="226080"/>
            <a:ext cx="907128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marL="108360" algn="ctr">
              <a:lnSpc>
                <a:spcPct val="100000"/>
              </a:lnSpc>
              <a:spcBef>
                <a:spcPts val="1417"/>
              </a:spcBef>
              <a:buClr>
                <a:srgbClr val="000000"/>
              </a:buClr>
              <a:buSzPct val="45000"/>
            </a:pPr>
            <a:r>
              <a:rPr lang="en-GB" sz="4400" b="0" strike="noStrike" spc="-1" dirty="0">
                <a:latin typeface="Agency FB" panose="020B0503020202020204" pitchFamily="34" charset="0"/>
              </a:rPr>
              <a:t>Deeper Analysis</a:t>
            </a:r>
          </a:p>
        </p:txBody>
      </p:sp>
      <p:sp>
        <p:nvSpPr>
          <p:cNvPr id="101" name="CustomShape 2"/>
          <p:cNvSpPr/>
          <p:nvPr/>
        </p:nvSpPr>
        <p:spPr>
          <a:xfrm>
            <a:off x="504001" y="1430215"/>
            <a:ext cx="6002308" cy="373525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9000"/>
          </a:bodyPr>
          <a:lstStyle/>
          <a:p>
            <a:pPr marL="108360" algn="just">
              <a:lnSpc>
                <a:spcPct val="100000"/>
              </a:lnSpc>
              <a:spcBef>
                <a:spcPts val="1417"/>
              </a:spcBef>
              <a:buClr>
                <a:srgbClr val="000000"/>
              </a:buClr>
              <a:buSzPct val="45000"/>
            </a:pPr>
            <a:r>
              <a:rPr lang="en-GB" sz="2400" b="0" strike="noStrike" spc="-1" dirty="0">
                <a:latin typeface="Arial"/>
              </a:rPr>
              <a:t>The length of the array of the number of medal count in the winter Olympics and summer Olympics are different because Winter Olympics started in 1924, but Summer Olympics started in 1896. Therefore I have to create a new shortened table of the summer Olympics started in 1924 to match the length of the winter Olympics.</a:t>
            </a:r>
          </a:p>
        </p:txBody>
      </p:sp>
      <p:pic>
        <p:nvPicPr>
          <p:cNvPr id="3074" name="Picture 2" descr="Usain Bolt critica la tecnología de las zapatillas actuales: &amp;quot;Lo que están  haciendo es ridículo&amp;quot;">
            <a:extLst>
              <a:ext uri="{FF2B5EF4-FFF2-40B4-BE49-F238E27FC236}">
                <a16:creationId xmlns:a16="http://schemas.microsoft.com/office/drawing/2014/main" id="{AD29A847-E579-4558-904B-716D68A87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739" y="3022782"/>
            <a:ext cx="2494542" cy="16630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okyo Olympics: All the Jewish athletes to watch | The Times of Israel">
            <a:extLst>
              <a:ext uri="{FF2B5EF4-FFF2-40B4-BE49-F238E27FC236}">
                <a16:creationId xmlns:a16="http://schemas.microsoft.com/office/drawing/2014/main" id="{D4D7914F-448E-4BB0-AABF-236635C4B1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0738" y="1155542"/>
            <a:ext cx="2494542" cy="15591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504000" y="226080"/>
            <a:ext cx="907128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marL="108360" algn="ctr">
              <a:lnSpc>
                <a:spcPct val="100000"/>
              </a:lnSpc>
              <a:spcBef>
                <a:spcPts val="1417"/>
              </a:spcBef>
              <a:buClr>
                <a:srgbClr val="000000"/>
              </a:buClr>
              <a:buSzPct val="45000"/>
            </a:pPr>
            <a:r>
              <a:rPr lang="en-GB" sz="4400" b="0" strike="noStrike" spc="-1" dirty="0">
                <a:latin typeface="Agency FB" panose="020B0503020202020204" pitchFamily="34" charset="0"/>
              </a:rPr>
              <a:t>Deeper Analysis II</a:t>
            </a:r>
          </a:p>
        </p:txBody>
      </p:sp>
      <p:sp>
        <p:nvSpPr>
          <p:cNvPr id="103" name="CustomShape 2"/>
          <p:cNvSpPr/>
          <p:nvPr/>
        </p:nvSpPr>
        <p:spPr>
          <a:xfrm>
            <a:off x="504000" y="1326600"/>
            <a:ext cx="9071280" cy="3287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7000" lnSpcReduction="20000"/>
          </a:bodyPr>
          <a:lstStyle/>
          <a:p>
            <a:pPr marL="432000" indent="-323640">
              <a:lnSpc>
                <a:spcPct val="100000"/>
              </a:lnSpc>
              <a:spcBef>
                <a:spcPts val="1417"/>
              </a:spcBef>
              <a:buClr>
                <a:srgbClr val="000000"/>
              </a:buClr>
              <a:buSzPct val="45000"/>
              <a:buFont typeface="Wingdings" charset="2"/>
              <a:buChar char=""/>
            </a:pPr>
            <a:r>
              <a:rPr lang="en-GB" sz="3200" b="0" strike="noStrike" spc="-1" dirty="0">
                <a:latin typeface="Arial"/>
              </a:rPr>
              <a:t>The </a:t>
            </a:r>
            <a:r>
              <a:rPr lang="en-GB" sz="3200" b="0" strike="noStrike" spc="-1" dirty="0" err="1">
                <a:latin typeface="Arial"/>
              </a:rPr>
              <a:t>Pearon</a:t>
            </a:r>
            <a:r>
              <a:rPr lang="en-GB" sz="3200" b="0" strike="noStrike" spc="-1" dirty="0">
                <a:latin typeface="Arial"/>
              </a:rPr>
              <a:t> correlation coefficient between the total number of medals in the winter and summer </a:t>
            </a:r>
            <a:r>
              <a:rPr lang="en-GB" sz="3200" b="0" strike="noStrike" spc="-1" dirty="0" err="1">
                <a:latin typeface="Arial"/>
              </a:rPr>
              <a:t>olympics</a:t>
            </a:r>
            <a:r>
              <a:rPr lang="en-GB" sz="3200" b="0" strike="noStrike" spc="-1" dirty="0">
                <a:latin typeface="Arial"/>
              </a:rPr>
              <a:t> from 1924 to 2016, is 0.94, which is highly positive. Therefore, the performance of a country in winter </a:t>
            </a:r>
            <a:r>
              <a:rPr lang="en-GB" sz="3200" b="0" strike="noStrike" spc="-1" dirty="0" err="1">
                <a:latin typeface="Arial"/>
              </a:rPr>
              <a:t>olympics</a:t>
            </a:r>
            <a:r>
              <a:rPr lang="en-GB" sz="3200" b="0" strike="noStrike" spc="-1" dirty="0">
                <a:latin typeface="Arial"/>
              </a:rPr>
              <a:t> is highly correlated to that in summer </a:t>
            </a:r>
            <a:r>
              <a:rPr lang="en-GB" sz="3200" b="0" strike="noStrike" spc="-1" dirty="0" err="1">
                <a:latin typeface="Arial"/>
              </a:rPr>
              <a:t>olympics</a:t>
            </a:r>
            <a:endParaRPr lang="en-GB" sz="3200" b="0" strike="noStrike" spc="-1" dirty="0">
              <a:latin typeface="Arial"/>
            </a:endParaRPr>
          </a:p>
          <a:p>
            <a:pPr>
              <a:lnSpc>
                <a:spcPct val="100000"/>
              </a:lnSpc>
              <a:spcBef>
                <a:spcPts val="1417"/>
              </a:spcBef>
            </a:pPr>
            <a:endParaRPr lang="en-GB" sz="3200" b="0" strike="noStrike" spc="-1" dirty="0">
              <a:latin typeface="Arial"/>
            </a:endParaRPr>
          </a:p>
          <a:p>
            <a:pPr marL="432000" indent="-323640">
              <a:lnSpc>
                <a:spcPct val="100000"/>
              </a:lnSpc>
              <a:spcBef>
                <a:spcPts val="1417"/>
              </a:spcBef>
              <a:buClr>
                <a:srgbClr val="000000"/>
              </a:buClr>
              <a:buSzPct val="45000"/>
              <a:buFont typeface="Wingdings" charset="2"/>
              <a:buChar char=""/>
            </a:pPr>
            <a:r>
              <a:rPr lang="en-GB" sz="3200" b="0" strike="noStrike" spc="-1" dirty="0">
                <a:latin typeface="Arial"/>
              </a:rPr>
              <a:t>I will then calculate the standard deviation in country performance through years. A Comparison between average std of Winter and that of Summer Olympics will help.</a:t>
            </a:r>
          </a:p>
        </p:txBody>
      </p:sp>
      <p:sp>
        <p:nvSpPr>
          <p:cNvPr id="5" name="CuadroTexto 4">
            <a:extLst>
              <a:ext uri="{FF2B5EF4-FFF2-40B4-BE49-F238E27FC236}">
                <a16:creationId xmlns:a16="http://schemas.microsoft.com/office/drawing/2014/main" id="{109D3C64-4AB8-4C2C-9ED9-2C7986895BE9}"/>
              </a:ext>
            </a:extLst>
          </p:cNvPr>
          <p:cNvSpPr txBox="1"/>
          <p:nvPr/>
        </p:nvSpPr>
        <p:spPr>
          <a:xfrm>
            <a:off x="2523392" y="2505780"/>
            <a:ext cx="5046784" cy="369332"/>
          </a:xfrm>
          <a:prstGeom prst="rect">
            <a:avLst/>
          </a:prstGeom>
          <a:noFill/>
        </p:spPr>
        <p:txBody>
          <a:bodyPr wrap="square">
            <a:spAutoFit/>
          </a:bodyPr>
          <a:lstStyle/>
          <a:p>
            <a:r>
              <a:rPr lang="en-GB" sz="1800" b="0" strike="noStrike" spc="-1" dirty="0">
                <a:latin typeface="Arial"/>
              </a:rPr>
              <a:t>Deeper Analysis (part </a:t>
            </a:r>
            <a:endParaRPr lang="es-CO"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504000" y="226080"/>
            <a:ext cx="907128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marL="108360" algn="ctr">
              <a:lnSpc>
                <a:spcPct val="100000"/>
              </a:lnSpc>
              <a:spcBef>
                <a:spcPts val="1417"/>
              </a:spcBef>
              <a:buClr>
                <a:srgbClr val="000000"/>
              </a:buClr>
              <a:buSzPct val="45000"/>
            </a:pPr>
            <a:r>
              <a:rPr lang="en-GB" sz="4400" b="0" strike="noStrike" spc="-1" dirty="0">
                <a:latin typeface="Agency FB" panose="020B0503020202020204" pitchFamily="34" charset="0"/>
              </a:rPr>
              <a:t>Deeper Analysis III</a:t>
            </a:r>
            <a:endParaRPr lang="en-GB" sz="4400" b="0" strike="noStrike" spc="-1" dirty="0">
              <a:latin typeface="Arial"/>
            </a:endParaRPr>
          </a:p>
        </p:txBody>
      </p:sp>
      <p:sp>
        <p:nvSpPr>
          <p:cNvPr id="105" name="CustomShape 2"/>
          <p:cNvSpPr/>
          <p:nvPr/>
        </p:nvSpPr>
        <p:spPr>
          <a:xfrm>
            <a:off x="504000" y="1326600"/>
            <a:ext cx="9071280" cy="3287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GB" sz="3200" b="0" strike="noStrike" spc="-1" dirty="0" err="1">
                <a:latin typeface="Arial"/>
              </a:rPr>
              <a:t>std_medal_count_summer_olympics</a:t>
            </a:r>
            <a:r>
              <a:rPr lang="en-GB" sz="3200" b="0" strike="noStrike" spc="-1" dirty="0">
                <a:latin typeface="Arial"/>
              </a:rPr>
              <a:t> = 475</a:t>
            </a:r>
          </a:p>
          <a:p>
            <a:pPr marL="432000" indent="-323640">
              <a:lnSpc>
                <a:spcPct val="100000"/>
              </a:lnSpc>
              <a:spcBef>
                <a:spcPts val="1417"/>
              </a:spcBef>
              <a:buClr>
                <a:srgbClr val="000000"/>
              </a:buClr>
              <a:buSzPct val="45000"/>
              <a:buFont typeface="Wingdings" charset="2"/>
              <a:buChar char=""/>
            </a:pPr>
            <a:r>
              <a:rPr lang="en-GB" sz="3200" b="0" strike="noStrike" spc="-1" dirty="0" err="1">
                <a:latin typeface="Arial"/>
              </a:rPr>
              <a:t>std_medal_count_winter_olympics</a:t>
            </a:r>
            <a:r>
              <a:rPr lang="en-GB" sz="3200" b="0" strike="noStrike" spc="-1" dirty="0">
                <a:latin typeface="Arial"/>
              </a:rPr>
              <a:t> = 153</a:t>
            </a:r>
          </a:p>
          <a:p>
            <a:pPr marL="432000" indent="-323640">
              <a:lnSpc>
                <a:spcPct val="100000"/>
              </a:lnSpc>
              <a:spcBef>
                <a:spcPts val="1417"/>
              </a:spcBef>
              <a:buClr>
                <a:srgbClr val="000000"/>
              </a:buClr>
              <a:buSzPct val="45000"/>
              <a:buFont typeface="Wingdings" charset="2"/>
              <a:buChar char=""/>
            </a:pPr>
            <a:r>
              <a:rPr lang="en-GB" sz="3200" b="0" strike="noStrike" spc="-1" dirty="0">
                <a:latin typeface="Arial"/>
              </a:rPr>
              <a:t>From 1924 to 2016, as the standard deviation in the summer </a:t>
            </a:r>
            <a:r>
              <a:rPr lang="en-GB" sz="3200" b="0" strike="noStrike" spc="-1" dirty="0" err="1">
                <a:latin typeface="Arial"/>
              </a:rPr>
              <a:t>olympics</a:t>
            </a:r>
            <a:r>
              <a:rPr lang="en-GB" sz="3200" b="0" strike="noStrike" spc="-1" dirty="0">
                <a:latin typeface="Arial"/>
              </a:rPr>
              <a:t> is about 3 times that in the winter </a:t>
            </a:r>
            <a:r>
              <a:rPr lang="en-GB" sz="3200" b="0" strike="noStrike" spc="-1" dirty="0" err="1">
                <a:latin typeface="Arial"/>
              </a:rPr>
              <a:t>olympics</a:t>
            </a:r>
            <a:r>
              <a:rPr lang="en-GB" sz="3200" b="0" strike="noStrike" spc="-1" dirty="0">
                <a:latin typeface="Arial"/>
              </a:rPr>
              <a:t>, country performance by year change more in Summer Olympics.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504000" y="74160"/>
            <a:ext cx="9071280" cy="1249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0" strike="noStrike" spc="-1" dirty="0">
                <a:latin typeface="Agency FB" panose="020B0503020202020204" pitchFamily="34" charset="0"/>
              </a:rPr>
              <a:t>Final Findings (Result of Hypotheses)</a:t>
            </a:r>
          </a:p>
        </p:txBody>
      </p:sp>
      <p:sp>
        <p:nvSpPr>
          <p:cNvPr id="107" name="CustomShape 2"/>
          <p:cNvSpPr/>
          <p:nvPr/>
        </p:nvSpPr>
        <p:spPr>
          <a:xfrm>
            <a:off x="504000" y="1725184"/>
            <a:ext cx="9071280" cy="3287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8000"/>
          </a:bodyPr>
          <a:lstStyle/>
          <a:p>
            <a:pPr marL="432000" indent="-323640">
              <a:lnSpc>
                <a:spcPct val="100000"/>
              </a:lnSpc>
              <a:spcBef>
                <a:spcPts val="1417"/>
              </a:spcBef>
              <a:buClr>
                <a:srgbClr val="000000"/>
              </a:buClr>
              <a:buFont typeface="StarSymbol"/>
              <a:buAutoNum type="arabicParenR"/>
            </a:pPr>
            <a:r>
              <a:rPr lang="en-GB" sz="3200" b="0" strike="noStrike" spc="-1" dirty="0">
                <a:latin typeface="Arial"/>
              </a:rPr>
              <a:t>  Yes, the performance of a country in winter Olympics is highly correlated to that in summer Olympics</a:t>
            </a:r>
          </a:p>
          <a:p>
            <a:pPr marL="432000" indent="-323640">
              <a:lnSpc>
                <a:spcPct val="100000"/>
              </a:lnSpc>
              <a:spcBef>
                <a:spcPts val="1417"/>
              </a:spcBef>
              <a:buClr>
                <a:srgbClr val="000000"/>
              </a:buClr>
              <a:buFont typeface="StarSymbol"/>
              <a:buAutoNum type="arabicParenR"/>
            </a:pPr>
            <a:r>
              <a:rPr lang="en-GB" sz="3200" b="0" strike="noStrike" spc="-1" dirty="0">
                <a:latin typeface="Arial"/>
              </a:rPr>
              <a:t> Yes, the country performance by year change more in Winter Olympics than that in Summer Olympics.</a:t>
            </a:r>
          </a:p>
          <a:p>
            <a:pPr marL="432000" indent="-323640">
              <a:lnSpc>
                <a:spcPct val="100000"/>
              </a:lnSpc>
              <a:spcBef>
                <a:spcPts val="1417"/>
              </a:spcBef>
              <a:buClr>
                <a:srgbClr val="000000"/>
              </a:buClr>
              <a:buFont typeface="StarSymbol"/>
              <a:buAutoNum type="arabicParenR"/>
            </a:pPr>
            <a:r>
              <a:rPr lang="en-GB" sz="3200" b="0" strike="noStrike" spc="-1" dirty="0">
                <a:latin typeface="Arial"/>
              </a:rPr>
              <a:t> The </a:t>
            </a:r>
            <a:r>
              <a:rPr lang="en-GB" sz="3200" b="0" strike="noStrike" spc="-1" dirty="0" err="1">
                <a:latin typeface="Arial"/>
              </a:rPr>
              <a:t>male:female</a:t>
            </a:r>
            <a:r>
              <a:rPr lang="en-GB" sz="3200" b="0" strike="noStrike" spc="-1" dirty="0">
                <a:latin typeface="Arial"/>
              </a:rPr>
              <a:t> ratio has decreased from 1896 t o 2016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504000" y="226080"/>
            <a:ext cx="907128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0" strike="noStrike" spc="-1" dirty="0">
                <a:latin typeface="Agency FB" panose="020B0503020202020204" pitchFamily="34" charset="0"/>
              </a:rPr>
              <a:t>Recommendations</a:t>
            </a:r>
          </a:p>
        </p:txBody>
      </p:sp>
      <p:sp>
        <p:nvSpPr>
          <p:cNvPr id="109" name="CustomShape 2"/>
          <p:cNvSpPr/>
          <p:nvPr/>
        </p:nvSpPr>
        <p:spPr>
          <a:xfrm>
            <a:off x="504000" y="1326600"/>
            <a:ext cx="9071280" cy="3287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500"/>
          </a:bodyPr>
          <a:lstStyle/>
          <a:p>
            <a:pPr marL="432000" indent="-323640">
              <a:lnSpc>
                <a:spcPct val="100000"/>
              </a:lnSpc>
              <a:spcBef>
                <a:spcPts val="1417"/>
              </a:spcBef>
              <a:buClr>
                <a:srgbClr val="000000"/>
              </a:buClr>
              <a:buSzPct val="45000"/>
              <a:buFont typeface="Wingdings" charset="2"/>
              <a:buChar char=""/>
            </a:pPr>
            <a:r>
              <a:rPr lang="en-GB" sz="3200" b="0" strike="noStrike" spc="-1" dirty="0">
                <a:latin typeface="Arial"/>
              </a:rPr>
              <a:t>The Olympiad Organizing Committee should devote more resource in the weather prediction to help organize the Olympics, as the weather affects the performance of athletes</a:t>
            </a:r>
          </a:p>
          <a:p>
            <a:pPr marL="432000" indent="-323640">
              <a:lnSpc>
                <a:spcPct val="100000"/>
              </a:lnSpc>
              <a:spcBef>
                <a:spcPts val="1417"/>
              </a:spcBef>
              <a:buClr>
                <a:srgbClr val="000000"/>
              </a:buClr>
              <a:buSzPct val="45000"/>
              <a:buFont typeface="Wingdings" charset="2"/>
              <a:buChar char=""/>
            </a:pPr>
            <a:r>
              <a:rPr lang="en-GB" sz="3200" b="0" strike="noStrike" spc="-1" dirty="0">
                <a:latin typeface="Arial"/>
                <a:ea typeface="Microsoft YaHei"/>
              </a:rPr>
              <a:t>The Olympiad Organizing Committee should advocate the equality between male and female and keep encouraging more female to join the Olympics</a:t>
            </a:r>
            <a:endParaRPr lang="en-GB" sz="32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hank You Pages para aumentar la conversión | Increnta">
            <a:extLst>
              <a:ext uri="{FF2B5EF4-FFF2-40B4-BE49-F238E27FC236}">
                <a16:creationId xmlns:a16="http://schemas.microsoft.com/office/drawing/2014/main" id="{82AF7759-5F6E-40A1-8E11-A117D8FB4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80625" cy="5076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100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504000" y="226080"/>
            <a:ext cx="907128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0" strike="noStrike" spc="-1" dirty="0">
                <a:latin typeface="Agency FB" panose="020B0503020202020204" pitchFamily="34" charset="0"/>
                <a:cs typeface="Arial" panose="020B0604020202020204" pitchFamily="34" charset="0"/>
              </a:rPr>
              <a:t>Table of Contents:</a:t>
            </a:r>
          </a:p>
        </p:txBody>
      </p:sp>
      <p:sp>
        <p:nvSpPr>
          <p:cNvPr id="78" name="CustomShape 2"/>
          <p:cNvSpPr/>
          <p:nvPr/>
        </p:nvSpPr>
        <p:spPr>
          <a:xfrm>
            <a:off x="504000" y="1326600"/>
            <a:ext cx="9071280" cy="3287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622710" indent="-514350">
              <a:lnSpc>
                <a:spcPct val="100000"/>
              </a:lnSpc>
              <a:spcBef>
                <a:spcPts val="1417"/>
              </a:spcBef>
              <a:buClr>
                <a:srgbClr val="000000"/>
              </a:buClr>
              <a:buSzPct val="45000"/>
              <a:buFont typeface="+mj-lt"/>
              <a:buAutoNum type="arabicPeriod"/>
            </a:pPr>
            <a:r>
              <a:rPr lang="en-GB" sz="2600" b="0" strike="noStrike" spc="-1" dirty="0">
                <a:latin typeface="Arial" panose="020B0604020202020204" pitchFamily="34" charset="0"/>
                <a:cs typeface="Arial" panose="020B0604020202020204" pitchFamily="34" charset="0"/>
              </a:rPr>
              <a:t>Review of Questions to Answer/Hypotheses/Approach</a:t>
            </a:r>
          </a:p>
          <a:p>
            <a:pPr marL="622710" indent="-514350">
              <a:lnSpc>
                <a:spcPct val="100000"/>
              </a:lnSpc>
              <a:spcBef>
                <a:spcPts val="1417"/>
              </a:spcBef>
              <a:buClr>
                <a:srgbClr val="000000"/>
              </a:buClr>
              <a:buSzPct val="45000"/>
              <a:buFont typeface="+mj-lt"/>
              <a:buAutoNum type="arabicPeriod"/>
            </a:pPr>
            <a:r>
              <a:rPr lang="en-GB" sz="2600" b="0" strike="noStrike" spc="-1" dirty="0">
                <a:latin typeface="Arial" panose="020B0604020202020204" pitchFamily="34" charset="0"/>
                <a:cs typeface="Arial" panose="020B0604020202020204" pitchFamily="34" charset="0"/>
              </a:rPr>
              <a:t>Discuss Technical Challenges</a:t>
            </a:r>
          </a:p>
          <a:p>
            <a:pPr marL="622710" indent="-514350">
              <a:lnSpc>
                <a:spcPct val="100000"/>
              </a:lnSpc>
              <a:spcBef>
                <a:spcPts val="1417"/>
              </a:spcBef>
              <a:buClr>
                <a:srgbClr val="000000"/>
              </a:buClr>
              <a:buSzPct val="45000"/>
              <a:buFont typeface="+mj-lt"/>
              <a:buAutoNum type="arabicPeriod"/>
            </a:pPr>
            <a:r>
              <a:rPr lang="en-GB" sz="2600" b="0" strike="noStrike" spc="-1" dirty="0">
                <a:latin typeface="Arial" panose="020B0604020202020204" pitchFamily="34" charset="0"/>
                <a:cs typeface="Arial" panose="020B0604020202020204" pitchFamily="34" charset="0"/>
              </a:rPr>
              <a:t>Detail: Entity Relationship Diagram (ERD)</a:t>
            </a:r>
          </a:p>
          <a:p>
            <a:pPr marL="622710" indent="-514350">
              <a:lnSpc>
                <a:spcPct val="100000"/>
              </a:lnSpc>
              <a:spcBef>
                <a:spcPts val="1417"/>
              </a:spcBef>
              <a:buClr>
                <a:srgbClr val="000000"/>
              </a:buClr>
              <a:buSzPct val="45000"/>
              <a:buFont typeface="+mj-lt"/>
              <a:buAutoNum type="arabicPeriod"/>
            </a:pPr>
            <a:r>
              <a:rPr lang="en-GB" sz="2600" b="0" strike="noStrike" spc="-1" dirty="0">
                <a:latin typeface="Arial" panose="020B0604020202020204" pitchFamily="34" charset="0"/>
                <a:cs typeface="Arial" panose="020B0604020202020204" pitchFamily="34" charset="0"/>
              </a:rPr>
              <a:t>Initial Findings</a:t>
            </a:r>
          </a:p>
          <a:p>
            <a:pPr marL="622710" indent="-514350">
              <a:lnSpc>
                <a:spcPct val="100000"/>
              </a:lnSpc>
              <a:spcBef>
                <a:spcPts val="1417"/>
              </a:spcBef>
              <a:buClr>
                <a:srgbClr val="000000"/>
              </a:buClr>
              <a:buSzPct val="45000"/>
              <a:buFont typeface="+mj-lt"/>
              <a:buAutoNum type="arabicPeriod"/>
            </a:pPr>
            <a:r>
              <a:rPr lang="en-GB" sz="2600" b="0" strike="noStrike" spc="-1" dirty="0">
                <a:latin typeface="Arial" panose="020B0604020202020204" pitchFamily="34" charset="0"/>
                <a:cs typeface="Arial" panose="020B0604020202020204" pitchFamily="34" charset="0"/>
              </a:rPr>
              <a:t>Deeper Analysis</a:t>
            </a:r>
          </a:p>
          <a:p>
            <a:pPr marL="622710" indent="-514350">
              <a:lnSpc>
                <a:spcPct val="100000"/>
              </a:lnSpc>
              <a:spcBef>
                <a:spcPts val="1417"/>
              </a:spcBef>
              <a:buClr>
                <a:srgbClr val="000000"/>
              </a:buClr>
              <a:buSzPct val="45000"/>
              <a:buFont typeface="+mj-lt"/>
              <a:buAutoNum type="arabicPeriod"/>
            </a:pPr>
            <a:r>
              <a:rPr lang="en-GB" sz="2600" b="0" strike="noStrike" spc="-1" dirty="0">
                <a:latin typeface="Arial" panose="020B0604020202020204" pitchFamily="34" charset="0"/>
                <a:cs typeface="Arial" panose="020B0604020202020204" pitchFamily="34" charset="0"/>
              </a:rPr>
              <a:t>Hypotheses Results</a:t>
            </a:r>
          </a:p>
        </p:txBody>
      </p:sp>
      <p:pic>
        <p:nvPicPr>
          <p:cNvPr id="4" name="Imagen 3">
            <a:extLst>
              <a:ext uri="{FF2B5EF4-FFF2-40B4-BE49-F238E27FC236}">
                <a16:creationId xmlns:a16="http://schemas.microsoft.com/office/drawing/2014/main" id="{EEC6C8F7-C9D0-4C55-AC4E-146C5AB3CE28}"/>
              </a:ext>
            </a:extLst>
          </p:cNvPr>
          <p:cNvPicPr>
            <a:picLocks noChangeAspect="1"/>
          </p:cNvPicPr>
          <p:nvPr/>
        </p:nvPicPr>
        <p:blipFill rotWithShape="1">
          <a:blip r:embed="rId2"/>
          <a:srcRect l="28314" r="31386"/>
          <a:stretch/>
        </p:blipFill>
        <p:spPr>
          <a:xfrm>
            <a:off x="8602264" y="3489075"/>
            <a:ext cx="1383324" cy="14302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504000" y="226080"/>
            <a:ext cx="907128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0" strike="noStrike" spc="-1" dirty="0">
                <a:latin typeface="Agency FB" panose="020B0503020202020204" pitchFamily="34" charset="0"/>
                <a:cs typeface="Arial" panose="020B0604020202020204" pitchFamily="34" charset="0"/>
              </a:rPr>
              <a:t>1. Questions to Answer</a:t>
            </a:r>
          </a:p>
        </p:txBody>
      </p:sp>
      <p:sp>
        <p:nvSpPr>
          <p:cNvPr id="80" name="CustomShape 2"/>
          <p:cNvSpPr/>
          <p:nvPr/>
        </p:nvSpPr>
        <p:spPr>
          <a:xfrm>
            <a:off x="504000" y="1326600"/>
            <a:ext cx="9071280" cy="3287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5500"/>
          </a:bodyPr>
          <a:lstStyle/>
          <a:p>
            <a:pPr marL="432000" indent="-323640" algn="just">
              <a:lnSpc>
                <a:spcPct val="100000"/>
              </a:lnSpc>
              <a:spcBef>
                <a:spcPts val="1417"/>
              </a:spcBef>
              <a:buClr>
                <a:srgbClr val="000000"/>
              </a:buClr>
              <a:buSzPct val="45000"/>
              <a:buFont typeface="Wingdings" charset="2"/>
              <a:buChar char=""/>
            </a:pPr>
            <a:r>
              <a:rPr lang="en-GB" sz="2400" b="0" strike="noStrike" spc="-1" dirty="0">
                <a:latin typeface="Arial" panose="020B0604020202020204" pitchFamily="34" charset="0"/>
                <a:cs typeface="Arial" panose="020B0604020202020204" pitchFamily="34" charset="0"/>
              </a:rPr>
              <a:t>Q1: Is there any correlation between the performance of a country in winter Olympics and that in summer Olympics?</a:t>
            </a:r>
          </a:p>
          <a:p>
            <a:pPr marL="432000" indent="-323640" algn="just">
              <a:lnSpc>
                <a:spcPct val="100000"/>
              </a:lnSpc>
              <a:spcBef>
                <a:spcPts val="1417"/>
              </a:spcBef>
              <a:buClr>
                <a:srgbClr val="000000"/>
              </a:buClr>
              <a:buSzPct val="45000"/>
              <a:buFont typeface="Wingdings" charset="2"/>
              <a:buChar char=""/>
            </a:pPr>
            <a:r>
              <a:rPr lang="en-GB" sz="2400" b="0" strike="noStrike" spc="-1" dirty="0">
                <a:latin typeface="Arial" panose="020B0604020202020204" pitchFamily="34" charset="0"/>
                <a:cs typeface="Arial" panose="020B0604020202020204" pitchFamily="34" charset="0"/>
              </a:rPr>
              <a:t>Q2: Does country performance by year change more in Winter Olympics or Summer Olympics?</a:t>
            </a:r>
          </a:p>
          <a:p>
            <a:pPr marL="432000" indent="-323640" algn="just">
              <a:lnSpc>
                <a:spcPct val="100000"/>
              </a:lnSpc>
              <a:spcBef>
                <a:spcPts val="1417"/>
              </a:spcBef>
              <a:buClr>
                <a:srgbClr val="000000"/>
              </a:buClr>
              <a:buSzPct val="45000"/>
              <a:buFont typeface="Wingdings" charset="2"/>
              <a:buChar char=""/>
            </a:pPr>
            <a:r>
              <a:rPr lang="en-GB" sz="2400" b="0" strike="noStrike" spc="-1" dirty="0">
                <a:latin typeface="Arial" panose="020B0604020202020204" pitchFamily="34" charset="0"/>
                <a:cs typeface="Arial" panose="020B0604020202020204" pitchFamily="34" charset="0"/>
              </a:rPr>
              <a:t>Q3: How has the </a:t>
            </a:r>
            <a:r>
              <a:rPr lang="en-GB" sz="2400" b="0" strike="noStrike" spc="-1" dirty="0" err="1">
                <a:latin typeface="Arial" panose="020B0604020202020204" pitchFamily="34" charset="0"/>
                <a:cs typeface="Arial" panose="020B0604020202020204" pitchFamily="34" charset="0"/>
              </a:rPr>
              <a:t>male:female</a:t>
            </a:r>
            <a:r>
              <a:rPr lang="en-GB" sz="2400" b="0" strike="noStrike" spc="-1" dirty="0">
                <a:latin typeface="Arial" panose="020B0604020202020204" pitchFamily="34" charset="0"/>
                <a:cs typeface="Arial" panose="020B0604020202020204" pitchFamily="34" charset="0"/>
              </a:rPr>
              <a:t> ratio evolved through time?</a:t>
            </a:r>
          </a:p>
        </p:txBody>
      </p:sp>
      <p:sp>
        <p:nvSpPr>
          <p:cNvPr id="5" name="CuadroTexto 4">
            <a:extLst>
              <a:ext uri="{FF2B5EF4-FFF2-40B4-BE49-F238E27FC236}">
                <a16:creationId xmlns:a16="http://schemas.microsoft.com/office/drawing/2014/main" id="{2BF6BA64-ECB5-4B32-B36D-AC5C671ECDA9}"/>
              </a:ext>
            </a:extLst>
          </p:cNvPr>
          <p:cNvSpPr txBox="1"/>
          <p:nvPr/>
        </p:nvSpPr>
        <p:spPr>
          <a:xfrm>
            <a:off x="3097823" y="5670550"/>
            <a:ext cx="5046784" cy="369332"/>
          </a:xfrm>
          <a:prstGeom prst="rect">
            <a:avLst/>
          </a:prstGeom>
          <a:noFill/>
        </p:spPr>
        <p:txBody>
          <a:bodyPr wrap="square">
            <a:spAutoFit/>
          </a:bodyPr>
          <a:lstStyle/>
          <a:p>
            <a:r>
              <a:rPr lang="en-GB" sz="1800" b="0" strike="noStrike" spc="-1" dirty="0">
                <a:latin typeface="Agency FB" panose="020B0503020202020204" pitchFamily="34" charset="0"/>
              </a:rPr>
              <a:t>. Questions to Answer</a:t>
            </a:r>
            <a:endParaRPr lang="es-CO" dirty="0"/>
          </a:p>
        </p:txBody>
      </p:sp>
      <p:pic>
        <p:nvPicPr>
          <p:cNvPr id="1026" name="Picture 2" descr="22 Summer Olympic Games&amp;#39; logos">
            <a:extLst>
              <a:ext uri="{FF2B5EF4-FFF2-40B4-BE49-F238E27FC236}">
                <a16:creationId xmlns:a16="http://schemas.microsoft.com/office/drawing/2014/main" id="{8ED43AD1-5071-47E2-B3D1-6D8E2D075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3574438"/>
            <a:ext cx="1369280" cy="1369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04000" y="226080"/>
            <a:ext cx="907128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0" strike="noStrike" spc="-1" dirty="0">
                <a:latin typeface="Agency FB" panose="020B0503020202020204" pitchFamily="34" charset="0"/>
              </a:rPr>
              <a:t>Section 2 Initial Hypotheses</a:t>
            </a:r>
          </a:p>
        </p:txBody>
      </p:sp>
      <p:sp>
        <p:nvSpPr>
          <p:cNvPr id="82" name="CustomShape 2"/>
          <p:cNvSpPr/>
          <p:nvPr/>
        </p:nvSpPr>
        <p:spPr>
          <a:xfrm>
            <a:off x="504000" y="1865861"/>
            <a:ext cx="5146523" cy="3287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GB" sz="2800" b="0" strike="noStrike" spc="-1" dirty="0">
                <a:latin typeface="Arial" panose="020B0604020202020204" pitchFamily="34" charset="0"/>
                <a:cs typeface="Arial" panose="020B0604020202020204" pitchFamily="34" charset="0"/>
              </a:rPr>
              <a:t>H1: Yes.</a:t>
            </a:r>
          </a:p>
          <a:p>
            <a:pPr marL="432000" indent="-323640">
              <a:lnSpc>
                <a:spcPct val="100000"/>
              </a:lnSpc>
              <a:spcBef>
                <a:spcPts val="1417"/>
              </a:spcBef>
              <a:buClr>
                <a:srgbClr val="000000"/>
              </a:buClr>
              <a:buSzPct val="45000"/>
              <a:buFont typeface="Wingdings" charset="2"/>
              <a:buChar char=""/>
            </a:pPr>
            <a:r>
              <a:rPr lang="en-GB" sz="2800" b="0" strike="noStrike" spc="-1" dirty="0">
                <a:latin typeface="Arial" panose="020B0604020202020204" pitchFamily="34" charset="0"/>
                <a:cs typeface="Arial" panose="020B0604020202020204" pitchFamily="34" charset="0"/>
              </a:rPr>
              <a:t>H2: Winter Olympics.</a:t>
            </a:r>
          </a:p>
          <a:p>
            <a:pPr marL="432000" indent="-323640">
              <a:lnSpc>
                <a:spcPct val="100000"/>
              </a:lnSpc>
              <a:spcBef>
                <a:spcPts val="1417"/>
              </a:spcBef>
              <a:buClr>
                <a:srgbClr val="000000"/>
              </a:buClr>
              <a:buSzPct val="45000"/>
              <a:buFont typeface="Wingdings" charset="2"/>
              <a:buChar char=""/>
            </a:pPr>
            <a:r>
              <a:rPr lang="en-GB" sz="2800" b="0" strike="noStrike" spc="-1" dirty="0">
                <a:latin typeface="Arial" panose="020B0604020202020204" pitchFamily="34" charset="0"/>
                <a:cs typeface="Arial" panose="020B0604020202020204" pitchFamily="34" charset="0"/>
              </a:rPr>
              <a:t>H3: Decreased.</a:t>
            </a:r>
          </a:p>
        </p:txBody>
      </p:sp>
      <p:pic>
        <p:nvPicPr>
          <p:cNvPr id="2" name="Imagen 1">
            <a:extLst>
              <a:ext uri="{FF2B5EF4-FFF2-40B4-BE49-F238E27FC236}">
                <a16:creationId xmlns:a16="http://schemas.microsoft.com/office/drawing/2014/main" id="{FA067655-E93A-416C-AC7C-6746871209A9}"/>
              </a:ext>
            </a:extLst>
          </p:cNvPr>
          <p:cNvPicPr>
            <a:picLocks noChangeAspect="1"/>
          </p:cNvPicPr>
          <p:nvPr/>
        </p:nvPicPr>
        <p:blipFill>
          <a:blip r:embed="rId2"/>
          <a:stretch>
            <a:fillRect/>
          </a:stretch>
        </p:blipFill>
        <p:spPr>
          <a:xfrm>
            <a:off x="7784123" y="2835275"/>
            <a:ext cx="2933630" cy="20046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504000" y="226080"/>
            <a:ext cx="907128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0" strike="noStrike" spc="-1" dirty="0">
                <a:latin typeface="Agency FB" panose="020B0503020202020204" pitchFamily="34" charset="0"/>
              </a:rPr>
              <a:t>Section 3: Data Analysis Approach</a:t>
            </a:r>
          </a:p>
        </p:txBody>
      </p:sp>
      <p:sp>
        <p:nvSpPr>
          <p:cNvPr id="84" name="CustomShape 2"/>
          <p:cNvSpPr/>
          <p:nvPr/>
        </p:nvSpPr>
        <p:spPr>
          <a:xfrm>
            <a:off x="504000" y="1326600"/>
            <a:ext cx="9071280" cy="3287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5500"/>
          </a:bodyPr>
          <a:lstStyle/>
          <a:p>
            <a:pPr marL="432000" indent="-323640" algn="just">
              <a:lnSpc>
                <a:spcPct val="100000"/>
              </a:lnSpc>
              <a:spcBef>
                <a:spcPts val="1417"/>
              </a:spcBef>
              <a:buClr>
                <a:srgbClr val="000000"/>
              </a:buClr>
              <a:buSzPct val="45000"/>
              <a:buFont typeface="Wingdings" charset="2"/>
              <a:buChar char=""/>
            </a:pPr>
            <a:r>
              <a:rPr lang="en-GB" sz="2800" b="0" strike="noStrike" spc="-1" dirty="0">
                <a:latin typeface="Arial" panose="020B0604020202020204" pitchFamily="34" charset="0"/>
                <a:cs typeface="Arial" panose="020B0604020202020204" pitchFamily="34" charset="0"/>
              </a:rPr>
              <a:t>A1: </a:t>
            </a:r>
            <a:r>
              <a:rPr lang="en-GB" sz="2800" spc="-1" dirty="0">
                <a:latin typeface="Arial" panose="020B0604020202020204" pitchFamily="34" charset="0"/>
                <a:cs typeface="Arial" panose="020B0604020202020204" pitchFamily="34" charset="0"/>
              </a:rPr>
              <a:t>C</a:t>
            </a:r>
            <a:r>
              <a:rPr lang="en-GB" sz="2800" b="0" strike="noStrike" spc="-1" dirty="0">
                <a:latin typeface="Arial" panose="020B0604020202020204" pitchFamily="34" charset="0"/>
                <a:cs typeface="Arial" panose="020B0604020202020204" pitchFamily="34" charset="0"/>
              </a:rPr>
              <a:t>alculate the </a:t>
            </a:r>
            <a:r>
              <a:rPr lang="en-GB" sz="2800" b="0" strike="noStrike" spc="-1" dirty="0" err="1">
                <a:latin typeface="Arial" panose="020B0604020202020204" pitchFamily="34" charset="0"/>
                <a:cs typeface="Arial" panose="020B0604020202020204" pitchFamily="34" charset="0"/>
              </a:rPr>
              <a:t>Pearon</a:t>
            </a:r>
            <a:r>
              <a:rPr lang="en-GB" sz="2800" b="0" strike="noStrike" spc="-1" dirty="0">
                <a:latin typeface="Arial" panose="020B0604020202020204" pitchFamily="34" charset="0"/>
                <a:cs typeface="Arial" panose="020B0604020202020204" pitchFamily="34" charset="0"/>
              </a:rPr>
              <a:t> correlation coefficient.</a:t>
            </a:r>
          </a:p>
          <a:p>
            <a:pPr marL="432000" indent="-323640" algn="just">
              <a:lnSpc>
                <a:spcPct val="100000"/>
              </a:lnSpc>
              <a:spcBef>
                <a:spcPts val="1417"/>
              </a:spcBef>
              <a:buClr>
                <a:srgbClr val="000000"/>
              </a:buClr>
              <a:buSzPct val="45000"/>
              <a:buFont typeface="Wingdings" charset="2"/>
              <a:buChar char=""/>
            </a:pPr>
            <a:r>
              <a:rPr lang="en-GB" sz="2800" b="0" strike="noStrike" spc="-1" dirty="0">
                <a:latin typeface="Arial" panose="020B0604020202020204" pitchFamily="34" charset="0"/>
                <a:cs typeface="Arial" panose="020B0604020202020204" pitchFamily="34" charset="0"/>
              </a:rPr>
              <a:t>A2: </a:t>
            </a:r>
            <a:r>
              <a:rPr lang="en-GB" sz="2800" spc="-1" dirty="0">
                <a:latin typeface="Arial" panose="020B0604020202020204" pitchFamily="34" charset="0"/>
                <a:cs typeface="Arial" panose="020B0604020202020204" pitchFamily="34" charset="0"/>
              </a:rPr>
              <a:t>C</a:t>
            </a:r>
            <a:r>
              <a:rPr lang="en-GB" sz="2800" b="0" strike="noStrike" spc="-1" dirty="0">
                <a:latin typeface="Arial" panose="020B0604020202020204" pitchFamily="34" charset="0"/>
                <a:cs typeface="Arial" panose="020B0604020202020204" pitchFamily="34" charset="0"/>
              </a:rPr>
              <a:t>alculate the standard deviation in country performance through years. A Comparison between average std of Winter and that of Summer Olympics will help.</a:t>
            </a:r>
          </a:p>
          <a:p>
            <a:pPr marL="432000" indent="-323640" algn="just">
              <a:lnSpc>
                <a:spcPct val="100000"/>
              </a:lnSpc>
              <a:spcBef>
                <a:spcPts val="1417"/>
              </a:spcBef>
              <a:buClr>
                <a:srgbClr val="000000"/>
              </a:buClr>
              <a:buSzPct val="45000"/>
              <a:buFont typeface="Wingdings" charset="2"/>
              <a:buChar char=""/>
            </a:pPr>
            <a:r>
              <a:rPr lang="en-GB" sz="2800" b="0" strike="noStrike" spc="-1" dirty="0">
                <a:latin typeface="Arial" panose="020B0604020202020204" pitchFamily="34" charset="0"/>
                <a:cs typeface="Arial" panose="020B0604020202020204" pitchFamily="34" charset="0"/>
              </a:rPr>
              <a:t>A3: </a:t>
            </a:r>
            <a:r>
              <a:rPr lang="en-GB" sz="2800" spc="-1" dirty="0">
                <a:latin typeface="Arial" panose="020B0604020202020204" pitchFamily="34" charset="0"/>
                <a:cs typeface="Arial" panose="020B0604020202020204" pitchFamily="34" charset="0"/>
              </a:rPr>
              <a:t>D</a:t>
            </a:r>
            <a:r>
              <a:rPr lang="en-GB" sz="2800" b="0" strike="noStrike" spc="-1" dirty="0">
                <a:latin typeface="Arial" panose="020B0604020202020204" pitchFamily="34" charset="0"/>
                <a:cs typeface="Arial" panose="020B0604020202020204" pitchFamily="34" charset="0"/>
              </a:rPr>
              <a:t>raw a simple histogram.</a:t>
            </a:r>
          </a:p>
        </p:txBody>
      </p:sp>
      <p:pic>
        <p:nvPicPr>
          <p:cNvPr id="2" name="Imagen 1">
            <a:extLst>
              <a:ext uri="{FF2B5EF4-FFF2-40B4-BE49-F238E27FC236}">
                <a16:creationId xmlns:a16="http://schemas.microsoft.com/office/drawing/2014/main" id="{1AEE12E4-CF75-4952-AEBF-C27681E8E37E}"/>
              </a:ext>
            </a:extLst>
          </p:cNvPr>
          <p:cNvPicPr>
            <a:picLocks noChangeAspect="1"/>
          </p:cNvPicPr>
          <p:nvPr/>
        </p:nvPicPr>
        <p:blipFill rotWithShape="1">
          <a:blip r:embed="rId2"/>
          <a:srcRect l="24808" r="24140"/>
          <a:stretch/>
        </p:blipFill>
        <p:spPr>
          <a:xfrm>
            <a:off x="8557846" y="3330938"/>
            <a:ext cx="1395046" cy="15522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504000" y="226080"/>
            <a:ext cx="907128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0" strike="noStrike" spc="-1" dirty="0">
                <a:latin typeface="Agency FB" panose="020B0503020202020204" pitchFamily="34" charset="0"/>
              </a:rPr>
              <a:t>Technical Challenges</a:t>
            </a:r>
          </a:p>
        </p:txBody>
      </p:sp>
      <p:sp>
        <p:nvSpPr>
          <p:cNvPr id="86" name="CustomShape 2"/>
          <p:cNvSpPr/>
          <p:nvPr/>
        </p:nvSpPr>
        <p:spPr>
          <a:xfrm>
            <a:off x="504000" y="1326600"/>
            <a:ext cx="9071280" cy="3287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gn="just">
              <a:lnSpc>
                <a:spcPct val="100000"/>
              </a:lnSpc>
              <a:spcBef>
                <a:spcPts val="1417"/>
              </a:spcBef>
              <a:buClr>
                <a:srgbClr val="000000"/>
              </a:buClr>
              <a:buSzPct val="45000"/>
              <a:buFont typeface="Wingdings" charset="2"/>
              <a:buChar char=""/>
            </a:pPr>
            <a:r>
              <a:rPr lang="en-GB" sz="2800" b="0" strike="noStrike" spc="-1" dirty="0">
                <a:latin typeface="Arial" panose="020B0604020202020204" pitchFamily="34" charset="0"/>
                <a:cs typeface="Arial" panose="020B0604020202020204" pitchFamily="34" charset="0"/>
              </a:rPr>
              <a:t>Encountered challenges with getting the starting year of the Summer Olympics different from that of the Winter Olympics</a:t>
            </a:r>
          </a:p>
          <a:p>
            <a:pPr marL="432000" indent="-323640" algn="just">
              <a:lnSpc>
                <a:spcPct val="100000"/>
              </a:lnSpc>
              <a:spcBef>
                <a:spcPts val="1417"/>
              </a:spcBef>
              <a:buClr>
                <a:srgbClr val="000000"/>
              </a:buClr>
              <a:buSzPct val="45000"/>
              <a:buFont typeface="Wingdings" charset="2"/>
              <a:buChar char=""/>
            </a:pPr>
            <a:r>
              <a:rPr lang="en-GB" sz="2800" b="0" strike="noStrike" spc="-1" dirty="0">
                <a:latin typeface="Arial" panose="020B0604020202020204" pitchFamily="34" charset="0"/>
                <a:cs typeface="Arial" panose="020B0604020202020204" pitchFamily="34" charset="0"/>
              </a:rPr>
              <a:t>Limitation of </a:t>
            </a:r>
            <a:r>
              <a:rPr lang="en-GB" sz="2800" b="0" strike="noStrike" spc="-1" dirty="0" err="1">
                <a:latin typeface="Arial" panose="020B0604020202020204" pitchFamily="34" charset="0"/>
                <a:cs typeface="Arial" panose="020B0604020202020204" pitchFamily="34" charset="0"/>
              </a:rPr>
              <a:t>Pandasql</a:t>
            </a:r>
            <a:r>
              <a:rPr lang="en-GB" sz="2800" b="0" strike="noStrike" spc="-1" dirty="0">
                <a:latin typeface="Arial" panose="020B0604020202020204" pitchFamily="34" charset="0"/>
                <a:cs typeface="Arial" panose="020B0604020202020204" pitchFamily="34" charset="0"/>
              </a:rPr>
              <a:t> (</a:t>
            </a:r>
            <a:r>
              <a:rPr lang="en-GB" sz="2800" b="0" strike="noStrike" spc="-1" dirty="0" err="1">
                <a:latin typeface="Arial" panose="020B0604020202020204" pitchFamily="34" charset="0"/>
                <a:cs typeface="Arial" panose="020B0604020202020204" pitchFamily="34" charset="0"/>
              </a:rPr>
              <a:t>Sqlite</a:t>
            </a:r>
            <a:r>
              <a:rPr lang="en-GB" sz="2800" b="0" strike="noStrike" spc="-1" dirty="0">
                <a:latin typeface="Arial" panose="020B0604020202020204" pitchFamily="34" charset="0"/>
                <a:cs typeface="Arial" panose="020B0604020202020204" pitchFamily="34" charset="0"/>
              </a:rPr>
              <a:t>) made some SQL difficult to execute but manageable</a:t>
            </a:r>
          </a:p>
        </p:txBody>
      </p:sp>
      <p:pic>
        <p:nvPicPr>
          <p:cNvPr id="4" name="Picture 4">
            <a:extLst>
              <a:ext uri="{FF2B5EF4-FFF2-40B4-BE49-F238E27FC236}">
                <a16:creationId xmlns:a16="http://schemas.microsoft.com/office/drawing/2014/main" id="{D543F9C7-55F3-44E9-A955-E520DD4E2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0031" y="3493875"/>
            <a:ext cx="2682080" cy="1331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750185" y="4865031"/>
            <a:ext cx="907128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marL="108360" algn="ctr">
              <a:lnSpc>
                <a:spcPct val="100000"/>
              </a:lnSpc>
              <a:spcBef>
                <a:spcPts val="1417"/>
              </a:spcBef>
              <a:buClr>
                <a:srgbClr val="000000"/>
              </a:buClr>
              <a:buSzPct val="45000"/>
            </a:pPr>
            <a:r>
              <a:rPr lang="en-GB" sz="4000" b="1" strike="noStrike" spc="-1" dirty="0">
                <a:solidFill>
                  <a:srgbClr val="FFC000"/>
                </a:solidFill>
                <a:latin typeface="Arial"/>
              </a:rPr>
              <a:t>Entity Relationship Diagram (ERD)</a:t>
            </a:r>
          </a:p>
        </p:txBody>
      </p:sp>
      <p:pic>
        <p:nvPicPr>
          <p:cNvPr id="88" name="Imagen 87"/>
          <p:cNvPicPr/>
          <p:nvPr/>
        </p:nvPicPr>
        <p:blipFill>
          <a:blip r:embed="rId2"/>
          <a:stretch/>
        </p:blipFill>
        <p:spPr>
          <a:xfrm>
            <a:off x="145032" y="162414"/>
            <a:ext cx="9790560" cy="4589640"/>
          </a:xfrm>
          <a:prstGeom prst="rect">
            <a:avLst/>
          </a:prstGeom>
          <a:ln>
            <a:noFill/>
          </a:ln>
        </p:spPr>
      </p:pic>
      <p:pic>
        <p:nvPicPr>
          <p:cNvPr id="4" name="Picture 4">
            <a:extLst>
              <a:ext uri="{FF2B5EF4-FFF2-40B4-BE49-F238E27FC236}">
                <a16:creationId xmlns:a16="http://schemas.microsoft.com/office/drawing/2014/main" id="{E979C6FA-C7C0-4F60-BEFC-5CDB01B02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1077" y="3083568"/>
            <a:ext cx="2682080" cy="1331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504000" y="226080"/>
            <a:ext cx="907128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0" strike="noStrike" spc="-1" dirty="0">
                <a:latin typeface="Agency FB" panose="020B0503020202020204" pitchFamily="34" charset="0"/>
              </a:rPr>
              <a:t>Initial Findings</a:t>
            </a:r>
          </a:p>
        </p:txBody>
      </p:sp>
      <p:sp>
        <p:nvSpPr>
          <p:cNvPr id="90" name="CustomShape 2"/>
          <p:cNvSpPr/>
          <p:nvPr/>
        </p:nvSpPr>
        <p:spPr>
          <a:xfrm>
            <a:off x="504000" y="1326600"/>
            <a:ext cx="9071280" cy="3287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2500" lnSpcReduction="20000"/>
          </a:bodyPr>
          <a:lstStyle/>
          <a:p>
            <a:pPr marL="432000" indent="-323640">
              <a:lnSpc>
                <a:spcPct val="100000"/>
              </a:lnSpc>
              <a:spcBef>
                <a:spcPts val="1417"/>
              </a:spcBef>
              <a:buClr>
                <a:srgbClr val="000000"/>
              </a:buClr>
              <a:buSzPct val="45000"/>
              <a:buFont typeface="Wingdings" charset="2"/>
              <a:buChar char=""/>
            </a:pPr>
            <a:r>
              <a:rPr lang="en-GB" sz="2600" b="0" strike="noStrike" spc="-1" dirty="0">
                <a:latin typeface="Arial" panose="020B0604020202020204" pitchFamily="34" charset="0"/>
                <a:cs typeface="Arial" panose="020B0604020202020204" pitchFamily="34" charset="0"/>
              </a:rPr>
              <a:t>Although the ratio between the Summer Olympics and the Winter Olympics is indeed different, men happen to be dominant. My first assumption is that the ratio of women to men has increased over time. I began to dive into it.</a:t>
            </a:r>
          </a:p>
          <a:p>
            <a:pPr marL="432000" indent="-323640">
              <a:lnSpc>
                <a:spcPct val="100000"/>
              </a:lnSpc>
              <a:spcBef>
                <a:spcPts val="1417"/>
              </a:spcBef>
              <a:buClr>
                <a:srgbClr val="000000"/>
              </a:buClr>
              <a:buSzPct val="45000"/>
              <a:buFont typeface="Wingdings" charset="2"/>
              <a:buChar char=""/>
            </a:pPr>
            <a:r>
              <a:rPr lang="en-GB" sz="2600" b="0" strike="noStrike" spc="-1" dirty="0">
                <a:latin typeface="Arial" panose="020B0604020202020204" pitchFamily="34" charset="0"/>
                <a:cs typeface="Arial" panose="020B0604020202020204" pitchFamily="34" charset="0"/>
              </a:rPr>
              <a:t>There are significant differences between male and female participants not only in terms of expected height and weight, but also in terms of age. The first two differences can be attributed to biology. Although the latter may require more than just: it is worth considering social factors at the same time.</a:t>
            </a:r>
          </a:p>
          <a:p>
            <a:pPr marL="432000" indent="-323640">
              <a:lnSpc>
                <a:spcPct val="100000"/>
              </a:lnSpc>
              <a:spcBef>
                <a:spcPts val="1417"/>
              </a:spcBef>
              <a:buClr>
                <a:srgbClr val="000000"/>
              </a:buClr>
              <a:buSzPct val="45000"/>
              <a:buFont typeface="Wingdings" charset="2"/>
              <a:buChar char=""/>
            </a:pPr>
            <a:r>
              <a:rPr lang="en-GB" sz="2600" b="0" strike="noStrike" spc="-1" dirty="0">
                <a:latin typeface="Arial" panose="020B0604020202020204" pitchFamily="34" charset="0"/>
                <a:cs typeface="Arial" panose="020B0604020202020204" pitchFamily="34" charset="0"/>
              </a:rPr>
              <a:t>Another interesting fact is that the age gap in the Winter Olympics is much smaller (~2.8 years old and 1.5 years old)</a:t>
            </a:r>
          </a:p>
          <a:p>
            <a:pPr marL="432000" indent="-323640">
              <a:lnSpc>
                <a:spcPct val="100000"/>
              </a:lnSpc>
              <a:spcBef>
                <a:spcPts val="1417"/>
              </a:spcBef>
              <a:buClr>
                <a:srgbClr val="000000"/>
              </a:buClr>
              <a:buSzPct val="45000"/>
              <a:buFont typeface="Wingdings" charset="2"/>
              <a:buChar char=""/>
            </a:pPr>
            <a:r>
              <a:rPr lang="en-GB" sz="2600" b="0" strike="noStrike" spc="-1" dirty="0">
                <a:latin typeface="Arial" panose="020B0604020202020204" pitchFamily="34" charset="0"/>
                <a:cs typeface="Arial" panose="020B0604020202020204" pitchFamily="34" charset="0"/>
              </a:rPr>
              <a:t>Another analysis of the number and ratio of medals is needed. I checked the ratio of total medal winners and the changes in the ratio of different medals: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504000" y="226080"/>
            <a:ext cx="907128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0" strike="noStrike" spc="-1" dirty="0">
                <a:latin typeface="Agency FB" panose="020B0503020202020204" pitchFamily="34" charset="0"/>
              </a:rPr>
              <a:t>Initial Findings II</a:t>
            </a:r>
          </a:p>
        </p:txBody>
      </p:sp>
      <p:pic>
        <p:nvPicPr>
          <p:cNvPr id="92" name="Imagen 91"/>
          <p:cNvPicPr/>
          <p:nvPr/>
        </p:nvPicPr>
        <p:blipFill>
          <a:blip r:embed="rId2"/>
          <a:stretch/>
        </p:blipFill>
        <p:spPr>
          <a:xfrm>
            <a:off x="19440" y="1172160"/>
            <a:ext cx="5020200" cy="3287880"/>
          </a:xfrm>
          <a:prstGeom prst="rect">
            <a:avLst/>
          </a:prstGeom>
          <a:ln>
            <a:noFill/>
          </a:ln>
        </p:spPr>
      </p:pic>
      <p:sp>
        <p:nvSpPr>
          <p:cNvPr id="93" name="CustomShape 2"/>
          <p:cNvSpPr/>
          <p:nvPr/>
        </p:nvSpPr>
        <p:spPr>
          <a:xfrm>
            <a:off x="5255640" y="1388123"/>
            <a:ext cx="4319640" cy="244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GB" sz="1800" b="0" strike="noStrike" spc="-1" dirty="0">
                <a:latin typeface="Arial"/>
              </a:rPr>
              <a:t>In the last century, the medal ratio fluctuated greatly in the two competitions, but eventually stabilized. This can be interpreted as establishing norms on these issues.</a:t>
            </a:r>
          </a:p>
        </p:txBody>
      </p:sp>
      <p:pic>
        <p:nvPicPr>
          <p:cNvPr id="2" name="Imagen 1">
            <a:extLst>
              <a:ext uri="{FF2B5EF4-FFF2-40B4-BE49-F238E27FC236}">
                <a16:creationId xmlns:a16="http://schemas.microsoft.com/office/drawing/2014/main" id="{C3DE1DF1-2F0B-4B89-9CCD-D067E6B4F2CA}"/>
              </a:ext>
            </a:extLst>
          </p:cNvPr>
          <p:cNvPicPr>
            <a:picLocks noChangeAspect="1"/>
          </p:cNvPicPr>
          <p:nvPr/>
        </p:nvPicPr>
        <p:blipFill>
          <a:blip r:embed="rId3"/>
          <a:stretch>
            <a:fillRect/>
          </a:stretch>
        </p:blipFill>
        <p:spPr>
          <a:xfrm>
            <a:off x="8686188" y="3337351"/>
            <a:ext cx="1285875" cy="142875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80</TotalTime>
  <Words>787</Words>
  <Application>Microsoft Office PowerPoint</Application>
  <PresentationFormat>Personalizado</PresentationFormat>
  <Paragraphs>59</Paragraphs>
  <Slides>17</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17</vt:i4>
      </vt:variant>
    </vt:vector>
  </HeadingPairs>
  <TitlesOfParts>
    <vt:vector size="26" baseType="lpstr">
      <vt:lpstr>Agency FB</vt:lpstr>
      <vt:lpstr>Arial</vt:lpstr>
      <vt:lpstr>Bookman Old Style</vt:lpstr>
      <vt:lpstr>Gill Sans MT</vt:lpstr>
      <vt:lpstr>Rockwell</vt:lpstr>
      <vt:lpstr>StarSymbol</vt:lpstr>
      <vt:lpstr>Wingdings</vt:lpstr>
      <vt:lpstr>Damask</vt:lpstr>
      <vt:lpstr>Galería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Santiago Andres Sierra Quintero</dc:creator>
  <dc:description/>
  <cp:lastModifiedBy>Santiago Andres Sierra Quintero</cp:lastModifiedBy>
  <cp:revision>23</cp:revision>
  <dcterms:created xsi:type="dcterms:W3CDTF">2021-03-16T11:14:07Z</dcterms:created>
  <dcterms:modified xsi:type="dcterms:W3CDTF">2021-08-03T22:14:29Z</dcterms:modified>
  <dc:language>en-GB</dc:language>
</cp:coreProperties>
</file>