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8" r:id="rId1"/>
  </p:sldMasterIdLst>
  <p:notesMasterIdLst>
    <p:notesMasterId r:id="rId16"/>
  </p:notesMasterIdLst>
  <p:sldIdLst>
    <p:sldId id="257" r:id="rId2"/>
    <p:sldId id="274" r:id="rId3"/>
    <p:sldId id="276" r:id="rId4"/>
    <p:sldId id="272" r:id="rId5"/>
    <p:sldId id="277" r:id="rId6"/>
    <p:sldId id="273" r:id="rId7"/>
    <p:sldId id="278" r:id="rId8"/>
    <p:sldId id="279" r:id="rId9"/>
    <p:sldId id="280" r:id="rId10"/>
    <p:sldId id="281" r:id="rId11"/>
    <p:sldId id="283" r:id="rId12"/>
    <p:sldId id="282" r:id="rId13"/>
    <p:sldId id="284" r:id="rId14"/>
    <p:sldId id="285"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6"/>
    <p:restoredTop sz="74038" autoAdjust="0"/>
  </p:normalViewPr>
  <p:slideViewPr>
    <p:cSldViewPr snapToGrid="0" snapToObjects="1">
      <p:cViewPr varScale="1">
        <p:scale>
          <a:sx n="90" d="100"/>
          <a:sy n="90" d="100"/>
        </p:scale>
        <p:origin x="-2008"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printerSettings" Target="printerSettings/printerSettings1.bin"/><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ED823CC-3FC5-3445-A6F0-7078A1F939F5}" type="datetimeFigureOut">
              <a:rPr lang="en-US" smtClean="0"/>
              <a:t>3/19/18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976D8E6-75DC-894D-8240-BDC8CAE5FC91}" type="slidenum">
              <a:rPr lang="en-US" smtClean="0"/>
              <a:t>‹#›</a:t>
            </a:fld>
            <a:endParaRPr lang="en-US"/>
          </a:p>
        </p:txBody>
      </p:sp>
    </p:spTree>
    <p:extLst>
      <p:ext uri="{BB962C8B-B14F-4D97-AF65-F5344CB8AC3E}">
        <p14:creationId xmlns:p14="http://schemas.microsoft.com/office/powerpoint/2010/main" val="278918486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Shape 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 name="Shape 5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5" name="Shape 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US" baseline="0" dirty="0" smtClean="0"/>
              <a:t>Benchmarks are Red(1 agent A3C), Purple(4 agent A3c), Brown (16 agent A3c)</a:t>
            </a:r>
          </a:p>
          <a:p>
            <a:pPr lvl="0">
              <a:spcBef>
                <a:spcPts val="0"/>
              </a:spcBef>
              <a:buNone/>
            </a:pPr>
            <a:endParaRPr lang="en-US" baseline="0" dirty="0" smtClean="0"/>
          </a:p>
          <a:p>
            <a:pPr lvl="0">
              <a:spcBef>
                <a:spcPts val="0"/>
              </a:spcBef>
              <a:buNone/>
            </a:pPr>
            <a:r>
              <a:rPr lang="en-US" baseline="0" dirty="0" smtClean="0"/>
              <a:t>Best model is Blue(Model 3, </a:t>
            </a:r>
            <a:r>
              <a:rPr lang="en-US" baseline="0" dirty="0" err="1" smtClean="0"/>
              <a:t>ReLU</a:t>
            </a:r>
            <a:r>
              <a:rPr lang="en-US" baseline="0" dirty="0" smtClean="0"/>
              <a:t>)</a:t>
            </a:r>
          </a:p>
          <a:p>
            <a:pPr lvl="0">
              <a:spcBef>
                <a:spcPts val="0"/>
              </a:spcBef>
              <a:buNone/>
            </a:pPr>
            <a:r>
              <a:rPr lang="en-US" baseline="0" dirty="0" smtClean="0"/>
              <a:t>Green (Model 3, </a:t>
            </a:r>
            <a:r>
              <a:rPr lang="en-US" baseline="0" dirty="0" err="1" smtClean="0"/>
              <a:t>SiLU</a:t>
            </a:r>
            <a:r>
              <a:rPr lang="en-US" baseline="0" dirty="0" smtClean="0"/>
              <a:t>) also does well.</a:t>
            </a:r>
          </a:p>
          <a:p>
            <a:pPr lvl="0">
              <a:spcBef>
                <a:spcPts val="0"/>
              </a:spcBef>
              <a:buNone/>
            </a:pPr>
            <a:endParaRPr lang="en-US" baseline="0" dirty="0" smtClean="0"/>
          </a:p>
          <a:p>
            <a:pPr lvl="0">
              <a:spcBef>
                <a:spcPts val="0"/>
              </a:spcBef>
              <a:buNone/>
            </a:pPr>
            <a:r>
              <a:rPr lang="en-US" baseline="0" dirty="0" smtClean="0"/>
              <a:t>Takes 4500 episodes to beat human expert level.</a:t>
            </a:r>
          </a:p>
          <a:p>
            <a:pPr lvl="0">
              <a:spcBef>
                <a:spcPts val="0"/>
              </a:spcBef>
              <a:buNone/>
            </a:pPr>
            <a:r>
              <a:rPr lang="en-US" baseline="0" dirty="0" smtClean="0"/>
              <a:t>Is still climbing as of today, and may outperform all benchmarks YAY</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5" name="Shape 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US" baseline="0" dirty="0" smtClean="0"/>
              <a:t>Benchmarks are Red(1 agent A3C), Purple(4 agent A3c), Brown (16 agent A3c). </a:t>
            </a:r>
          </a:p>
          <a:p>
            <a:pPr lvl="0">
              <a:spcBef>
                <a:spcPts val="0"/>
              </a:spcBef>
              <a:buNone/>
            </a:pPr>
            <a:r>
              <a:rPr lang="en-US" baseline="0" dirty="0" smtClean="0"/>
              <a:t>Superimposed and doing worse than us!</a:t>
            </a:r>
          </a:p>
          <a:p>
            <a:pPr lvl="0">
              <a:spcBef>
                <a:spcPts val="0"/>
              </a:spcBef>
              <a:buNone/>
            </a:pPr>
            <a:endParaRPr lang="en-US" baseline="0" dirty="0" smtClean="0"/>
          </a:p>
          <a:p>
            <a:pPr lvl="0">
              <a:spcBef>
                <a:spcPts val="0"/>
              </a:spcBef>
              <a:buNone/>
            </a:pPr>
            <a:r>
              <a:rPr lang="en-US" baseline="0" dirty="0" smtClean="0"/>
              <a:t>Best model is Blue(Model 3, </a:t>
            </a:r>
            <a:r>
              <a:rPr lang="en-US" baseline="0" dirty="0" err="1" smtClean="0"/>
              <a:t>ReLU</a:t>
            </a:r>
            <a:r>
              <a:rPr lang="en-US" baseline="0" dirty="0" smtClean="0"/>
              <a:t>)</a:t>
            </a:r>
          </a:p>
          <a:p>
            <a:pPr lvl="0">
              <a:spcBef>
                <a:spcPts val="0"/>
              </a:spcBef>
              <a:buNone/>
            </a:pPr>
            <a:r>
              <a:rPr lang="en-US" baseline="0" dirty="0" smtClean="0"/>
              <a:t>Green (Model 3, </a:t>
            </a:r>
            <a:r>
              <a:rPr lang="en-US" baseline="0" dirty="0" err="1" smtClean="0"/>
              <a:t>SiLU</a:t>
            </a:r>
            <a:r>
              <a:rPr lang="en-US" baseline="0" dirty="0" smtClean="0"/>
              <a:t>) also does well.</a:t>
            </a:r>
          </a:p>
          <a:p>
            <a:pPr lvl="0">
              <a:spcBef>
                <a:spcPts val="0"/>
              </a:spcBef>
              <a:buNone/>
            </a:pPr>
            <a:endParaRPr lang="en-US" baseline="0" dirty="0" smtClean="0"/>
          </a:p>
          <a:p>
            <a:pPr lvl="0">
              <a:spcBef>
                <a:spcPts val="0"/>
              </a:spcBef>
              <a:buNone/>
            </a:pPr>
            <a:r>
              <a:rPr lang="en-US" baseline="0" dirty="0" smtClean="0"/>
              <a:t>Takes 25K episodes to beat human expert level (faster than A3C).</a:t>
            </a:r>
          </a:p>
          <a:p>
            <a:pPr lvl="0">
              <a:spcBef>
                <a:spcPts val="0"/>
              </a:spcBef>
              <a:buNone/>
            </a:pPr>
            <a:r>
              <a:rPr lang="en-US" baseline="0" dirty="0" smtClean="0"/>
              <a:t>Is still climbing as of today, and may break world-records!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Shape 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 name="Shape 5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Shape 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 name="Shape 5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Shape 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 name="Shape 5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Shape 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 name="Shape 5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Shape 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 name="Shape 5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5" name="Shape 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US" dirty="0" smtClean="0"/>
              <a:t>Most recent work in Deep RL can be categorized into advancements in value function methods, policy search, or a hybrid mix of the two. </a:t>
            </a:r>
          </a:p>
          <a:p>
            <a:pPr lvl="0">
              <a:spcBef>
                <a:spcPts val="0"/>
              </a:spcBef>
              <a:buNone/>
            </a:pPr>
            <a:endParaRPr lang="en-US"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Shape 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 name="Shape 5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5" name="Shape 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US" dirty="0" smtClean="0"/>
              <a:t>This</a:t>
            </a:r>
            <a:r>
              <a:rPr lang="en-US" baseline="0" dirty="0" smtClean="0"/>
              <a:t> is a </a:t>
            </a:r>
            <a:r>
              <a:rPr lang="en-US" baseline="0" dirty="0" err="1" smtClean="0"/>
              <a:t>feedforward</a:t>
            </a:r>
            <a:r>
              <a:rPr lang="en-US" baseline="0" dirty="0" smtClean="0"/>
              <a:t>, fully-connect with 256 hidden units in 1 hidden layer.</a:t>
            </a:r>
          </a:p>
          <a:p>
            <a:pPr lvl="0">
              <a:spcBef>
                <a:spcPts val="0"/>
              </a:spcBef>
              <a:buNone/>
            </a:pPr>
            <a:endParaRPr lang="en-US" baseline="0" dirty="0" smtClean="0"/>
          </a:p>
          <a:p>
            <a:pPr lvl="0">
              <a:spcBef>
                <a:spcPts val="0"/>
              </a:spcBef>
              <a:buNone/>
            </a:pPr>
            <a:r>
              <a:rPr lang="en-US" baseline="0" dirty="0" smtClean="0"/>
              <a:t>The output from the hidden layer is split into two learned function. </a:t>
            </a:r>
          </a:p>
          <a:p>
            <a:pPr lvl="0">
              <a:spcBef>
                <a:spcPts val="0"/>
              </a:spcBef>
              <a:buNone/>
            </a:pPr>
            <a:r>
              <a:rPr lang="en-US" baseline="0" dirty="0" smtClean="0"/>
              <a:t>The first samples from a </a:t>
            </a:r>
            <a:r>
              <a:rPr lang="en-US" baseline="0" dirty="0" err="1" smtClean="0"/>
              <a:t>softmax</a:t>
            </a:r>
            <a:r>
              <a:rPr lang="en-US" baseline="0" dirty="0" smtClean="0"/>
              <a:t> distribution to approximate a policy </a:t>
            </a:r>
            <a:r>
              <a:rPr lang="mr-IN" baseline="0" dirty="0" smtClean="0"/>
              <a:t>–</a:t>
            </a:r>
            <a:r>
              <a:rPr lang="en-US" baseline="0" dirty="0" smtClean="0"/>
              <a:t> which learns which action to take, given a state.</a:t>
            </a:r>
          </a:p>
          <a:p>
            <a:pPr lvl="0">
              <a:spcBef>
                <a:spcPts val="0"/>
              </a:spcBef>
              <a:buNone/>
            </a:pPr>
            <a:r>
              <a:rPr lang="en-US" baseline="0" dirty="0" smtClean="0"/>
              <a:t>The second is a linear combination from the output layer, and is used to approximate a value function, which estimates sum of the expected rewards from a state, using a policy. TODO</a:t>
            </a:r>
          </a:p>
          <a:p>
            <a:pPr lvl="0">
              <a:spcBef>
                <a:spcPts val="0"/>
              </a:spcBef>
              <a:buNone/>
            </a:pPr>
            <a:endParaRPr lang="en-US" baseline="0" dirty="0" smtClean="0"/>
          </a:p>
          <a:p>
            <a:pPr lvl="0">
              <a:spcBef>
                <a:spcPts val="0"/>
              </a:spcBef>
              <a:buNone/>
            </a:pPr>
            <a:r>
              <a:rPr lang="en-US" baseline="0" dirty="0" smtClean="0"/>
              <a:t>Results</a:t>
            </a:r>
          </a:p>
          <a:p>
            <a:pPr lvl="0">
              <a:spcBef>
                <a:spcPts val="0"/>
              </a:spcBef>
              <a:buNone/>
            </a:pPr>
            <a:r>
              <a:rPr lang="en-US" baseline="0" dirty="0" smtClean="0"/>
              <a:t>When we tried the </a:t>
            </a:r>
            <a:r>
              <a:rPr lang="en-US" baseline="0" dirty="0" err="1" smtClean="0"/>
              <a:t>Karpathy</a:t>
            </a:r>
            <a:r>
              <a:rPr lang="en-US" baseline="0" dirty="0" smtClean="0"/>
              <a:t> method of diffing consecutive frames, it fails on breakout because it erases the static blocks.</a:t>
            </a:r>
          </a:p>
          <a:p>
            <a:pPr lvl="0">
              <a:spcBef>
                <a:spcPts val="0"/>
              </a:spcBef>
              <a:buNone/>
            </a:pPr>
            <a:r>
              <a:rPr lang="en-US" baseline="0" dirty="0" smtClean="0"/>
              <a:t>When we tried to use 4 consecutive frames, the model had huge memory demands, with over1.3M parameters per game step.</a:t>
            </a:r>
          </a:p>
          <a:p>
            <a:pPr lvl="0">
              <a:spcBef>
                <a:spcPts val="0"/>
              </a:spcBef>
              <a:buNone/>
            </a:pPr>
            <a:r>
              <a:rPr lang="en-US" baseline="0" dirty="0" smtClean="0"/>
              <a:t>So we abandon further work with linear models.</a:t>
            </a: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5" name="Shape 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US" dirty="0" smtClean="0"/>
              <a:t>This model is</a:t>
            </a:r>
            <a:r>
              <a:rPr lang="en-US" baseline="0" dirty="0" smtClean="0"/>
              <a:t> a two layer convolutional neural network, and we use </a:t>
            </a:r>
            <a:r>
              <a:rPr lang="en-US" baseline="0" dirty="0" err="1" smtClean="0"/>
              <a:t>RMSprop</a:t>
            </a:r>
            <a:r>
              <a:rPr lang="en-US" baseline="0" dirty="0" smtClean="0"/>
              <a:t> as the optimizer. </a:t>
            </a:r>
          </a:p>
          <a:p>
            <a:pPr lvl="0">
              <a:spcBef>
                <a:spcPts val="0"/>
              </a:spcBef>
              <a:buNone/>
            </a:pPr>
            <a:endParaRPr lang="en-US" baseline="0" dirty="0" smtClean="0"/>
          </a:p>
          <a:p>
            <a:pPr lvl="0">
              <a:spcBef>
                <a:spcPts val="0"/>
              </a:spcBef>
              <a:buNone/>
            </a:pPr>
            <a:r>
              <a:rPr lang="en-US" baseline="0" dirty="0" smtClean="0"/>
              <a:t>Preprocessing: ??</a:t>
            </a:r>
          </a:p>
          <a:p>
            <a:pPr lvl="0">
              <a:spcBef>
                <a:spcPts val="0"/>
              </a:spcBef>
              <a:buNone/>
            </a:pPr>
            <a:endParaRPr lang="en-US" baseline="0" dirty="0" smtClean="0"/>
          </a:p>
          <a:p>
            <a:pPr lvl="0">
              <a:spcBef>
                <a:spcPts val="0"/>
              </a:spcBef>
              <a:buNone/>
            </a:pPr>
            <a:r>
              <a:rPr lang="en-US" baseline="0" dirty="0" smtClean="0"/>
              <a:t>Achieves 106% human expert performance on pong, and 154% of human expert performance on breakout.</a:t>
            </a:r>
          </a:p>
          <a:p>
            <a:pPr lvl="0">
              <a:spcBef>
                <a:spcPts val="0"/>
              </a:spcBef>
              <a:buNone/>
            </a:pPr>
            <a:endParaRPr lang="en-US" baseline="0" dirty="0" smtClean="0"/>
          </a:p>
          <a:p>
            <a:pPr lvl="0">
              <a:spcBef>
                <a:spcPts val="0"/>
              </a:spcBef>
              <a:buNone/>
            </a:pPr>
            <a:r>
              <a:rPr lang="en-US" baseline="0" dirty="0" smtClean="0"/>
              <a:t>Both games achieve human level 80K episodes of game play.</a:t>
            </a: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5" name="Shape 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US" dirty="0" smtClean="0"/>
              <a:t>The problem in </a:t>
            </a:r>
            <a:r>
              <a:rPr lang="en-US" dirty="0" err="1" smtClean="0"/>
              <a:t>DeepRL</a:t>
            </a:r>
            <a:r>
              <a:rPr lang="en-US" dirty="0" smtClean="0"/>
              <a:t> is credit assignment. In</a:t>
            </a:r>
            <a:r>
              <a:rPr lang="en-US" baseline="0" dirty="0" smtClean="0"/>
              <a:t> recent </a:t>
            </a:r>
            <a:r>
              <a:rPr lang="en-US" baseline="0" dirty="0" err="1" smtClean="0"/>
              <a:t>DeepRL</a:t>
            </a:r>
            <a:r>
              <a:rPr lang="en-US" baseline="0" dirty="0" smtClean="0"/>
              <a:t> work on Atari games, researches have introduced many “hacks” for “experience replay” which samples past state/action pairs, during credit assignment, without violating statistical learning assumptions about independence of game states. This motivates an experiment with LSTM units because we surmise that the network can learn which state/action pairs influenced the final reward. This intuition may have been correct, it is hard to tell, because we stopped before the model converged.</a:t>
            </a:r>
          </a:p>
          <a:p>
            <a:pPr lvl="0">
              <a:spcBef>
                <a:spcPts val="0"/>
              </a:spcBef>
              <a:buNone/>
            </a:pPr>
            <a:endParaRPr lang="en-US" baseline="0" dirty="0" smtClean="0"/>
          </a:p>
          <a:p>
            <a:pPr lvl="0">
              <a:spcBef>
                <a:spcPts val="0"/>
              </a:spcBef>
              <a:buNone/>
            </a:pPr>
            <a:r>
              <a:rPr lang="en-US" baseline="0" dirty="0" smtClean="0"/>
              <a:t>This approach was the best of all our experiments.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5" name="Shape 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US" baseline="0" dirty="0" smtClean="0"/>
              <a:t>In this experiment we also played with activation functions. We really like </a:t>
            </a:r>
            <a:r>
              <a:rPr lang="en-US" baseline="0" dirty="0" err="1" smtClean="0"/>
              <a:t>SiLU</a:t>
            </a:r>
            <a:r>
              <a:rPr lang="en-US" baseline="0" dirty="0" smtClean="0"/>
              <a:t>/Swish because of the gradient minimum, which </a:t>
            </a:r>
            <a:r>
              <a:rPr lang="en-US" baseline="0" dirty="0" err="1" smtClean="0"/>
              <a:t>ReLU</a:t>
            </a:r>
            <a:r>
              <a:rPr lang="en-US" baseline="0" dirty="0" smtClean="0"/>
              <a:t> </a:t>
            </a:r>
            <a:r>
              <a:rPr lang="en-US" baseline="0" dirty="0" err="1" smtClean="0"/>
              <a:t>doesn</a:t>
            </a:r>
            <a:r>
              <a:rPr lang="mr-IN" baseline="0" dirty="0" smtClean="0"/>
              <a:t>’</a:t>
            </a:r>
            <a:r>
              <a:rPr lang="en-US" baseline="0" dirty="0" smtClean="0"/>
              <a:t>t have. </a:t>
            </a:r>
          </a:p>
          <a:p>
            <a:pPr lvl="0">
              <a:spcBef>
                <a:spcPts val="0"/>
              </a:spcBef>
              <a:buNone/>
            </a:pPr>
            <a:endParaRPr lang="en-US" baseline="0" dirty="0" smtClean="0"/>
          </a:p>
          <a:p>
            <a:pPr lvl="0">
              <a:spcBef>
                <a:spcPts val="0"/>
              </a:spcBef>
              <a:buNone/>
            </a:pPr>
            <a:r>
              <a:rPr lang="en-US" baseline="0" dirty="0" smtClean="0"/>
              <a:t>However, it seems to do comparably well to </a:t>
            </a:r>
            <a:r>
              <a:rPr lang="en-US" baseline="0" dirty="0" err="1" smtClean="0"/>
              <a:t>ReLU</a:t>
            </a:r>
            <a:r>
              <a:rPr lang="en-US" baseline="0" dirty="0" smtClean="0"/>
              <a: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Shape 9"/>
          <p:cNvSpPr txBox="1">
            <a:spLocks noGrp="1"/>
          </p:cNvSpPr>
          <p:nvPr>
            <p:ph type="ctrTitle"/>
          </p:nvPr>
        </p:nvSpPr>
        <p:spPr>
          <a:xfrm>
            <a:off x="1700184" y="1360350"/>
            <a:ext cx="5807400" cy="1546500"/>
          </a:xfrm>
          <a:prstGeom prst="rect">
            <a:avLst/>
          </a:prstGeom>
        </p:spPr>
        <p:txBody>
          <a:bodyPr lIns="91425" tIns="91425" rIns="91425" bIns="91425" anchor="t" anchorCtr="0"/>
          <a:lstStyle>
            <a:lvl1pPr lvl="0">
              <a:spcBef>
                <a:spcPts val="0"/>
              </a:spcBef>
              <a:buClr>
                <a:srgbClr val="0091EA"/>
              </a:buClr>
              <a:buSzPct val="100000"/>
              <a:defRPr sz="6000" b="1">
                <a:solidFill>
                  <a:srgbClr val="0091EA"/>
                </a:solidFill>
              </a:defRPr>
            </a:lvl1pPr>
            <a:lvl2pPr lvl="1">
              <a:spcBef>
                <a:spcPts val="0"/>
              </a:spcBef>
              <a:buClr>
                <a:srgbClr val="0091EA"/>
              </a:buClr>
              <a:buSzPct val="100000"/>
              <a:defRPr sz="6000" b="1">
                <a:solidFill>
                  <a:srgbClr val="0091EA"/>
                </a:solidFill>
              </a:defRPr>
            </a:lvl2pPr>
            <a:lvl3pPr lvl="2">
              <a:spcBef>
                <a:spcPts val="0"/>
              </a:spcBef>
              <a:buClr>
                <a:srgbClr val="0091EA"/>
              </a:buClr>
              <a:buSzPct val="100000"/>
              <a:defRPr sz="6000" b="1">
                <a:solidFill>
                  <a:srgbClr val="0091EA"/>
                </a:solidFill>
              </a:defRPr>
            </a:lvl3pPr>
            <a:lvl4pPr lvl="3">
              <a:spcBef>
                <a:spcPts val="0"/>
              </a:spcBef>
              <a:buClr>
                <a:srgbClr val="0091EA"/>
              </a:buClr>
              <a:buSzPct val="100000"/>
              <a:defRPr sz="6000" b="1">
                <a:solidFill>
                  <a:srgbClr val="0091EA"/>
                </a:solidFill>
              </a:defRPr>
            </a:lvl4pPr>
            <a:lvl5pPr lvl="4">
              <a:spcBef>
                <a:spcPts val="0"/>
              </a:spcBef>
              <a:buClr>
                <a:srgbClr val="0091EA"/>
              </a:buClr>
              <a:buSzPct val="100000"/>
              <a:defRPr sz="6000" b="1">
                <a:solidFill>
                  <a:srgbClr val="0091EA"/>
                </a:solidFill>
              </a:defRPr>
            </a:lvl5pPr>
            <a:lvl6pPr lvl="5">
              <a:spcBef>
                <a:spcPts val="0"/>
              </a:spcBef>
              <a:buClr>
                <a:srgbClr val="0091EA"/>
              </a:buClr>
              <a:buSzPct val="100000"/>
              <a:defRPr sz="6000" b="1">
                <a:solidFill>
                  <a:srgbClr val="0091EA"/>
                </a:solidFill>
              </a:defRPr>
            </a:lvl6pPr>
            <a:lvl7pPr lvl="6">
              <a:spcBef>
                <a:spcPts val="0"/>
              </a:spcBef>
              <a:buClr>
                <a:srgbClr val="0091EA"/>
              </a:buClr>
              <a:buSzPct val="100000"/>
              <a:defRPr sz="6000" b="1">
                <a:solidFill>
                  <a:srgbClr val="0091EA"/>
                </a:solidFill>
              </a:defRPr>
            </a:lvl7pPr>
            <a:lvl8pPr lvl="7">
              <a:spcBef>
                <a:spcPts val="0"/>
              </a:spcBef>
              <a:buClr>
                <a:srgbClr val="0091EA"/>
              </a:buClr>
              <a:buSzPct val="100000"/>
              <a:defRPr sz="6000" b="1">
                <a:solidFill>
                  <a:srgbClr val="0091EA"/>
                </a:solidFill>
              </a:defRPr>
            </a:lvl8pPr>
            <a:lvl9pPr lvl="8">
              <a:spcBef>
                <a:spcPts val="0"/>
              </a:spcBef>
              <a:buClr>
                <a:srgbClr val="0091EA"/>
              </a:buClr>
              <a:buSzPct val="100000"/>
              <a:defRPr sz="6000" b="1">
                <a:solidFill>
                  <a:srgbClr val="0091EA"/>
                </a:solidFill>
              </a:defRPr>
            </a:lvl9pPr>
          </a:lstStyle>
          <a:p>
            <a:r>
              <a:rPr lang="en-US"/>
              <a:t>Click to edit Master title style</a:t>
            </a:r>
            <a:endParaRPr/>
          </a:p>
        </p:txBody>
      </p:sp>
      <p:sp>
        <p:nvSpPr>
          <p:cNvPr id="10" name="Shape 10"/>
          <p:cNvSpPr/>
          <p:nvPr/>
        </p:nvSpPr>
        <p:spPr>
          <a:xfrm>
            <a:off x="6897625" y="6199950"/>
            <a:ext cx="126900" cy="126900"/>
          </a:xfrm>
          <a:prstGeom prst="ellipse">
            <a:avLst/>
          </a:prstGeom>
          <a:solidFill>
            <a:srgbClr val="0091EA"/>
          </a:solidFill>
          <a:ln>
            <a:noFill/>
          </a:ln>
        </p:spPr>
        <p:txBody>
          <a:bodyPr lIns="91425" tIns="91425" rIns="91425" bIns="91425" anchor="ctr" anchorCtr="0">
            <a:noAutofit/>
          </a:bodyPr>
          <a:lstStyle/>
          <a:p>
            <a:pPr lvl="0">
              <a:spcBef>
                <a:spcPts val="0"/>
              </a:spcBef>
              <a:buNone/>
            </a:pPr>
            <a:endParaRPr/>
          </a:p>
        </p:txBody>
      </p:sp>
      <p:sp>
        <p:nvSpPr>
          <p:cNvPr id="11" name="Shape 11"/>
          <p:cNvSpPr/>
          <p:nvPr/>
        </p:nvSpPr>
        <p:spPr>
          <a:xfrm>
            <a:off x="7454375" y="5638800"/>
            <a:ext cx="126900" cy="126900"/>
          </a:xfrm>
          <a:prstGeom prst="ellipse">
            <a:avLst/>
          </a:prstGeom>
          <a:solidFill>
            <a:srgbClr val="0091EA"/>
          </a:solidFill>
          <a:ln>
            <a:noFill/>
          </a:ln>
        </p:spPr>
        <p:txBody>
          <a:bodyPr lIns="91425" tIns="91425" rIns="91425" bIns="91425" anchor="ctr" anchorCtr="0">
            <a:noAutofit/>
          </a:bodyPr>
          <a:lstStyle/>
          <a:p>
            <a:pPr lvl="0">
              <a:spcBef>
                <a:spcPts val="0"/>
              </a:spcBef>
              <a:buNone/>
            </a:pPr>
            <a:endParaRPr/>
          </a:p>
        </p:txBody>
      </p:sp>
      <p:sp>
        <p:nvSpPr>
          <p:cNvPr id="12" name="Shape 12"/>
          <p:cNvSpPr/>
          <p:nvPr/>
        </p:nvSpPr>
        <p:spPr>
          <a:xfrm>
            <a:off x="8827727" y="4597553"/>
            <a:ext cx="75900" cy="75900"/>
          </a:xfrm>
          <a:prstGeom prst="ellipse">
            <a:avLst/>
          </a:prstGeom>
          <a:solidFill>
            <a:srgbClr val="0091EA"/>
          </a:solidFill>
          <a:ln>
            <a:noFill/>
          </a:ln>
        </p:spPr>
        <p:txBody>
          <a:bodyPr lIns="91425" tIns="91425" rIns="91425" bIns="91425" anchor="ctr" anchorCtr="0">
            <a:noAutofit/>
          </a:bodyPr>
          <a:lstStyle/>
          <a:p>
            <a:pPr lvl="0">
              <a:spcBef>
                <a:spcPts val="0"/>
              </a:spcBef>
              <a:buNone/>
            </a:pPr>
            <a:endParaRPr/>
          </a:p>
        </p:txBody>
      </p:sp>
      <p:sp>
        <p:nvSpPr>
          <p:cNvPr id="13" name="Shape 13"/>
          <p:cNvSpPr/>
          <p:nvPr/>
        </p:nvSpPr>
        <p:spPr>
          <a:xfrm>
            <a:off x="8677050" y="6577875"/>
            <a:ext cx="126900" cy="126900"/>
          </a:xfrm>
          <a:prstGeom prst="ellipse">
            <a:avLst/>
          </a:prstGeom>
          <a:solidFill>
            <a:srgbClr val="0091EA"/>
          </a:solidFill>
          <a:ln>
            <a:noFill/>
          </a:ln>
        </p:spPr>
        <p:txBody>
          <a:bodyPr lIns="91425" tIns="91425" rIns="91425" bIns="91425" anchor="ctr" anchorCtr="0">
            <a:noAutofit/>
          </a:bodyPr>
          <a:lstStyle/>
          <a:p>
            <a:pPr lvl="0">
              <a:spcBef>
                <a:spcPts val="0"/>
              </a:spcBef>
              <a:buNone/>
            </a:pPr>
            <a:endParaRPr/>
          </a:p>
        </p:txBody>
      </p:sp>
      <p:sp>
        <p:nvSpPr>
          <p:cNvPr id="14" name="Shape 14"/>
          <p:cNvSpPr/>
          <p:nvPr/>
        </p:nvSpPr>
        <p:spPr>
          <a:xfrm>
            <a:off x="2972225" y="633400"/>
            <a:ext cx="126900" cy="126900"/>
          </a:xfrm>
          <a:prstGeom prst="ellipse">
            <a:avLst/>
          </a:prstGeom>
          <a:solidFill>
            <a:srgbClr val="0091EA"/>
          </a:solidFill>
          <a:ln>
            <a:noFill/>
          </a:ln>
        </p:spPr>
        <p:txBody>
          <a:bodyPr lIns="91425" tIns="91425" rIns="91425" bIns="91425" anchor="ctr" anchorCtr="0">
            <a:noAutofit/>
          </a:bodyPr>
          <a:lstStyle/>
          <a:p>
            <a:pPr lvl="0">
              <a:spcBef>
                <a:spcPts val="0"/>
              </a:spcBef>
              <a:buNone/>
            </a:pPr>
            <a:endParaRPr/>
          </a:p>
        </p:txBody>
      </p:sp>
      <p:sp>
        <p:nvSpPr>
          <p:cNvPr id="15" name="Shape 15"/>
          <p:cNvSpPr/>
          <p:nvPr/>
        </p:nvSpPr>
        <p:spPr>
          <a:xfrm>
            <a:off x="579634" y="3373478"/>
            <a:ext cx="126900" cy="126900"/>
          </a:xfrm>
          <a:prstGeom prst="ellipse">
            <a:avLst/>
          </a:prstGeom>
          <a:solidFill>
            <a:srgbClr val="0091EA"/>
          </a:solidFill>
          <a:ln>
            <a:noFill/>
          </a:ln>
        </p:spPr>
        <p:txBody>
          <a:bodyPr lIns="91425" tIns="91425" rIns="91425" bIns="91425" anchor="ctr" anchorCtr="0">
            <a:noAutofit/>
          </a:bodyPr>
          <a:lstStyle/>
          <a:p>
            <a:pPr lvl="0">
              <a:spcBef>
                <a:spcPts val="0"/>
              </a:spcBef>
              <a:buNone/>
            </a:pPr>
            <a:endParaRPr/>
          </a:p>
        </p:txBody>
      </p:sp>
      <p:sp>
        <p:nvSpPr>
          <p:cNvPr id="16" name="Shape 16"/>
          <p:cNvSpPr/>
          <p:nvPr/>
        </p:nvSpPr>
        <p:spPr>
          <a:xfrm>
            <a:off x="311843" y="791518"/>
            <a:ext cx="126900" cy="126900"/>
          </a:xfrm>
          <a:prstGeom prst="ellipse">
            <a:avLst/>
          </a:prstGeom>
          <a:solidFill>
            <a:srgbClr val="0091EA"/>
          </a:solidFill>
          <a:ln>
            <a:noFill/>
          </a:ln>
        </p:spPr>
        <p:txBody>
          <a:bodyPr lIns="91425" tIns="91425" rIns="91425" bIns="91425" anchor="ctr" anchorCtr="0">
            <a:noAutofit/>
          </a:bodyPr>
          <a:lstStyle/>
          <a:p>
            <a:pPr lvl="0">
              <a:spcBef>
                <a:spcPts val="0"/>
              </a:spcBef>
              <a:buNone/>
            </a:pPr>
            <a:endParaRPr/>
          </a:p>
        </p:txBody>
      </p:sp>
      <p:sp>
        <p:nvSpPr>
          <p:cNvPr id="17" name="Shape 17"/>
          <p:cNvSpPr/>
          <p:nvPr/>
        </p:nvSpPr>
        <p:spPr>
          <a:xfrm>
            <a:off x="626321" y="1339871"/>
            <a:ext cx="253800" cy="253800"/>
          </a:xfrm>
          <a:prstGeom prst="ellipse">
            <a:avLst/>
          </a:prstGeom>
          <a:noFill/>
          <a:ln w="19050" cap="flat" cmpd="sng">
            <a:solidFill>
              <a:srgbClr val="0091EA"/>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 name="Shape 18"/>
          <p:cNvSpPr/>
          <p:nvPr/>
        </p:nvSpPr>
        <p:spPr>
          <a:xfrm>
            <a:off x="8104500" y="4963100"/>
            <a:ext cx="190200" cy="190500"/>
          </a:xfrm>
          <a:prstGeom prst="ellipse">
            <a:avLst/>
          </a:prstGeom>
          <a:noFill/>
          <a:ln w="19050" cap="flat" cmpd="sng">
            <a:solidFill>
              <a:srgbClr val="0091EA"/>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 name="Shape 19"/>
          <p:cNvSpPr/>
          <p:nvPr/>
        </p:nvSpPr>
        <p:spPr>
          <a:xfrm>
            <a:off x="8803950" y="5654656"/>
            <a:ext cx="190200" cy="190500"/>
          </a:xfrm>
          <a:prstGeom prst="ellipse">
            <a:avLst/>
          </a:prstGeom>
          <a:noFill/>
          <a:ln w="19050" cap="flat" cmpd="sng">
            <a:solidFill>
              <a:srgbClr val="0091EA"/>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 name="Shape 20"/>
          <p:cNvSpPr/>
          <p:nvPr/>
        </p:nvSpPr>
        <p:spPr>
          <a:xfrm>
            <a:off x="196310" y="1990890"/>
            <a:ext cx="75899" cy="75900"/>
          </a:xfrm>
          <a:prstGeom prst="ellipse">
            <a:avLst/>
          </a:prstGeom>
          <a:solidFill>
            <a:srgbClr val="0091EA"/>
          </a:solidFill>
          <a:ln>
            <a:noFill/>
          </a:ln>
        </p:spPr>
        <p:txBody>
          <a:bodyPr lIns="91425" tIns="91425" rIns="91425" bIns="91425" anchor="ctr" anchorCtr="0">
            <a:noAutofit/>
          </a:bodyPr>
          <a:lstStyle/>
          <a:p>
            <a:pPr lvl="0">
              <a:spcBef>
                <a:spcPts val="0"/>
              </a:spcBef>
              <a:buNone/>
            </a:pPr>
            <a:endParaRPr/>
          </a:p>
        </p:txBody>
      </p:sp>
      <p:sp>
        <p:nvSpPr>
          <p:cNvPr id="21" name="Shape 21"/>
          <p:cNvSpPr/>
          <p:nvPr/>
        </p:nvSpPr>
        <p:spPr>
          <a:xfrm>
            <a:off x="1738050" y="271321"/>
            <a:ext cx="253800" cy="253800"/>
          </a:xfrm>
          <a:prstGeom prst="ellipse">
            <a:avLst/>
          </a:prstGeom>
          <a:noFill/>
          <a:ln w="19050" cap="flat" cmpd="sng">
            <a:solidFill>
              <a:srgbClr val="0091EA"/>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 name="Shape 22"/>
          <p:cNvSpPr/>
          <p:nvPr/>
        </p:nvSpPr>
        <p:spPr>
          <a:xfrm>
            <a:off x="771658" y="2504485"/>
            <a:ext cx="75900" cy="75900"/>
          </a:xfrm>
          <a:prstGeom prst="ellipse">
            <a:avLst/>
          </a:prstGeom>
          <a:solidFill>
            <a:srgbClr val="0091EA"/>
          </a:solidFill>
          <a:ln>
            <a:noFill/>
          </a:ln>
        </p:spPr>
        <p:txBody>
          <a:bodyPr lIns="91425" tIns="91425" rIns="91425" bIns="91425" anchor="ctr" anchorCtr="0">
            <a:noAutofit/>
          </a:bodyPr>
          <a:lstStyle/>
          <a:p>
            <a:pPr lvl="0">
              <a:spcBef>
                <a:spcPts val="0"/>
              </a:spcBef>
              <a:buNone/>
            </a:pPr>
            <a:endParaRPr/>
          </a:p>
        </p:txBody>
      </p:sp>
      <p:sp>
        <p:nvSpPr>
          <p:cNvPr id="23" name="Shape 23"/>
          <p:cNvSpPr/>
          <p:nvPr/>
        </p:nvSpPr>
        <p:spPr>
          <a:xfrm>
            <a:off x="4271583" y="474825"/>
            <a:ext cx="75900" cy="75900"/>
          </a:xfrm>
          <a:prstGeom prst="ellipse">
            <a:avLst/>
          </a:prstGeom>
          <a:solidFill>
            <a:srgbClr val="0091EA"/>
          </a:solidFill>
          <a:ln>
            <a:noFill/>
          </a:ln>
        </p:spPr>
        <p:txBody>
          <a:bodyPr lIns="91425" tIns="91425" rIns="91425" bIns="91425" anchor="ctr" anchorCtr="0">
            <a:noAutofit/>
          </a:bodyPr>
          <a:lstStyle/>
          <a:p>
            <a:pPr lvl="0">
              <a:spcBef>
                <a:spcPts val="0"/>
              </a:spcBef>
              <a:buNone/>
            </a:pPr>
            <a:endParaRPr/>
          </a:p>
        </p:txBody>
      </p:sp>
      <p:sp>
        <p:nvSpPr>
          <p:cNvPr id="24" name="Shape 24"/>
          <p:cNvSpPr/>
          <p:nvPr/>
        </p:nvSpPr>
        <p:spPr>
          <a:xfrm>
            <a:off x="7729213" y="6127437"/>
            <a:ext cx="253800" cy="254100"/>
          </a:xfrm>
          <a:prstGeom prst="ellipse">
            <a:avLst/>
          </a:prstGeom>
          <a:noFill/>
          <a:ln w="19050" cap="flat" cmpd="sng">
            <a:solidFill>
              <a:srgbClr val="0091EA"/>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Subtitle">
    <p:bg>
      <p:bgPr>
        <a:blipFill>
          <a:blip r:embed="rId2">
            <a:alphaModFix/>
          </a:blip>
          <a:stretch>
            <a:fillRect/>
          </a:stretch>
        </a:blipFill>
        <a:effectLst/>
      </p:bgPr>
    </p:bg>
    <p:spTree>
      <p:nvGrpSpPr>
        <p:cNvPr id="1" name="Shape 25"/>
        <p:cNvGrpSpPr/>
        <p:nvPr/>
      </p:nvGrpSpPr>
      <p:grpSpPr>
        <a:xfrm>
          <a:off x="0" y="0"/>
          <a:ext cx="0" cy="0"/>
          <a:chOff x="0" y="0"/>
          <a:chExt cx="0" cy="0"/>
        </a:xfrm>
      </p:grpSpPr>
      <p:sp>
        <p:nvSpPr>
          <p:cNvPr id="26" name="Shape 26"/>
          <p:cNvSpPr txBox="1">
            <a:spLocks noGrp="1"/>
          </p:cNvSpPr>
          <p:nvPr>
            <p:ph type="ctrTitle"/>
          </p:nvPr>
        </p:nvSpPr>
        <p:spPr>
          <a:xfrm>
            <a:off x="1546025" y="2034925"/>
            <a:ext cx="5832600" cy="1546500"/>
          </a:xfrm>
          <a:prstGeom prst="rect">
            <a:avLst/>
          </a:prstGeom>
        </p:spPr>
        <p:txBody>
          <a:bodyPr lIns="91425" tIns="91425" rIns="91425" bIns="91425" anchor="b" anchorCtr="0"/>
          <a:lstStyle>
            <a:lvl1pPr lvl="0" rtl="0">
              <a:spcBef>
                <a:spcPts val="0"/>
              </a:spcBef>
              <a:buSzPct val="100000"/>
              <a:defRPr sz="4800" b="1"/>
            </a:lvl1pPr>
            <a:lvl2pPr lvl="1" rtl="0">
              <a:spcBef>
                <a:spcPts val="0"/>
              </a:spcBef>
              <a:buSzPct val="100000"/>
              <a:defRPr sz="4800" b="1"/>
            </a:lvl2pPr>
            <a:lvl3pPr lvl="2" rtl="0">
              <a:spcBef>
                <a:spcPts val="0"/>
              </a:spcBef>
              <a:buSzPct val="100000"/>
              <a:defRPr sz="4800" b="1"/>
            </a:lvl3pPr>
            <a:lvl4pPr lvl="3" rtl="0">
              <a:spcBef>
                <a:spcPts val="0"/>
              </a:spcBef>
              <a:buSzPct val="100000"/>
              <a:defRPr sz="4800" b="1"/>
            </a:lvl4pPr>
            <a:lvl5pPr lvl="4" rtl="0">
              <a:spcBef>
                <a:spcPts val="0"/>
              </a:spcBef>
              <a:buSzPct val="100000"/>
              <a:defRPr sz="4800" b="1"/>
            </a:lvl5pPr>
            <a:lvl6pPr lvl="5" rtl="0">
              <a:spcBef>
                <a:spcPts val="0"/>
              </a:spcBef>
              <a:buSzPct val="100000"/>
              <a:defRPr sz="4800" b="1"/>
            </a:lvl6pPr>
            <a:lvl7pPr lvl="6" rtl="0">
              <a:spcBef>
                <a:spcPts val="0"/>
              </a:spcBef>
              <a:buSzPct val="100000"/>
              <a:defRPr sz="4800" b="1"/>
            </a:lvl7pPr>
            <a:lvl8pPr lvl="7" rtl="0">
              <a:spcBef>
                <a:spcPts val="0"/>
              </a:spcBef>
              <a:buSzPct val="100000"/>
              <a:defRPr sz="4800" b="1"/>
            </a:lvl8pPr>
            <a:lvl9pPr lvl="8" rtl="0">
              <a:spcBef>
                <a:spcPts val="0"/>
              </a:spcBef>
              <a:buSzPct val="100000"/>
              <a:defRPr sz="4800" b="1"/>
            </a:lvl9pPr>
          </a:lstStyle>
          <a:p>
            <a:r>
              <a:rPr lang="en-US"/>
              <a:t>Click to edit Master title style</a:t>
            </a:r>
            <a:endParaRPr/>
          </a:p>
        </p:txBody>
      </p:sp>
      <p:sp>
        <p:nvSpPr>
          <p:cNvPr id="27" name="Shape 27"/>
          <p:cNvSpPr txBox="1">
            <a:spLocks noGrp="1"/>
          </p:cNvSpPr>
          <p:nvPr>
            <p:ph type="subTitle" idx="1"/>
          </p:nvPr>
        </p:nvSpPr>
        <p:spPr>
          <a:xfrm>
            <a:off x="1546025" y="3710548"/>
            <a:ext cx="5832600" cy="1046400"/>
          </a:xfrm>
          <a:prstGeom prst="rect">
            <a:avLst/>
          </a:prstGeom>
        </p:spPr>
        <p:txBody>
          <a:bodyPr lIns="91425" tIns="91425" rIns="91425" bIns="91425" anchor="t" anchorCtr="0"/>
          <a:lstStyle>
            <a:lvl1pPr lvl="0" rtl="0">
              <a:spcBef>
                <a:spcPts val="0"/>
              </a:spcBef>
              <a:buClr>
                <a:srgbClr val="607D8B"/>
              </a:buClr>
              <a:buNone/>
              <a:defRPr>
                <a:solidFill>
                  <a:srgbClr val="607D8B"/>
                </a:solidFill>
              </a:defRPr>
            </a:lvl1pPr>
            <a:lvl2pPr lvl="1" rtl="0">
              <a:spcBef>
                <a:spcPts val="0"/>
              </a:spcBef>
              <a:buClr>
                <a:srgbClr val="607D8B"/>
              </a:buClr>
              <a:buSzPct val="100000"/>
              <a:buNone/>
              <a:defRPr sz="3000">
                <a:solidFill>
                  <a:srgbClr val="607D8B"/>
                </a:solidFill>
              </a:defRPr>
            </a:lvl2pPr>
            <a:lvl3pPr lvl="2" rtl="0">
              <a:spcBef>
                <a:spcPts val="0"/>
              </a:spcBef>
              <a:buClr>
                <a:srgbClr val="607D8B"/>
              </a:buClr>
              <a:buSzPct val="100000"/>
              <a:buNone/>
              <a:defRPr sz="3000">
                <a:solidFill>
                  <a:srgbClr val="607D8B"/>
                </a:solidFill>
              </a:defRPr>
            </a:lvl3pPr>
            <a:lvl4pPr lvl="3" rtl="0">
              <a:spcBef>
                <a:spcPts val="0"/>
              </a:spcBef>
              <a:buClr>
                <a:srgbClr val="607D8B"/>
              </a:buClr>
              <a:buSzPct val="100000"/>
              <a:buNone/>
              <a:defRPr sz="3000">
                <a:solidFill>
                  <a:srgbClr val="607D8B"/>
                </a:solidFill>
              </a:defRPr>
            </a:lvl4pPr>
            <a:lvl5pPr lvl="4" rtl="0">
              <a:spcBef>
                <a:spcPts val="0"/>
              </a:spcBef>
              <a:buClr>
                <a:srgbClr val="607D8B"/>
              </a:buClr>
              <a:buSzPct val="100000"/>
              <a:buNone/>
              <a:defRPr sz="3000">
                <a:solidFill>
                  <a:srgbClr val="607D8B"/>
                </a:solidFill>
              </a:defRPr>
            </a:lvl5pPr>
            <a:lvl6pPr lvl="5" rtl="0">
              <a:spcBef>
                <a:spcPts val="0"/>
              </a:spcBef>
              <a:buClr>
                <a:srgbClr val="607D8B"/>
              </a:buClr>
              <a:buSzPct val="100000"/>
              <a:buNone/>
              <a:defRPr sz="3000">
                <a:solidFill>
                  <a:srgbClr val="607D8B"/>
                </a:solidFill>
              </a:defRPr>
            </a:lvl6pPr>
            <a:lvl7pPr lvl="6" rtl="0">
              <a:spcBef>
                <a:spcPts val="0"/>
              </a:spcBef>
              <a:buClr>
                <a:srgbClr val="607D8B"/>
              </a:buClr>
              <a:buSzPct val="100000"/>
              <a:buNone/>
              <a:defRPr sz="3000">
                <a:solidFill>
                  <a:srgbClr val="607D8B"/>
                </a:solidFill>
              </a:defRPr>
            </a:lvl7pPr>
            <a:lvl8pPr lvl="7" rtl="0">
              <a:spcBef>
                <a:spcPts val="0"/>
              </a:spcBef>
              <a:buClr>
                <a:srgbClr val="607D8B"/>
              </a:buClr>
              <a:buSzPct val="100000"/>
              <a:buNone/>
              <a:defRPr sz="3000">
                <a:solidFill>
                  <a:srgbClr val="607D8B"/>
                </a:solidFill>
              </a:defRPr>
            </a:lvl8pPr>
            <a:lvl9pPr lvl="8" rtl="0">
              <a:spcBef>
                <a:spcPts val="0"/>
              </a:spcBef>
              <a:buClr>
                <a:srgbClr val="607D8B"/>
              </a:buClr>
              <a:buSzPct val="100000"/>
              <a:buNone/>
              <a:defRPr sz="3000">
                <a:solidFill>
                  <a:srgbClr val="607D8B"/>
                </a:solidFill>
              </a:defRPr>
            </a:lvl9pPr>
          </a:lstStyle>
          <a:p>
            <a:r>
              <a:rPr lang="en-US"/>
              <a:t>Click to edit Master subtitle style</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Quote">
    <p:spTree>
      <p:nvGrpSpPr>
        <p:cNvPr id="1" name="Shape 28"/>
        <p:cNvGrpSpPr/>
        <p:nvPr/>
      </p:nvGrpSpPr>
      <p:grpSpPr>
        <a:xfrm>
          <a:off x="0" y="0"/>
          <a:ext cx="0" cy="0"/>
          <a:chOff x="0" y="0"/>
          <a:chExt cx="0" cy="0"/>
        </a:xfrm>
      </p:grpSpPr>
      <p:pic>
        <p:nvPicPr>
          <p:cNvPr id="29" name="Shape 29" descr="connections-05.png"/>
          <p:cNvPicPr preferRelativeResize="0"/>
          <p:nvPr/>
        </p:nvPicPr>
        <p:blipFill>
          <a:blip r:embed="rId2">
            <a:alphaModFix/>
          </a:blip>
          <a:stretch>
            <a:fillRect/>
          </a:stretch>
        </p:blipFill>
        <p:spPr>
          <a:xfrm rot="10800000" flipH="1">
            <a:off x="5945" y="0"/>
            <a:ext cx="9132108" cy="6857999"/>
          </a:xfrm>
          <a:prstGeom prst="rect">
            <a:avLst/>
          </a:prstGeom>
          <a:noFill/>
          <a:ln>
            <a:noFill/>
          </a:ln>
        </p:spPr>
      </p:pic>
      <p:sp>
        <p:nvSpPr>
          <p:cNvPr id="30" name="Shape 30"/>
          <p:cNvSpPr txBox="1">
            <a:spLocks noGrp="1"/>
          </p:cNvSpPr>
          <p:nvPr>
            <p:ph type="body" idx="1"/>
          </p:nvPr>
        </p:nvSpPr>
        <p:spPr>
          <a:xfrm>
            <a:off x="1215300" y="2501400"/>
            <a:ext cx="6713400" cy="1093200"/>
          </a:xfrm>
          <a:prstGeom prst="rect">
            <a:avLst/>
          </a:prstGeom>
        </p:spPr>
        <p:txBody>
          <a:bodyPr lIns="91425" tIns="91425" rIns="91425" bIns="91425" anchor="t" anchorCtr="0"/>
          <a:lstStyle>
            <a:lvl1pPr lvl="0" algn="ctr" rtl="0">
              <a:spcBef>
                <a:spcPts val="0"/>
              </a:spcBef>
              <a:buClr>
                <a:srgbClr val="263238"/>
              </a:buClr>
              <a:buSzPct val="100000"/>
              <a:defRPr sz="3600" i="1"/>
            </a:lvl1pPr>
            <a:lvl2pPr lvl="1" algn="ctr" rtl="0">
              <a:spcBef>
                <a:spcPts val="0"/>
              </a:spcBef>
              <a:buClr>
                <a:srgbClr val="263238"/>
              </a:buClr>
              <a:buSzPct val="100000"/>
              <a:defRPr sz="3600" i="1"/>
            </a:lvl2pPr>
            <a:lvl3pPr lvl="2" algn="ctr" rtl="0">
              <a:spcBef>
                <a:spcPts val="0"/>
              </a:spcBef>
              <a:buClr>
                <a:srgbClr val="263238"/>
              </a:buClr>
              <a:buSzPct val="100000"/>
              <a:defRPr sz="3600" i="1"/>
            </a:lvl3pPr>
            <a:lvl4pPr lvl="3" algn="ctr" rtl="0">
              <a:spcBef>
                <a:spcPts val="0"/>
              </a:spcBef>
              <a:buClr>
                <a:srgbClr val="263238"/>
              </a:buClr>
              <a:buSzPct val="100000"/>
              <a:defRPr sz="3600" i="1"/>
            </a:lvl4pPr>
            <a:lvl5pPr lvl="4" algn="ctr" rtl="0">
              <a:spcBef>
                <a:spcPts val="0"/>
              </a:spcBef>
              <a:buClr>
                <a:srgbClr val="263238"/>
              </a:buClr>
              <a:buSzPct val="100000"/>
              <a:defRPr sz="3600" i="1"/>
            </a:lvl5pPr>
            <a:lvl6pPr lvl="5" algn="ctr" rtl="0">
              <a:spcBef>
                <a:spcPts val="0"/>
              </a:spcBef>
              <a:buClr>
                <a:srgbClr val="263238"/>
              </a:buClr>
              <a:buSzPct val="100000"/>
              <a:defRPr sz="3600" i="1"/>
            </a:lvl6pPr>
            <a:lvl7pPr lvl="6" algn="ctr" rtl="0">
              <a:spcBef>
                <a:spcPts val="0"/>
              </a:spcBef>
              <a:buClr>
                <a:srgbClr val="263238"/>
              </a:buClr>
              <a:buSzPct val="100000"/>
              <a:defRPr sz="3600" i="1"/>
            </a:lvl7pPr>
            <a:lvl8pPr lvl="7" algn="ctr" rtl="0">
              <a:spcBef>
                <a:spcPts val="0"/>
              </a:spcBef>
              <a:buClr>
                <a:srgbClr val="263238"/>
              </a:buClr>
              <a:buSzPct val="100000"/>
              <a:defRPr sz="3600" i="1"/>
            </a:lvl8pPr>
            <a:lvl9pPr lvl="8" algn="ctr">
              <a:spcBef>
                <a:spcPts val="0"/>
              </a:spcBef>
              <a:buClr>
                <a:srgbClr val="263238"/>
              </a:buClr>
              <a:buSzPct val="100000"/>
              <a:defRPr sz="3600" i="1"/>
            </a:lvl9pPr>
          </a:lstStyle>
          <a:p>
            <a:pPr lvl="0"/>
            <a:r>
              <a:rPr lang="en-US"/>
              <a:t>Click to edit Master text styles</a:t>
            </a:r>
          </a:p>
        </p:txBody>
      </p:sp>
      <p:grpSp>
        <p:nvGrpSpPr>
          <p:cNvPr id="31" name="Shape 31"/>
          <p:cNvGrpSpPr/>
          <p:nvPr/>
        </p:nvGrpSpPr>
        <p:grpSpPr>
          <a:xfrm>
            <a:off x="3593400" y="1074284"/>
            <a:ext cx="1957200" cy="1093199"/>
            <a:chOff x="3593400" y="1760084"/>
            <a:chExt cx="1957200" cy="1093199"/>
          </a:xfrm>
        </p:grpSpPr>
        <p:sp>
          <p:nvSpPr>
            <p:cNvPr id="32" name="Shape 32"/>
            <p:cNvSpPr txBox="1"/>
            <p:nvPr/>
          </p:nvSpPr>
          <p:spPr>
            <a:xfrm>
              <a:off x="3593400" y="1872096"/>
              <a:ext cx="1957200" cy="871499"/>
            </a:xfrm>
            <a:prstGeom prst="rect">
              <a:avLst/>
            </a:prstGeom>
            <a:noFill/>
            <a:ln>
              <a:noFill/>
            </a:ln>
          </p:spPr>
          <p:txBody>
            <a:bodyPr lIns="91425" tIns="91425" rIns="91425" bIns="91425" anchor="t" anchorCtr="0">
              <a:noAutofit/>
            </a:bodyPr>
            <a:lstStyle/>
            <a:p>
              <a:pPr lvl="0" algn="ctr">
                <a:spcBef>
                  <a:spcPts val="0"/>
                </a:spcBef>
                <a:buNone/>
              </a:pPr>
              <a:r>
                <a:rPr lang="en" sz="6000" b="1">
                  <a:solidFill>
                    <a:srgbClr val="0091EA"/>
                  </a:solidFill>
                  <a:latin typeface="Source Sans Pro"/>
                  <a:ea typeface="Source Sans Pro"/>
                  <a:cs typeface="Source Sans Pro"/>
                  <a:sym typeface="Source Sans Pro"/>
                </a:rPr>
                <a:t>“</a:t>
              </a:r>
            </a:p>
          </p:txBody>
        </p:sp>
        <p:sp>
          <p:nvSpPr>
            <p:cNvPr id="33" name="Shape 33"/>
            <p:cNvSpPr/>
            <p:nvPr/>
          </p:nvSpPr>
          <p:spPr>
            <a:xfrm>
              <a:off x="4025400" y="1760084"/>
              <a:ext cx="1093199" cy="1093199"/>
            </a:xfrm>
            <a:prstGeom prst="ellipse">
              <a:avLst/>
            </a:prstGeom>
            <a:noFill/>
            <a:ln w="9525" cap="flat" cmpd="sng">
              <a:solidFill>
                <a:srgbClr val="CFD8DC"/>
              </a:solidFill>
              <a:prstDash val="dash"/>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 name="Shape 34"/>
            <p:cNvSpPr/>
            <p:nvPr/>
          </p:nvSpPr>
          <p:spPr>
            <a:xfrm>
              <a:off x="4190700" y="1925384"/>
              <a:ext cx="762600" cy="762600"/>
            </a:xfrm>
            <a:prstGeom prst="ellipse">
              <a:avLst/>
            </a:prstGeom>
            <a:noFill/>
            <a:ln w="19050" cap="flat" cmpd="sng">
              <a:solidFill>
                <a:srgbClr val="CFD8DC"/>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cxnSp>
        <p:nvCxnSpPr>
          <p:cNvPr id="35" name="Shape 35"/>
          <p:cNvCxnSpPr>
            <a:endCxn id="33" idx="1"/>
          </p:cNvCxnSpPr>
          <p:nvPr/>
        </p:nvCxnSpPr>
        <p:spPr>
          <a:xfrm>
            <a:off x="3742095" y="871980"/>
            <a:ext cx="443400" cy="362400"/>
          </a:xfrm>
          <a:prstGeom prst="straightConnector1">
            <a:avLst/>
          </a:prstGeom>
          <a:noFill/>
          <a:ln w="9525" cap="flat" cmpd="sng">
            <a:solidFill>
              <a:srgbClr val="CFD8DC"/>
            </a:solidFill>
            <a:prstDash val="solid"/>
            <a:round/>
            <a:headEnd type="none" w="lg" len="lg"/>
            <a:tailEnd type="none" w="lg" len="lg"/>
          </a:ln>
        </p:spPr>
      </p:cxnSp>
      <p:cxnSp>
        <p:nvCxnSpPr>
          <p:cNvPr id="36" name="Shape 36"/>
          <p:cNvCxnSpPr/>
          <p:nvPr/>
        </p:nvCxnSpPr>
        <p:spPr>
          <a:xfrm rot="10800000">
            <a:off x="4114800" y="269684"/>
            <a:ext cx="457200" cy="804600"/>
          </a:xfrm>
          <a:prstGeom prst="straightConnector1">
            <a:avLst/>
          </a:prstGeom>
          <a:noFill/>
          <a:ln w="9525" cap="flat" cmpd="sng">
            <a:solidFill>
              <a:srgbClr val="CFD8DC"/>
            </a:solidFill>
            <a:prstDash val="solid"/>
            <a:round/>
            <a:headEnd type="none" w="lg" len="lg"/>
            <a:tailEnd type="none" w="lg" len="lg"/>
          </a:ln>
        </p:spPr>
      </p:cxnSp>
      <p:cxnSp>
        <p:nvCxnSpPr>
          <p:cNvPr id="37" name="Shape 37"/>
          <p:cNvCxnSpPr/>
          <p:nvPr/>
        </p:nvCxnSpPr>
        <p:spPr>
          <a:xfrm rot="10800000" flipH="1">
            <a:off x="4749075" y="753125"/>
            <a:ext cx="95100" cy="348900"/>
          </a:xfrm>
          <a:prstGeom prst="straightConnector1">
            <a:avLst/>
          </a:prstGeom>
          <a:noFill/>
          <a:ln w="9525" cap="flat" cmpd="sng">
            <a:solidFill>
              <a:srgbClr val="CFD8DC"/>
            </a:solidFill>
            <a:prstDash val="solid"/>
            <a:round/>
            <a:headEnd type="none" w="lg" len="lg"/>
            <a:tailEnd type="none" w="lg" len="lg"/>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 1 column">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786150" y="410826"/>
            <a:ext cx="7571700" cy="9369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r>
              <a:rPr lang="en-US"/>
              <a:t>Click to edit Master title style</a:t>
            </a:r>
            <a:endParaRPr/>
          </a:p>
        </p:txBody>
      </p:sp>
      <p:sp>
        <p:nvSpPr>
          <p:cNvPr id="40" name="Shape 40"/>
          <p:cNvSpPr txBox="1">
            <a:spLocks noGrp="1"/>
          </p:cNvSpPr>
          <p:nvPr>
            <p:ph type="body" idx="1"/>
          </p:nvPr>
        </p:nvSpPr>
        <p:spPr>
          <a:xfrm>
            <a:off x="786150" y="1682266"/>
            <a:ext cx="7571700" cy="47649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pPr lvl="0"/>
            <a:r>
              <a:rPr lang="en-US"/>
              <a:t>Click to edit Master text styles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ColTx">
  <p:cSld name="Title + 2 columns">
    <p:spTree>
      <p:nvGrpSpPr>
        <p:cNvPr id="1" name="Shape 41"/>
        <p:cNvGrpSpPr/>
        <p:nvPr/>
      </p:nvGrpSpPr>
      <p:grpSpPr>
        <a:xfrm>
          <a:off x="0" y="0"/>
          <a:ext cx="0" cy="0"/>
          <a:chOff x="0" y="0"/>
          <a:chExt cx="0" cy="0"/>
        </a:xfrm>
      </p:grpSpPr>
      <p:sp>
        <p:nvSpPr>
          <p:cNvPr id="42" name="Shape 42"/>
          <p:cNvSpPr txBox="1">
            <a:spLocks noGrp="1"/>
          </p:cNvSpPr>
          <p:nvPr>
            <p:ph type="title"/>
          </p:nvPr>
        </p:nvSpPr>
        <p:spPr>
          <a:xfrm>
            <a:off x="786150" y="410826"/>
            <a:ext cx="7571700" cy="9369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r>
              <a:rPr lang="en-US"/>
              <a:t>Click to edit Master title style</a:t>
            </a:r>
            <a:endParaRPr/>
          </a:p>
        </p:txBody>
      </p:sp>
      <p:sp>
        <p:nvSpPr>
          <p:cNvPr id="43" name="Shape 43"/>
          <p:cNvSpPr txBox="1">
            <a:spLocks noGrp="1"/>
          </p:cNvSpPr>
          <p:nvPr>
            <p:ph type="body" idx="1"/>
          </p:nvPr>
        </p:nvSpPr>
        <p:spPr>
          <a:xfrm>
            <a:off x="786137" y="1600200"/>
            <a:ext cx="3675300" cy="4967700"/>
          </a:xfrm>
          <a:prstGeom prst="rect">
            <a:avLst/>
          </a:prstGeom>
        </p:spPr>
        <p:txBody>
          <a:bodyPr lIns="91425" tIns="91425" rIns="91425" bIns="91425" anchor="t" anchorCtr="0"/>
          <a:lstStyle>
            <a:lvl1pPr lvl="0">
              <a:spcBef>
                <a:spcPts val="0"/>
              </a:spcBef>
              <a:buSzPct val="100000"/>
              <a:defRPr sz="2600"/>
            </a:lvl1pPr>
            <a:lvl2pPr lvl="1">
              <a:spcBef>
                <a:spcPts val="0"/>
              </a:spcBef>
              <a:buSzPct val="100000"/>
              <a:defRPr sz="2600"/>
            </a:lvl2pPr>
            <a:lvl3pPr lvl="2">
              <a:spcBef>
                <a:spcPts val="0"/>
              </a:spcBef>
              <a:buSzPct val="100000"/>
              <a:defRPr sz="2600"/>
            </a:lvl3pPr>
            <a:lvl4pPr lvl="3">
              <a:spcBef>
                <a:spcPts val="0"/>
              </a:spcBef>
              <a:buSzPct val="100000"/>
              <a:defRPr sz="2600"/>
            </a:lvl4pPr>
            <a:lvl5pPr lvl="4">
              <a:spcBef>
                <a:spcPts val="0"/>
              </a:spcBef>
              <a:buSzPct val="100000"/>
              <a:defRPr sz="2600"/>
            </a:lvl5pPr>
            <a:lvl6pPr lvl="5">
              <a:spcBef>
                <a:spcPts val="0"/>
              </a:spcBef>
              <a:buSzPct val="100000"/>
              <a:defRPr sz="2600"/>
            </a:lvl6pPr>
            <a:lvl7pPr lvl="6">
              <a:spcBef>
                <a:spcPts val="0"/>
              </a:spcBef>
              <a:buSzPct val="100000"/>
              <a:defRPr sz="2600"/>
            </a:lvl7pPr>
            <a:lvl8pPr lvl="7">
              <a:spcBef>
                <a:spcPts val="0"/>
              </a:spcBef>
              <a:buSzPct val="100000"/>
              <a:defRPr sz="2600"/>
            </a:lvl8pPr>
            <a:lvl9pPr lvl="8">
              <a:spcBef>
                <a:spcPts val="0"/>
              </a:spcBef>
              <a:buSzPct val="100000"/>
              <a:defRPr sz="2600"/>
            </a:lvl9pPr>
          </a:lstStyle>
          <a:p>
            <a:pPr lvl="0"/>
            <a:r>
              <a:rPr lang="en-US"/>
              <a:t>Click to edit Master text styles</a:t>
            </a:r>
          </a:p>
        </p:txBody>
      </p:sp>
      <p:sp>
        <p:nvSpPr>
          <p:cNvPr id="44" name="Shape 44"/>
          <p:cNvSpPr txBox="1">
            <a:spLocks noGrp="1"/>
          </p:cNvSpPr>
          <p:nvPr>
            <p:ph type="body" idx="2"/>
          </p:nvPr>
        </p:nvSpPr>
        <p:spPr>
          <a:xfrm>
            <a:off x="4682658" y="1600200"/>
            <a:ext cx="3675300" cy="4967700"/>
          </a:xfrm>
          <a:prstGeom prst="rect">
            <a:avLst/>
          </a:prstGeom>
        </p:spPr>
        <p:txBody>
          <a:bodyPr lIns="91425" tIns="91425" rIns="91425" bIns="91425" anchor="t" anchorCtr="0"/>
          <a:lstStyle>
            <a:lvl1pPr lvl="0">
              <a:spcBef>
                <a:spcPts val="0"/>
              </a:spcBef>
              <a:buSzPct val="100000"/>
              <a:defRPr sz="2600"/>
            </a:lvl1pPr>
            <a:lvl2pPr lvl="1">
              <a:spcBef>
                <a:spcPts val="0"/>
              </a:spcBef>
              <a:buSzPct val="100000"/>
              <a:defRPr sz="2600"/>
            </a:lvl2pPr>
            <a:lvl3pPr lvl="2">
              <a:spcBef>
                <a:spcPts val="0"/>
              </a:spcBef>
              <a:buSzPct val="100000"/>
              <a:defRPr sz="2600"/>
            </a:lvl3pPr>
            <a:lvl4pPr lvl="3">
              <a:spcBef>
                <a:spcPts val="0"/>
              </a:spcBef>
              <a:buSzPct val="100000"/>
              <a:defRPr sz="2600"/>
            </a:lvl4pPr>
            <a:lvl5pPr lvl="4">
              <a:spcBef>
                <a:spcPts val="0"/>
              </a:spcBef>
              <a:buSzPct val="100000"/>
              <a:defRPr sz="2600"/>
            </a:lvl5pPr>
            <a:lvl6pPr lvl="5">
              <a:spcBef>
                <a:spcPts val="0"/>
              </a:spcBef>
              <a:buSzPct val="100000"/>
              <a:defRPr sz="2600"/>
            </a:lvl6pPr>
            <a:lvl7pPr lvl="6">
              <a:spcBef>
                <a:spcPts val="0"/>
              </a:spcBef>
              <a:buSzPct val="100000"/>
              <a:defRPr sz="2600"/>
            </a:lvl7pPr>
            <a:lvl8pPr lvl="7">
              <a:spcBef>
                <a:spcPts val="0"/>
              </a:spcBef>
              <a:buSzPct val="100000"/>
              <a:defRPr sz="2600"/>
            </a:lvl8pPr>
            <a:lvl9pPr lvl="8">
              <a:spcBef>
                <a:spcPts val="0"/>
              </a:spcBef>
              <a:buSzPct val="100000"/>
              <a:defRPr sz="2600"/>
            </a:lvl9pPr>
          </a:lstStyle>
          <a:p>
            <a:pPr lvl="0"/>
            <a:r>
              <a:rPr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Title + 3 columns">
    <p:spTree>
      <p:nvGrpSpPr>
        <p:cNvPr id="1" name="Shape 45"/>
        <p:cNvGrpSpPr/>
        <p:nvPr/>
      </p:nvGrpSpPr>
      <p:grpSpPr>
        <a:xfrm>
          <a:off x="0" y="0"/>
          <a:ext cx="0" cy="0"/>
          <a:chOff x="0" y="0"/>
          <a:chExt cx="0" cy="0"/>
        </a:xfrm>
      </p:grpSpPr>
      <p:sp>
        <p:nvSpPr>
          <p:cNvPr id="46" name="Shape 46"/>
          <p:cNvSpPr txBox="1">
            <a:spLocks noGrp="1"/>
          </p:cNvSpPr>
          <p:nvPr>
            <p:ph type="title"/>
          </p:nvPr>
        </p:nvSpPr>
        <p:spPr>
          <a:xfrm>
            <a:off x="786150" y="410826"/>
            <a:ext cx="7571700" cy="936900"/>
          </a:xfrm>
          <a:prstGeom prst="rect">
            <a:avLst/>
          </a:prstGeom>
        </p:spPr>
        <p:txBody>
          <a:bodyPr lIns="91425" tIns="91425" rIns="91425" bIns="91425" anchor="b"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r>
              <a:rPr lang="en-US"/>
              <a:t>Click to edit Master title style</a:t>
            </a:r>
            <a:endParaRPr/>
          </a:p>
        </p:txBody>
      </p:sp>
      <p:sp>
        <p:nvSpPr>
          <p:cNvPr id="47" name="Shape 47"/>
          <p:cNvSpPr txBox="1">
            <a:spLocks noGrp="1"/>
          </p:cNvSpPr>
          <p:nvPr>
            <p:ph type="body" idx="1"/>
          </p:nvPr>
        </p:nvSpPr>
        <p:spPr>
          <a:xfrm>
            <a:off x="786150" y="1600200"/>
            <a:ext cx="2419800" cy="4967700"/>
          </a:xfrm>
          <a:prstGeom prst="rect">
            <a:avLst/>
          </a:prstGeom>
        </p:spPr>
        <p:txBody>
          <a:bodyPr lIns="91425" tIns="91425" rIns="91425" bIns="91425" anchor="t" anchorCtr="0"/>
          <a:lstStyle>
            <a:lvl1pPr lvl="0" rtl="0">
              <a:spcBef>
                <a:spcPts val="0"/>
              </a:spcBef>
              <a:buSzPct val="100000"/>
              <a:defRPr sz="2000"/>
            </a:lvl1pPr>
            <a:lvl2pPr lvl="1" rtl="0">
              <a:spcBef>
                <a:spcPts val="0"/>
              </a:spcBef>
              <a:buSzPct val="100000"/>
              <a:defRPr sz="2000"/>
            </a:lvl2pPr>
            <a:lvl3pPr lvl="2" rtl="0">
              <a:spcBef>
                <a:spcPts val="0"/>
              </a:spcBef>
              <a:buSzPct val="100000"/>
              <a:defRPr sz="2000"/>
            </a:lvl3pPr>
            <a:lvl4pPr lvl="3" rtl="0">
              <a:spcBef>
                <a:spcPts val="0"/>
              </a:spcBef>
              <a:buSzPct val="100000"/>
              <a:defRPr sz="2000"/>
            </a:lvl4pPr>
            <a:lvl5pPr lvl="4" rtl="0">
              <a:spcBef>
                <a:spcPts val="0"/>
              </a:spcBef>
              <a:buSzPct val="100000"/>
              <a:defRPr sz="2000"/>
            </a:lvl5pPr>
            <a:lvl6pPr lvl="5" rtl="0">
              <a:spcBef>
                <a:spcPts val="0"/>
              </a:spcBef>
              <a:buSzPct val="100000"/>
              <a:defRPr sz="2000"/>
            </a:lvl6pPr>
            <a:lvl7pPr lvl="6" rtl="0">
              <a:spcBef>
                <a:spcPts val="0"/>
              </a:spcBef>
              <a:buSzPct val="100000"/>
              <a:defRPr sz="2000"/>
            </a:lvl7pPr>
            <a:lvl8pPr lvl="7" rtl="0">
              <a:spcBef>
                <a:spcPts val="0"/>
              </a:spcBef>
              <a:buSzPct val="100000"/>
              <a:defRPr sz="2000"/>
            </a:lvl8pPr>
            <a:lvl9pPr lvl="8" rtl="0">
              <a:spcBef>
                <a:spcPts val="0"/>
              </a:spcBef>
              <a:buSzPct val="100000"/>
              <a:defRPr sz="2000"/>
            </a:lvl9pPr>
          </a:lstStyle>
          <a:p>
            <a:pPr lvl="0"/>
            <a:r>
              <a:rPr lang="en-US"/>
              <a:t>Click to edit Master text styles</a:t>
            </a:r>
          </a:p>
        </p:txBody>
      </p:sp>
      <p:sp>
        <p:nvSpPr>
          <p:cNvPr id="48" name="Shape 48"/>
          <p:cNvSpPr txBox="1">
            <a:spLocks noGrp="1"/>
          </p:cNvSpPr>
          <p:nvPr>
            <p:ph type="body" idx="2"/>
          </p:nvPr>
        </p:nvSpPr>
        <p:spPr>
          <a:xfrm>
            <a:off x="3329991" y="1600200"/>
            <a:ext cx="2419800" cy="4967700"/>
          </a:xfrm>
          <a:prstGeom prst="rect">
            <a:avLst/>
          </a:prstGeom>
        </p:spPr>
        <p:txBody>
          <a:bodyPr lIns="91425" tIns="91425" rIns="91425" bIns="91425" anchor="t" anchorCtr="0"/>
          <a:lstStyle>
            <a:lvl1pPr lvl="0" rtl="0">
              <a:spcBef>
                <a:spcPts val="0"/>
              </a:spcBef>
              <a:buSzPct val="100000"/>
              <a:defRPr sz="2000"/>
            </a:lvl1pPr>
            <a:lvl2pPr lvl="1" rtl="0">
              <a:spcBef>
                <a:spcPts val="0"/>
              </a:spcBef>
              <a:buSzPct val="100000"/>
              <a:defRPr sz="2000"/>
            </a:lvl2pPr>
            <a:lvl3pPr lvl="2" rtl="0">
              <a:spcBef>
                <a:spcPts val="0"/>
              </a:spcBef>
              <a:buSzPct val="100000"/>
              <a:defRPr sz="2000"/>
            </a:lvl3pPr>
            <a:lvl4pPr lvl="3" rtl="0">
              <a:spcBef>
                <a:spcPts val="0"/>
              </a:spcBef>
              <a:buSzPct val="100000"/>
              <a:defRPr sz="2000"/>
            </a:lvl4pPr>
            <a:lvl5pPr lvl="4" rtl="0">
              <a:spcBef>
                <a:spcPts val="0"/>
              </a:spcBef>
              <a:buSzPct val="100000"/>
              <a:defRPr sz="2000"/>
            </a:lvl5pPr>
            <a:lvl6pPr lvl="5" rtl="0">
              <a:spcBef>
                <a:spcPts val="0"/>
              </a:spcBef>
              <a:buSzPct val="100000"/>
              <a:defRPr sz="2000"/>
            </a:lvl6pPr>
            <a:lvl7pPr lvl="6" rtl="0">
              <a:spcBef>
                <a:spcPts val="0"/>
              </a:spcBef>
              <a:buSzPct val="100000"/>
              <a:defRPr sz="2000"/>
            </a:lvl7pPr>
            <a:lvl8pPr lvl="7" rtl="0">
              <a:spcBef>
                <a:spcPts val="0"/>
              </a:spcBef>
              <a:buSzPct val="100000"/>
              <a:defRPr sz="2000"/>
            </a:lvl8pPr>
            <a:lvl9pPr lvl="8" rtl="0">
              <a:spcBef>
                <a:spcPts val="0"/>
              </a:spcBef>
              <a:buSzPct val="100000"/>
              <a:defRPr sz="2000"/>
            </a:lvl9pPr>
          </a:lstStyle>
          <a:p>
            <a:pPr lvl="0"/>
            <a:r>
              <a:rPr lang="en-US"/>
              <a:t>Click to edit Master text styles</a:t>
            </a:r>
          </a:p>
        </p:txBody>
      </p:sp>
      <p:sp>
        <p:nvSpPr>
          <p:cNvPr id="49" name="Shape 49"/>
          <p:cNvSpPr txBox="1">
            <a:spLocks noGrp="1"/>
          </p:cNvSpPr>
          <p:nvPr>
            <p:ph type="body" idx="3"/>
          </p:nvPr>
        </p:nvSpPr>
        <p:spPr>
          <a:xfrm>
            <a:off x="5873833" y="1600200"/>
            <a:ext cx="2419800" cy="4967700"/>
          </a:xfrm>
          <a:prstGeom prst="rect">
            <a:avLst/>
          </a:prstGeom>
        </p:spPr>
        <p:txBody>
          <a:bodyPr lIns="91425" tIns="91425" rIns="91425" bIns="91425" anchor="t" anchorCtr="0"/>
          <a:lstStyle>
            <a:lvl1pPr lvl="0" rtl="0">
              <a:spcBef>
                <a:spcPts val="0"/>
              </a:spcBef>
              <a:buSzPct val="100000"/>
              <a:defRPr sz="2000"/>
            </a:lvl1pPr>
            <a:lvl2pPr lvl="1" rtl="0">
              <a:spcBef>
                <a:spcPts val="0"/>
              </a:spcBef>
              <a:buSzPct val="100000"/>
              <a:defRPr sz="2000"/>
            </a:lvl2pPr>
            <a:lvl3pPr lvl="2" rtl="0">
              <a:spcBef>
                <a:spcPts val="0"/>
              </a:spcBef>
              <a:buSzPct val="100000"/>
              <a:defRPr sz="2000"/>
            </a:lvl3pPr>
            <a:lvl4pPr lvl="3" rtl="0">
              <a:spcBef>
                <a:spcPts val="0"/>
              </a:spcBef>
              <a:buSzPct val="100000"/>
              <a:defRPr sz="2000"/>
            </a:lvl4pPr>
            <a:lvl5pPr lvl="4" rtl="0">
              <a:spcBef>
                <a:spcPts val="0"/>
              </a:spcBef>
              <a:buSzPct val="100000"/>
              <a:defRPr sz="2000"/>
            </a:lvl5pPr>
            <a:lvl6pPr lvl="5" rtl="0">
              <a:spcBef>
                <a:spcPts val="0"/>
              </a:spcBef>
              <a:buSzPct val="100000"/>
              <a:defRPr sz="2000"/>
            </a:lvl6pPr>
            <a:lvl7pPr lvl="6" rtl="0">
              <a:spcBef>
                <a:spcPts val="0"/>
              </a:spcBef>
              <a:buSzPct val="100000"/>
              <a:defRPr sz="2000"/>
            </a:lvl7pPr>
            <a:lvl8pPr lvl="7" rtl="0">
              <a:spcBef>
                <a:spcPts val="0"/>
              </a:spcBef>
              <a:buSzPct val="100000"/>
              <a:defRPr sz="2000"/>
            </a:lvl8pPr>
            <a:lvl9pPr lvl="8" rtl="0">
              <a:spcBef>
                <a:spcPts val="0"/>
              </a:spcBef>
              <a:buSzPct val="100000"/>
              <a:defRPr sz="2000"/>
            </a:lvl9pPr>
          </a:lstStyle>
          <a:p>
            <a:pPr lvl="0"/>
            <a:r>
              <a:rPr lang="en-US"/>
              <a:t>Click to edit Master text styles</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cSld name="Title only">
    <p:bg>
      <p:bgPr>
        <a:blipFill>
          <a:blip r:embed="rId2">
            <a:alphaModFix/>
          </a:blip>
          <a:stretch>
            <a:fillRect/>
          </a:stretch>
        </a:blipFill>
        <a:effectLst/>
      </p:bgPr>
    </p:bg>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786150" y="410826"/>
            <a:ext cx="7571700" cy="9369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r>
              <a:rPr lang="en-US"/>
              <a:t>Click to edit Master title style</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cSld name="Blank">
    <p:bg>
      <p:bgPr>
        <a:blipFill>
          <a:blip r:embed="rId2">
            <a:alphaModFix/>
          </a:blip>
          <a:stretch>
            <a:fillRect/>
          </a:stretch>
        </a:blipFill>
        <a:effectLst/>
      </p:bgPr>
    </p:bg>
    <p:spTree>
      <p:nvGrpSpPr>
        <p:cNvPr id="1" name="Shape 54"/>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lank complete pattern">
    <p:bg>
      <p:bgPr>
        <a:blipFill>
          <a:blip r:embed="rId2">
            <a:alphaModFix/>
          </a:blip>
          <a:stretch>
            <a:fillRect/>
          </a:stretch>
        </a:blipFill>
        <a:effectLst/>
      </p:bgPr>
    </p:bg>
    <p:spTree>
      <p:nvGrpSpPr>
        <p:cNvPr id="1" name="Shape 55"/>
        <p:cNvGrpSpPr/>
        <p:nvPr/>
      </p:nvGrpSpPr>
      <p:grpSpPr>
        <a:xfrm>
          <a:off x="0" y="0"/>
          <a:ext cx="0" cy="0"/>
          <a:chOff x="0" y="0"/>
          <a:chExt cx="0" cy="0"/>
        </a:xfrm>
      </p:grpSpPr>
      <p:sp>
        <p:nvSpPr>
          <p:cNvPr id="56" name="Shape 56"/>
          <p:cNvSpPr/>
          <p:nvPr/>
        </p:nvSpPr>
        <p:spPr>
          <a:xfrm>
            <a:off x="-26550" y="-19800"/>
            <a:ext cx="9197100" cy="6897600"/>
          </a:xfrm>
          <a:prstGeom prst="rect">
            <a:avLst/>
          </a:prstGeom>
          <a:solidFill>
            <a:srgbClr val="CFD8DC">
              <a:alpha val="49230"/>
            </a:srgbClr>
          </a:solidFill>
          <a:ln>
            <a:noFill/>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 Id="rId11"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1">
            <a:alphaModFix/>
          </a:blip>
          <a:stretch>
            <a:fillRect/>
          </a:stretch>
        </a:blip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786150" y="410826"/>
            <a:ext cx="7571700" cy="936900"/>
          </a:xfrm>
          <a:prstGeom prst="rect">
            <a:avLst/>
          </a:prstGeom>
          <a:noFill/>
          <a:ln>
            <a:noFill/>
          </a:ln>
        </p:spPr>
        <p:txBody>
          <a:bodyPr lIns="91425" tIns="91425" rIns="91425" bIns="91425" anchor="b" anchorCtr="0"/>
          <a:lstStyle>
            <a:lvl1pPr lvl="0">
              <a:spcBef>
                <a:spcPts val="0"/>
              </a:spcBef>
              <a:buClr>
                <a:srgbClr val="0091EA"/>
              </a:buClr>
              <a:buSzPct val="100000"/>
              <a:buFont typeface="Roboto Slab"/>
              <a:buNone/>
              <a:defRPr sz="2000">
                <a:solidFill>
                  <a:srgbClr val="0091EA"/>
                </a:solidFill>
                <a:latin typeface="Roboto Slab"/>
                <a:ea typeface="Roboto Slab"/>
                <a:cs typeface="Roboto Slab"/>
                <a:sym typeface="Roboto Slab"/>
              </a:defRPr>
            </a:lvl1pPr>
            <a:lvl2pPr lvl="1">
              <a:spcBef>
                <a:spcPts val="0"/>
              </a:spcBef>
              <a:buClr>
                <a:srgbClr val="0091EA"/>
              </a:buClr>
              <a:buSzPct val="100000"/>
              <a:buFont typeface="Roboto Slab"/>
              <a:buNone/>
              <a:defRPr sz="2000">
                <a:solidFill>
                  <a:srgbClr val="0091EA"/>
                </a:solidFill>
                <a:latin typeface="Roboto Slab"/>
                <a:ea typeface="Roboto Slab"/>
                <a:cs typeface="Roboto Slab"/>
                <a:sym typeface="Roboto Slab"/>
              </a:defRPr>
            </a:lvl2pPr>
            <a:lvl3pPr lvl="2">
              <a:spcBef>
                <a:spcPts val="0"/>
              </a:spcBef>
              <a:buClr>
                <a:srgbClr val="0091EA"/>
              </a:buClr>
              <a:buSzPct val="100000"/>
              <a:buFont typeface="Roboto Slab"/>
              <a:buNone/>
              <a:defRPr sz="2000">
                <a:solidFill>
                  <a:srgbClr val="0091EA"/>
                </a:solidFill>
                <a:latin typeface="Roboto Slab"/>
                <a:ea typeface="Roboto Slab"/>
                <a:cs typeface="Roboto Slab"/>
                <a:sym typeface="Roboto Slab"/>
              </a:defRPr>
            </a:lvl3pPr>
            <a:lvl4pPr lvl="3">
              <a:spcBef>
                <a:spcPts val="0"/>
              </a:spcBef>
              <a:buClr>
                <a:srgbClr val="0091EA"/>
              </a:buClr>
              <a:buSzPct val="100000"/>
              <a:buFont typeface="Roboto Slab"/>
              <a:buNone/>
              <a:defRPr sz="2000">
                <a:solidFill>
                  <a:srgbClr val="0091EA"/>
                </a:solidFill>
                <a:latin typeface="Roboto Slab"/>
                <a:ea typeface="Roboto Slab"/>
                <a:cs typeface="Roboto Slab"/>
                <a:sym typeface="Roboto Slab"/>
              </a:defRPr>
            </a:lvl4pPr>
            <a:lvl5pPr lvl="4">
              <a:spcBef>
                <a:spcPts val="0"/>
              </a:spcBef>
              <a:buClr>
                <a:srgbClr val="0091EA"/>
              </a:buClr>
              <a:buSzPct val="100000"/>
              <a:buFont typeface="Roboto Slab"/>
              <a:buNone/>
              <a:defRPr sz="2000">
                <a:solidFill>
                  <a:srgbClr val="0091EA"/>
                </a:solidFill>
                <a:latin typeface="Roboto Slab"/>
                <a:ea typeface="Roboto Slab"/>
                <a:cs typeface="Roboto Slab"/>
                <a:sym typeface="Roboto Slab"/>
              </a:defRPr>
            </a:lvl5pPr>
            <a:lvl6pPr lvl="5">
              <a:spcBef>
                <a:spcPts val="0"/>
              </a:spcBef>
              <a:buClr>
                <a:srgbClr val="0091EA"/>
              </a:buClr>
              <a:buSzPct val="100000"/>
              <a:buFont typeface="Roboto Slab"/>
              <a:buNone/>
              <a:defRPr sz="2000">
                <a:solidFill>
                  <a:srgbClr val="0091EA"/>
                </a:solidFill>
                <a:latin typeface="Roboto Slab"/>
                <a:ea typeface="Roboto Slab"/>
                <a:cs typeface="Roboto Slab"/>
                <a:sym typeface="Roboto Slab"/>
              </a:defRPr>
            </a:lvl6pPr>
            <a:lvl7pPr lvl="6">
              <a:spcBef>
                <a:spcPts val="0"/>
              </a:spcBef>
              <a:buClr>
                <a:srgbClr val="0091EA"/>
              </a:buClr>
              <a:buSzPct val="100000"/>
              <a:buFont typeface="Roboto Slab"/>
              <a:buNone/>
              <a:defRPr sz="2000">
                <a:solidFill>
                  <a:srgbClr val="0091EA"/>
                </a:solidFill>
                <a:latin typeface="Roboto Slab"/>
                <a:ea typeface="Roboto Slab"/>
                <a:cs typeface="Roboto Slab"/>
                <a:sym typeface="Roboto Slab"/>
              </a:defRPr>
            </a:lvl7pPr>
            <a:lvl8pPr lvl="7">
              <a:spcBef>
                <a:spcPts val="0"/>
              </a:spcBef>
              <a:buClr>
                <a:srgbClr val="0091EA"/>
              </a:buClr>
              <a:buSzPct val="100000"/>
              <a:buFont typeface="Roboto Slab"/>
              <a:buNone/>
              <a:defRPr sz="2000">
                <a:solidFill>
                  <a:srgbClr val="0091EA"/>
                </a:solidFill>
                <a:latin typeface="Roboto Slab"/>
                <a:ea typeface="Roboto Slab"/>
                <a:cs typeface="Roboto Slab"/>
                <a:sym typeface="Roboto Slab"/>
              </a:defRPr>
            </a:lvl8pPr>
            <a:lvl9pPr lvl="8">
              <a:spcBef>
                <a:spcPts val="0"/>
              </a:spcBef>
              <a:buClr>
                <a:srgbClr val="0091EA"/>
              </a:buClr>
              <a:buSzPct val="100000"/>
              <a:buFont typeface="Roboto Slab"/>
              <a:buNone/>
              <a:defRPr sz="2000">
                <a:solidFill>
                  <a:srgbClr val="0091EA"/>
                </a:solidFill>
                <a:latin typeface="Roboto Slab"/>
                <a:ea typeface="Roboto Slab"/>
                <a:cs typeface="Roboto Slab"/>
                <a:sym typeface="Roboto Slab"/>
              </a:defRPr>
            </a:lvl9pPr>
          </a:lstStyle>
          <a:p>
            <a:endParaRPr/>
          </a:p>
        </p:txBody>
      </p:sp>
      <p:sp>
        <p:nvSpPr>
          <p:cNvPr id="7" name="Shape 7"/>
          <p:cNvSpPr txBox="1">
            <a:spLocks noGrp="1"/>
          </p:cNvSpPr>
          <p:nvPr>
            <p:ph type="body" idx="1"/>
          </p:nvPr>
        </p:nvSpPr>
        <p:spPr>
          <a:xfrm>
            <a:off x="786150" y="1682266"/>
            <a:ext cx="7571700" cy="4764900"/>
          </a:xfrm>
          <a:prstGeom prst="rect">
            <a:avLst/>
          </a:prstGeom>
          <a:noFill/>
          <a:ln>
            <a:noFill/>
          </a:ln>
        </p:spPr>
        <p:txBody>
          <a:bodyPr lIns="91425" tIns="91425" rIns="91425" bIns="91425" anchor="t" anchorCtr="0"/>
          <a:lstStyle>
            <a:lvl1pPr lvl="0">
              <a:spcBef>
                <a:spcPts val="600"/>
              </a:spcBef>
              <a:buClr>
                <a:srgbClr val="CFD8DC"/>
              </a:buClr>
              <a:buSzPct val="100000"/>
              <a:buFont typeface="Source Sans Pro"/>
              <a:buChar char="◎"/>
              <a:defRPr sz="3000">
                <a:solidFill>
                  <a:srgbClr val="263238"/>
                </a:solidFill>
                <a:latin typeface="Source Sans Pro"/>
                <a:ea typeface="Source Sans Pro"/>
                <a:cs typeface="Source Sans Pro"/>
                <a:sym typeface="Source Sans Pro"/>
              </a:defRPr>
            </a:lvl1pPr>
            <a:lvl2pPr lvl="1">
              <a:spcBef>
                <a:spcPts val="480"/>
              </a:spcBef>
              <a:buClr>
                <a:srgbClr val="CFD8DC"/>
              </a:buClr>
              <a:buSzPct val="100000"/>
              <a:buFont typeface="Source Sans Pro"/>
              <a:buChar char="○"/>
              <a:defRPr sz="2400">
                <a:solidFill>
                  <a:srgbClr val="263238"/>
                </a:solidFill>
                <a:latin typeface="Source Sans Pro"/>
                <a:ea typeface="Source Sans Pro"/>
                <a:cs typeface="Source Sans Pro"/>
                <a:sym typeface="Source Sans Pro"/>
              </a:defRPr>
            </a:lvl2pPr>
            <a:lvl3pPr lvl="2">
              <a:spcBef>
                <a:spcPts val="480"/>
              </a:spcBef>
              <a:buClr>
                <a:srgbClr val="CFD8DC"/>
              </a:buClr>
              <a:buSzPct val="100000"/>
              <a:buFont typeface="Source Sans Pro"/>
              <a:buChar char="◉"/>
              <a:defRPr sz="2400">
                <a:solidFill>
                  <a:srgbClr val="263238"/>
                </a:solidFill>
                <a:latin typeface="Source Sans Pro"/>
                <a:ea typeface="Source Sans Pro"/>
                <a:cs typeface="Source Sans Pro"/>
                <a:sym typeface="Source Sans Pro"/>
              </a:defRPr>
            </a:lvl3pPr>
            <a:lvl4pPr lvl="3">
              <a:spcBef>
                <a:spcPts val="360"/>
              </a:spcBef>
              <a:buClr>
                <a:srgbClr val="CFD8DC"/>
              </a:buClr>
              <a:buSzPct val="100000"/>
              <a:buFont typeface="Source Sans Pro"/>
              <a:defRPr sz="1800">
                <a:solidFill>
                  <a:srgbClr val="263238"/>
                </a:solidFill>
                <a:latin typeface="Source Sans Pro"/>
                <a:ea typeface="Source Sans Pro"/>
                <a:cs typeface="Source Sans Pro"/>
                <a:sym typeface="Source Sans Pro"/>
              </a:defRPr>
            </a:lvl4pPr>
            <a:lvl5pPr lvl="4">
              <a:spcBef>
                <a:spcPts val="360"/>
              </a:spcBef>
              <a:buClr>
                <a:srgbClr val="CFD8DC"/>
              </a:buClr>
              <a:buSzPct val="100000"/>
              <a:buFont typeface="Source Sans Pro"/>
              <a:defRPr sz="1800">
                <a:solidFill>
                  <a:srgbClr val="263238"/>
                </a:solidFill>
                <a:latin typeface="Source Sans Pro"/>
                <a:ea typeface="Source Sans Pro"/>
                <a:cs typeface="Source Sans Pro"/>
                <a:sym typeface="Source Sans Pro"/>
              </a:defRPr>
            </a:lvl5pPr>
            <a:lvl6pPr lvl="5">
              <a:spcBef>
                <a:spcPts val="360"/>
              </a:spcBef>
              <a:buClr>
                <a:srgbClr val="CFD8DC"/>
              </a:buClr>
              <a:buSzPct val="100000"/>
              <a:buFont typeface="Source Sans Pro"/>
              <a:defRPr sz="1800">
                <a:solidFill>
                  <a:srgbClr val="263238"/>
                </a:solidFill>
                <a:latin typeface="Source Sans Pro"/>
                <a:ea typeface="Source Sans Pro"/>
                <a:cs typeface="Source Sans Pro"/>
                <a:sym typeface="Source Sans Pro"/>
              </a:defRPr>
            </a:lvl6pPr>
            <a:lvl7pPr lvl="6">
              <a:spcBef>
                <a:spcPts val="360"/>
              </a:spcBef>
              <a:buClr>
                <a:srgbClr val="CFD8DC"/>
              </a:buClr>
              <a:buSzPct val="100000"/>
              <a:buFont typeface="Source Sans Pro"/>
              <a:defRPr sz="1800">
                <a:solidFill>
                  <a:srgbClr val="263238"/>
                </a:solidFill>
                <a:latin typeface="Source Sans Pro"/>
                <a:ea typeface="Source Sans Pro"/>
                <a:cs typeface="Source Sans Pro"/>
                <a:sym typeface="Source Sans Pro"/>
              </a:defRPr>
            </a:lvl7pPr>
            <a:lvl8pPr lvl="7">
              <a:spcBef>
                <a:spcPts val="360"/>
              </a:spcBef>
              <a:buClr>
                <a:srgbClr val="CFD8DC"/>
              </a:buClr>
              <a:buSzPct val="100000"/>
              <a:buFont typeface="Source Sans Pro"/>
              <a:defRPr sz="1800">
                <a:solidFill>
                  <a:srgbClr val="263238"/>
                </a:solidFill>
                <a:latin typeface="Source Sans Pro"/>
                <a:ea typeface="Source Sans Pro"/>
                <a:cs typeface="Source Sans Pro"/>
                <a:sym typeface="Source Sans Pro"/>
              </a:defRPr>
            </a:lvl8pPr>
            <a:lvl9pPr lvl="8">
              <a:spcBef>
                <a:spcPts val="360"/>
              </a:spcBef>
              <a:buClr>
                <a:srgbClr val="CFD8DC"/>
              </a:buClr>
              <a:buSzPct val="100000"/>
              <a:buFont typeface="Source Sans Pro"/>
              <a:defRPr sz="1800">
                <a:solidFill>
                  <a:srgbClr val="263238"/>
                </a:solidFill>
                <a:latin typeface="Source Sans Pro"/>
                <a:ea typeface="Source Sans Pro"/>
                <a:cs typeface="Source Sans Pro"/>
                <a:sym typeface="Source Sans Pro"/>
              </a:defRPr>
            </a:lvl9pPr>
          </a:lstStyle>
          <a:p>
            <a:endParaRPr/>
          </a:p>
        </p:txBody>
      </p:sp>
    </p:spTree>
  </p:cSld>
  <p:clrMap bg1="lt1" tx1="dk1" bg2="dk2" tx2="lt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7" r:id="rId8"/>
    <p:sldLayoutId id="2147483698" r:id="rId9"/>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itle 1"/>
          <p:cNvSpPr>
            <a:spLocks noGrp="1"/>
          </p:cNvSpPr>
          <p:nvPr>
            <p:ph type="ctrTitle"/>
          </p:nvPr>
        </p:nvSpPr>
        <p:spPr>
          <a:xfrm>
            <a:off x="680378" y="2131008"/>
            <a:ext cx="8463623" cy="2536807"/>
          </a:xfrm>
        </p:spPr>
        <p:txBody>
          <a:bodyPr>
            <a:normAutofit/>
          </a:bodyPr>
          <a:lstStyle/>
          <a:p>
            <a:pPr algn="ctr"/>
            <a:r>
              <a:rPr lang="en-US" sz="4800" dirty="0" smtClean="0"/>
              <a:t>Deep </a:t>
            </a:r>
            <a:r>
              <a:rPr lang="en-US" sz="4800" dirty="0"/>
              <a:t>Reinforcement Learning </a:t>
            </a:r>
            <a:r>
              <a:rPr lang="en-US" sz="4800" dirty="0" smtClean="0"/>
              <a:t>with Actor-Critic</a:t>
            </a:r>
            <a:endParaRPr lang="en-US" sz="4500" dirty="0"/>
          </a:p>
        </p:txBody>
      </p:sp>
      <p:sp>
        <p:nvSpPr>
          <p:cNvPr id="3" name="Rectangle 2"/>
          <p:cNvSpPr/>
          <p:nvPr/>
        </p:nvSpPr>
        <p:spPr>
          <a:xfrm>
            <a:off x="4479667" y="3244334"/>
            <a:ext cx="184666" cy="369332"/>
          </a:xfrm>
          <a:prstGeom prst="rect">
            <a:avLst/>
          </a:prstGeom>
        </p:spPr>
        <p:txBody>
          <a:bodyPr wrap="none">
            <a:spAutoFit/>
          </a:bodyPr>
          <a:lstStyle/>
          <a:p>
            <a:r>
              <a:rPr lang="en-US" dirty="0"/>
              <a:t> </a:t>
            </a:r>
          </a:p>
        </p:txBody>
      </p:sp>
    </p:spTree>
    <p:extLst>
      <p:ext uri="{BB962C8B-B14F-4D97-AF65-F5344CB8AC3E}">
        <p14:creationId xmlns:p14="http://schemas.microsoft.com/office/powerpoint/2010/main" val="3886529897"/>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pic>
        <p:nvPicPr>
          <p:cNvPr id="2" name="Picture 1" descr="ACL-vs-A3C-Pon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82977"/>
            <a:ext cx="9144000" cy="6400800"/>
          </a:xfrm>
          <a:prstGeom prst="rect">
            <a:avLst/>
          </a:prstGeom>
        </p:spPr>
      </p:pic>
      <p:sp>
        <p:nvSpPr>
          <p:cNvPr id="68" name="Shape 68"/>
          <p:cNvSpPr txBox="1">
            <a:spLocks noGrp="1"/>
          </p:cNvSpPr>
          <p:nvPr>
            <p:ph type="title"/>
          </p:nvPr>
        </p:nvSpPr>
        <p:spPr>
          <a:xfrm>
            <a:off x="786150" y="376026"/>
            <a:ext cx="7571700" cy="1987233"/>
          </a:xfrm>
          <a:prstGeom prst="rect">
            <a:avLst/>
          </a:prstGeom>
        </p:spPr>
        <p:txBody>
          <a:bodyPr lIns="91425" tIns="91425" rIns="91425" bIns="91425" anchor="b" anchorCtr="0">
            <a:noAutofit/>
          </a:bodyPr>
          <a:lstStyle/>
          <a:p>
            <a:r>
              <a:rPr lang="en-US" sz="4300" b="1" dirty="0" smtClean="0"/>
              <a:t>Pong Performance</a:t>
            </a:r>
            <a:r>
              <a:rPr lang="en-US" sz="4300" b="1" dirty="0" smtClean="0"/>
              <a:t>: </a:t>
            </a:r>
            <a:r>
              <a:rPr lang="en-US" sz="4400" dirty="0" smtClean="0">
                <a:latin typeface="Calibri"/>
                <a:cs typeface="Calibri"/>
              </a:rPr>
              <a:t> </a:t>
            </a:r>
            <a:br>
              <a:rPr lang="en-US" sz="4400" dirty="0" smtClean="0">
                <a:latin typeface="Calibri"/>
                <a:cs typeface="Calibri"/>
              </a:rPr>
            </a:br>
            <a:r>
              <a:rPr lang="en-US" sz="4400" dirty="0" smtClean="0">
                <a:latin typeface="Calibri"/>
                <a:cs typeface="Calibri"/>
              </a:rPr>
              <a:t/>
            </a:r>
            <a:br>
              <a:rPr lang="en-US" sz="4400" dirty="0" smtClean="0">
                <a:latin typeface="Calibri"/>
                <a:cs typeface="Calibri"/>
              </a:rPr>
            </a:br>
            <a:endParaRPr lang="en" sz="4300" b="1" dirty="0"/>
          </a:p>
        </p:txBody>
      </p:sp>
    </p:spTree>
    <p:extLst>
      <p:ext uri="{BB962C8B-B14F-4D97-AF65-F5344CB8AC3E}">
        <p14:creationId xmlns:p14="http://schemas.microsoft.com/office/powerpoint/2010/main" val="2227711126"/>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pic>
        <p:nvPicPr>
          <p:cNvPr id="3" name="Picture 2" descr="ACL-vs-A3C-Breakou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32555"/>
            <a:ext cx="9144000" cy="6400800"/>
          </a:xfrm>
          <a:prstGeom prst="rect">
            <a:avLst/>
          </a:prstGeom>
        </p:spPr>
      </p:pic>
      <p:sp>
        <p:nvSpPr>
          <p:cNvPr id="68" name="Shape 68"/>
          <p:cNvSpPr txBox="1">
            <a:spLocks noGrp="1"/>
          </p:cNvSpPr>
          <p:nvPr>
            <p:ph type="title"/>
          </p:nvPr>
        </p:nvSpPr>
        <p:spPr>
          <a:xfrm>
            <a:off x="786150" y="376026"/>
            <a:ext cx="7571700" cy="1987233"/>
          </a:xfrm>
          <a:prstGeom prst="rect">
            <a:avLst/>
          </a:prstGeom>
        </p:spPr>
        <p:txBody>
          <a:bodyPr lIns="91425" tIns="91425" rIns="91425" bIns="91425" anchor="b" anchorCtr="0">
            <a:noAutofit/>
          </a:bodyPr>
          <a:lstStyle/>
          <a:p>
            <a:r>
              <a:rPr lang="en-US" sz="4300" b="1" dirty="0" smtClean="0"/>
              <a:t>Breakout Performance</a:t>
            </a:r>
            <a:r>
              <a:rPr lang="en-US" sz="4300" b="1" dirty="0" smtClean="0"/>
              <a:t>: </a:t>
            </a:r>
            <a:r>
              <a:rPr lang="en-US" sz="4400" dirty="0" smtClean="0">
                <a:latin typeface="Calibri"/>
                <a:cs typeface="Calibri"/>
              </a:rPr>
              <a:t> </a:t>
            </a:r>
            <a:br>
              <a:rPr lang="en-US" sz="4400" dirty="0" smtClean="0">
                <a:latin typeface="Calibri"/>
                <a:cs typeface="Calibri"/>
              </a:rPr>
            </a:br>
            <a:r>
              <a:rPr lang="en-US" sz="4400" dirty="0" smtClean="0">
                <a:latin typeface="Calibri"/>
                <a:cs typeface="Calibri"/>
              </a:rPr>
              <a:t/>
            </a:r>
            <a:br>
              <a:rPr lang="en-US" sz="4400" dirty="0" smtClean="0">
                <a:latin typeface="Calibri"/>
                <a:cs typeface="Calibri"/>
              </a:rPr>
            </a:br>
            <a:endParaRPr lang="en" sz="4300" b="1" dirty="0"/>
          </a:p>
        </p:txBody>
      </p:sp>
    </p:spTree>
    <p:extLst>
      <p:ext uri="{BB962C8B-B14F-4D97-AF65-F5344CB8AC3E}">
        <p14:creationId xmlns:p14="http://schemas.microsoft.com/office/powerpoint/2010/main" val="1378990264"/>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itle 1"/>
          <p:cNvSpPr>
            <a:spLocks noGrp="1"/>
          </p:cNvSpPr>
          <p:nvPr>
            <p:ph type="ctrTitle"/>
          </p:nvPr>
        </p:nvSpPr>
        <p:spPr>
          <a:xfrm>
            <a:off x="2320288" y="1132795"/>
            <a:ext cx="4318757" cy="909906"/>
          </a:xfrm>
        </p:spPr>
        <p:txBody>
          <a:bodyPr>
            <a:noAutofit/>
          </a:bodyPr>
          <a:lstStyle/>
          <a:p>
            <a:pPr algn="ctr"/>
            <a:r>
              <a:rPr lang="en-US" sz="4800" dirty="0" smtClean="0"/>
              <a:t>Outline:</a:t>
            </a:r>
            <a:endParaRPr lang="en-US" sz="4800" dirty="0"/>
          </a:p>
        </p:txBody>
      </p:sp>
      <p:sp>
        <p:nvSpPr>
          <p:cNvPr id="3" name="Rectangle 2"/>
          <p:cNvSpPr/>
          <p:nvPr/>
        </p:nvSpPr>
        <p:spPr>
          <a:xfrm>
            <a:off x="4479667" y="3244334"/>
            <a:ext cx="184666" cy="369332"/>
          </a:xfrm>
          <a:prstGeom prst="rect">
            <a:avLst/>
          </a:prstGeom>
        </p:spPr>
        <p:txBody>
          <a:bodyPr wrap="none">
            <a:spAutoFit/>
          </a:bodyPr>
          <a:lstStyle/>
          <a:p>
            <a:r>
              <a:rPr lang="en-US" dirty="0"/>
              <a:t> </a:t>
            </a:r>
          </a:p>
        </p:txBody>
      </p:sp>
      <p:sp>
        <p:nvSpPr>
          <p:cNvPr id="5" name="TextBox 4"/>
          <p:cNvSpPr txBox="1"/>
          <p:nvPr/>
        </p:nvSpPr>
        <p:spPr>
          <a:xfrm>
            <a:off x="2883180" y="2313238"/>
            <a:ext cx="4042083" cy="4216539"/>
          </a:xfrm>
          <a:prstGeom prst="rect">
            <a:avLst/>
          </a:prstGeom>
          <a:noFill/>
        </p:spPr>
        <p:txBody>
          <a:bodyPr wrap="square" rtlCol="0">
            <a:spAutoFit/>
          </a:bodyPr>
          <a:lstStyle/>
          <a:p>
            <a:pPr marL="342900" indent="-342900">
              <a:lnSpc>
                <a:spcPct val="150000"/>
              </a:lnSpc>
              <a:buFont typeface="Wingdings" charset="2"/>
              <a:buChar char="§"/>
            </a:pPr>
            <a:r>
              <a:rPr lang="en-US" sz="3200" dirty="0" smtClean="0">
                <a:latin typeface="Calibri"/>
                <a:cs typeface="Calibri"/>
              </a:rPr>
              <a:t>Background</a:t>
            </a:r>
          </a:p>
          <a:p>
            <a:pPr marL="342900" indent="-342900">
              <a:lnSpc>
                <a:spcPct val="150000"/>
              </a:lnSpc>
              <a:buFont typeface="Wingdings" charset="2"/>
              <a:buChar char="§"/>
            </a:pPr>
            <a:r>
              <a:rPr lang="en-US" sz="3200" dirty="0" smtClean="0">
                <a:latin typeface="Calibri"/>
                <a:cs typeface="Calibri"/>
              </a:rPr>
              <a:t>Experiments</a:t>
            </a:r>
          </a:p>
          <a:p>
            <a:pPr marL="342900" indent="-342900">
              <a:lnSpc>
                <a:spcPct val="150000"/>
              </a:lnSpc>
              <a:buFont typeface="Wingdings" charset="2"/>
              <a:buChar char="§"/>
            </a:pPr>
            <a:r>
              <a:rPr lang="en-US" sz="3200" dirty="0" smtClean="0">
                <a:latin typeface="Calibri"/>
                <a:cs typeface="Calibri"/>
              </a:rPr>
              <a:t>Results</a:t>
            </a:r>
          </a:p>
          <a:p>
            <a:pPr marL="342900" indent="-342900">
              <a:lnSpc>
                <a:spcPct val="150000"/>
              </a:lnSpc>
              <a:buFont typeface="Wingdings" charset="2"/>
              <a:buChar char="§"/>
            </a:pPr>
            <a:r>
              <a:rPr lang="en-US" sz="3200" dirty="0" smtClean="0">
                <a:solidFill>
                  <a:srgbClr val="FF0000"/>
                </a:solidFill>
                <a:latin typeface="Calibri"/>
                <a:cs typeface="Calibri"/>
              </a:rPr>
              <a:t>Video</a:t>
            </a:r>
          </a:p>
          <a:p>
            <a:pPr marL="342900" indent="-342900">
              <a:lnSpc>
                <a:spcPct val="150000"/>
              </a:lnSpc>
              <a:buFont typeface="Wingdings" charset="2"/>
              <a:buChar char="§"/>
            </a:pPr>
            <a:r>
              <a:rPr lang="en-US" sz="3200" dirty="0" smtClean="0">
                <a:latin typeface="Calibri"/>
                <a:cs typeface="Calibri"/>
              </a:rPr>
              <a:t>Questions</a:t>
            </a:r>
            <a:endParaRPr lang="en-US" sz="2800" dirty="0">
              <a:latin typeface="Calibri"/>
              <a:cs typeface="Calibri"/>
            </a:endParaRPr>
          </a:p>
          <a:p>
            <a:pPr marL="800100" lvl="1" indent="-342900">
              <a:buFont typeface="Wingdings" charset="2"/>
              <a:buChar char="§"/>
            </a:pPr>
            <a:endParaRPr lang="en-US" sz="2800" dirty="0">
              <a:latin typeface="Calibri"/>
              <a:cs typeface="Calibri"/>
            </a:endParaRPr>
          </a:p>
        </p:txBody>
      </p:sp>
    </p:spTree>
    <p:extLst>
      <p:ext uri="{BB962C8B-B14F-4D97-AF65-F5344CB8AC3E}">
        <p14:creationId xmlns:p14="http://schemas.microsoft.com/office/powerpoint/2010/main" val="1658713516"/>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itle 1"/>
          <p:cNvSpPr>
            <a:spLocks noGrp="1"/>
          </p:cNvSpPr>
          <p:nvPr>
            <p:ph type="ctrTitle"/>
          </p:nvPr>
        </p:nvSpPr>
        <p:spPr>
          <a:xfrm>
            <a:off x="2320288" y="1132795"/>
            <a:ext cx="4318757" cy="909906"/>
          </a:xfrm>
        </p:spPr>
        <p:txBody>
          <a:bodyPr>
            <a:noAutofit/>
          </a:bodyPr>
          <a:lstStyle/>
          <a:p>
            <a:pPr algn="ctr"/>
            <a:r>
              <a:rPr lang="en-US" sz="4800" dirty="0" smtClean="0"/>
              <a:t>Video:</a:t>
            </a:r>
            <a:endParaRPr lang="en-US" sz="4800" dirty="0"/>
          </a:p>
        </p:txBody>
      </p:sp>
      <p:sp>
        <p:nvSpPr>
          <p:cNvPr id="3" name="Rectangle 2"/>
          <p:cNvSpPr/>
          <p:nvPr/>
        </p:nvSpPr>
        <p:spPr>
          <a:xfrm>
            <a:off x="4479667" y="3244334"/>
            <a:ext cx="184666" cy="369332"/>
          </a:xfrm>
          <a:prstGeom prst="rect">
            <a:avLst/>
          </a:prstGeom>
        </p:spPr>
        <p:txBody>
          <a:bodyPr wrap="none">
            <a:spAutoFit/>
          </a:bodyPr>
          <a:lstStyle/>
          <a:p>
            <a:r>
              <a:rPr lang="en-US" dirty="0"/>
              <a:t> </a:t>
            </a:r>
          </a:p>
        </p:txBody>
      </p:sp>
    </p:spTree>
    <p:extLst>
      <p:ext uri="{BB962C8B-B14F-4D97-AF65-F5344CB8AC3E}">
        <p14:creationId xmlns:p14="http://schemas.microsoft.com/office/powerpoint/2010/main" val="1595535358"/>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itle 1"/>
          <p:cNvSpPr>
            <a:spLocks noGrp="1"/>
          </p:cNvSpPr>
          <p:nvPr>
            <p:ph type="ctrTitle"/>
          </p:nvPr>
        </p:nvSpPr>
        <p:spPr>
          <a:xfrm>
            <a:off x="2320288" y="1587748"/>
            <a:ext cx="4318757" cy="909906"/>
          </a:xfrm>
        </p:spPr>
        <p:txBody>
          <a:bodyPr>
            <a:noAutofit/>
          </a:bodyPr>
          <a:lstStyle/>
          <a:p>
            <a:pPr algn="ctr"/>
            <a:r>
              <a:rPr lang="en-US" sz="4800" dirty="0" smtClean="0"/>
              <a:t>Thank You</a:t>
            </a:r>
            <a:endParaRPr lang="en-US" sz="4800" dirty="0"/>
          </a:p>
        </p:txBody>
      </p:sp>
      <p:sp>
        <p:nvSpPr>
          <p:cNvPr id="3" name="Rectangle 2"/>
          <p:cNvSpPr/>
          <p:nvPr/>
        </p:nvSpPr>
        <p:spPr>
          <a:xfrm>
            <a:off x="4479667" y="3244334"/>
            <a:ext cx="184666" cy="369332"/>
          </a:xfrm>
          <a:prstGeom prst="rect">
            <a:avLst/>
          </a:prstGeom>
        </p:spPr>
        <p:txBody>
          <a:bodyPr wrap="none">
            <a:spAutoFit/>
          </a:bodyPr>
          <a:lstStyle/>
          <a:p>
            <a:r>
              <a:rPr lang="en-US" dirty="0"/>
              <a:t> </a:t>
            </a:r>
          </a:p>
        </p:txBody>
      </p:sp>
    </p:spTree>
    <p:extLst>
      <p:ext uri="{BB962C8B-B14F-4D97-AF65-F5344CB8AC3E}">
        <p14:creationId xmlns:p14="http://schemas.microsoft.com/office/powerpoint/2010/main" val="1646282308"/>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itle 1"/>
          <p:cNvSpPr>
            <a:spLocks noGrp="1"/>
          </p:cNvSpPr>
          <p:nvPr>
            <p:ph type="ctrTitle"/>
          </p:nvPr>
        </p:nvSpPr>
        <p:spPr>
          <a:xfrm>
            <a:off x="2320288" y="1132795"/>
            <a:ext cx="4318757" cy="909906"/>
          </a:xfrm>
        </p:spPr>
        <p:txBody>
          <a:bodyPr>
            <a:noAutofit/>
          </a:bodyPr>
          <a:lstStyle/>
          <a:p>
            <a:pPr algn="ctr"/>
            <a:r>
              <a:rPr lang="en-US" sz="4800" dirty="0" smtClean="0"/>
              <a:t>Outline:</a:t>
            </a:r>
            <a:endParaRPr lang="en-US" sz="4800" dirty="0"/>
          </a:p>
        </p:txBody>
      </p:sp>
      <p:sp>
        <p:nvSpPr>
          <p:cNvPr id="3" name="Rectangle 2"/>
          <p:cNvSpPr/>
          <p:nvPr/>
        </p:nvSpPr>
        <p:spPr>
          <a:xfrm>
            <a:off x="4479667" y="3244334"/>
            <a:ext cx="184666" cy="369332"/>
          </a:xfrm>
          <a:prstGeom prst="rect">
            <a:avLst/>
          </a:prstGeom>
        </p:spPr>
        <p:txBody>
          <a:bodyPr wrap="none">
            <a:spAutoFit/>
          </a:bodyPr>
          <a:lstStyle/>
          <a:p>
            <a:r>
              <a:rPr lang="en-US" dirty="0"/>
              <a:t> </a:t>
            </a:r>
          </a:p>
        </p:txBody>
      </p:sp>
      <p:sp>
        <p:nvSpPr>
          <p:cNvPr id="5" name="TextBox 4"/>
          <p:cNvSpPr txBox="1"/>
          <p:nvPr/>
        </p:nvSpPr>
        <p:spPr>
          <a:xfrm>
            <a:off x="2883180" y="2313238"/>
            <a:ext cx="4042083" cy="4396076"/>
          </a:xfrm>
          <a:prstGeom prst="rect">
            <a:avLst/>
          </a:prstGeom>
          <a:noFill/>
        </p:spPr>
        <p:txBody>
          <a:bodyPr wrap="square" rtlCol="0">
            <a:spAutoFit/>
          </a:bodyPr>
          <a:lstStyle/>
          <a:p>
            <a:pPr marL="342900" indent="-342900">
              <a:lnSpc>
                <a:spcPct val="150000"/>
              </a:lnSpc>
              <a:buFont typeface="Wingdings" charset="2"/>
              <a:buChar char="§"/>
            </a:pPr>
            <a:r>
              <a:rPr lang="en-US" sz="3200" dirty="0" smtClean="0">
                <a:latin typeface="Calibri"/>
                <a:cs typeface="Calibri"/>
              </a:rPr>
              <a:t>Background</a:t>
            </a:r>
          </a:p>
          <a:p>
            <a:pPr marL="342900" indent="-342900">
              <a:lnSpc>
                <a:spcPct val="150000"/>
              </a:lnSpc>
              <a:buFont typeface="Wingdings" charset="2"/>
              <a:buChar char="§"/>
            </a:pPr>
            <a:r>
              <a:rPr lang="en-US" sz="3200" dirty="0" smtClean="0">
                <a:latin typeface="Calibri"/>
                <a:cs typeface="Calibri"/>
              </a:rPr>
              <a:t>Experiments</a:t>
            </a:r>
          </a:p>
          <a:p>
            <a:pPr marL="342900" indent="-342900">
              <a:lnSpc>
                <a:spcPct val="150000"/>
              </a:lnSpc>
              <a:buFont typeface="Wingdings" charset="2"/>
              <a:buChar char="§"/>
            </a:pPr>
            <a:r>
              <a:rPr lang="en-US" sz="3200" dirty="0" smtClean="0">
                <a:latin typeface="Calibri"/>
                <a:cs typeface="Calibri"/>
              </a:rPr>
              <a:t>Results</a:t>
            </a:r>
          </a:p>
          <a:p>
            <a:pPr marL="342900" indent="-342900">
              <a:lnSpc>
                <a:spcPct val="150000"/>
              </a:lnSpc>
              <a:buFont typeface="Wingdings" charset="2"/>
              <a:buChar char="§"/>
            </a:pPr>
            <a:r>
              <a:rPr lang="en-US" sz="3200" dirty="0" smtClean="0">
                <a:latin typeface="Calibri"/>
                <a:cs typeface="Calibri"/>
              </a:rPr>
              <a:t>Video</a:t>
            </a:r>
          </a:p>
          <a:p>
            <a:pPr marL="342900" indent="-342900">
              <a:lnSpc>
                <a:spcPct val="150000"/>
              </a:lnSpc>
              <a:buFont typeface="Wingdings" charset="2"/>
              <a:buChar char="§"/>
            </a:pPr>
            <a:r>
              <a:rPr lang="en-US" sz="3200" dirty="0" smtClean="0">
                <a:latin typeface="Calibri"/>
                <a:cs typeface="Calibri"/>
              </a:rPr>
              <a:t>Questions</a:t>
            </a:r>
            <a:endParaRPr lang="en-US" sz="2800" dirty="0">
              <a:latin typeface="Calibri"/>
              <a:cs typeface="Calibri"/>
            </a:endParaRPr>
          </a:p>
          <a:p>
            <a:pPr marL="800100" lvl="1" indent="-342900">
              <a:buFont typeface="Wingdings" charset="2"/>
              <a:buChar char="§"/>
            </a:pPr>
            <a:endParaRPr lang="en-US" sz="2800" dirty="0">
              <a:latin typeface="Calibri"/>
              <a:cs typeface="Calibri"/>
            </a:endParaRPr>
          </a:p>
        </p:txBody>
      </p:sp>
    </p:spTree>
    <p:extLst>
      <p:ext uri="{BB962C8B-B14F-4D97-AF65-F5344CB8AC3E}">
        <p14:creationId xmlns:p14="http://schemas.microsoft.com/office/powerpoint/2010/main" val="138824336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itle 1"/>
          <p:cNvSpPr>
            <a:spLocks noGrp="1"/>
          </p:cNvSpPr>
          <p:nvPr>
            <p:ph type="ctrTitle"/>
          </p:nvPr>
        </p:nvSpPr>
        <p:spPr>
          <a:xfrm>
            <a:off x="2320288" y="1132795"/>
            <a:ext cx="4318757" cy="909906"/>
          </a:xfrm>
        </p:spPr>
        <p:txBody>
          <a:bodyPr>
            <a:noAutofit/>
          </a:bodyPr>
          <a:lstStyle/>
          <a:p>
            <a:pPr algn="ctr"/>
            <a:r>
              <a:rPr lang="en-US" sz="4800" dirty="0" smtClean="0"/>
              <a:t>Outline:</a:t>
            </a:r>
            <a:endParaRPr lang="en-US" sz="4800" dirty="0"/>
          </a:p>
        </p:txBody>
      </p:sp>
      <p:sp>
        <p:nvSpPr>
          <p:cNvPr id="3" name="Rectangle 2"/>
          <p:cNvSpPr/>
          <p:nvPr/>
        </p:nvSpPr>
        <p:spPr>
          <a:xfrm>
            <a:off x="4479667" y="3244334"/>
            <a:ext cx="184666" cy="369332"/>
          </a:xfrm>
          <a:prstGeom prst="rect">
            <a:avLst/>
          </a:prstGeom>
        </p:spPr>
        <p:txBody>
          <a:bodyPr wrap="none">
            <a:spAutoFit/>
          </a:bodyPr>
          <a:lstStyle/>
          <a:p>
            <a:r>
              <a:rPr lang="en-US" dirty="0"/>
              <a:t> </a:t>
            </a:r>
          </a:p>
        </p:txBody>
      </p:sp>
      <p:sp>
        <p:nvSpPr>
          <p:cNvPr id="5" name="TextBox 4"/>
          <p:cNvSpPr txBox="1"/>
          <p:nvPr/>
        </p:nvSpPr>
        <p:spPr>
          <a:xfrm>
            <a:off x="2883180" y="2313238"/>
            <a:ext cx="4042083" cy="4396076"/>
          </a:xfrm>
          <a:prstGeom prst="rect">
            <a:avLst/>
          </a:prstGeom>
          <a:noFill/>
        </p:spPr>
        <p:txBody>
          <a:bodyPr wrap="square" rtlCol="0">
            <a:spAutoFit/>
          </a:bodyPr>
          <a:lstStyle/>
          <a:p>
            <a:pPr marL="342900" indent="-342900">
              <a:lnSpc>
                <a:spcPct val="150000"/>
              </a:lnSpc>
              <a:buFont typeface="Wingdings" charset="2"/>
              <a:buChar char="§"/>
            </a:pPr>
            <a:r>
              <a:rPr lang="en-US" sz="3200" dirty="0" smtClean="0">
                <a:solidFill>
                  <a:srgbClr val="FF0000"/>
                </a:solidFill>
                <a:latin typeface="Calibri"/>
                <a:cs typeface="Calibri"/>
              </a:rPr>
              <a:t>Background</a:t>
            </a:r>
          </a:p>
          <a:p>
            <a:pPr marL="342900" indent="-342900">
              <a:lnSpc>
                <a:spcPct val="150000"/>
              </a:lnSpc>
              <a:buFont typeface="Wingdings" charset="2"/>
              <a:buChar char="§"/>
            </a:pPr>
            <a:r>
              <a:rPr lang="en-US" sz="3200" dirty="0" smtClean="0">
                <a:latin typeface="Calibri"/>
                <a:cs typeface="Calibri"/>
              </a:rPr>
              <a:t>Experiments</a:t>
            </a:r>
          </a:p>
          <a:p>
            <a:pPr marL="342900" indent="-342900">
              <a:lnSpc>
                <a:spcPct val="150000"/>
              </a:lnSpc>
              <a:buFont typeface="Wingdings" charset="2"/>
              <a:buChar char="§"/>
            </a:pPr>
            <a:r>
              <a:rPr lang="en-US" sz="3200" dirty="0" smtClean="0">
                <a:latin typeface="Calibri"/>
                <a:cs typeface="Calibri"/>
              </a:rPr>
              <a:t>Results</a:t>
            </a:r>
          </a:p>
          <a:p>
            <a:pPr marL="342900" indent="-342900">
              <a:lnSpc>
                <a:spcPct val="150000"/>
              </a:lnSpc>
              <a:buFont typeface="Wingdings" charset="2"/>
              <a:buChar char="§"/>
            </a:pPr>
            <a:r>
              <a:rPr lang="en-US" sz="3200" dirty="0" smtClean="0">
                <a:latin typeface="Calibri"/>
                <a:cs typeface="Calibri"/>
              </a:rPr>
              <a:t>Video</a:t>
            </a:r>
          </a:p>
          <a:p>
            <a:pPr marL="342900" indent="-342900">
              <a:lnSpc>
                <a:spcPct val="150000"/>
              </a:lnSpc>
              <a:buFont typeface="Wingdings" charset="2"/>
              <a:buChar char="§"/>
            </a:pPr>
            <a:r>
              <a:rPr lang="en-US" sz="3200" dirty="0" smtClean="0">
                <a:latin typeface="Calibri"/>
                <a:cs typeface="Calibri"/>
              </a:rPr>
              <a:t>Questions</a:t>
            </a:r>
            <a:endParaRPr lang="en-US" sz="2800" dirty="0">
              <a:latin typeface="Calibri"/>
              <a:cs typeface="Calibri"/>
            </a:endParaRPr>
          </a:p>
          <a:p>
            <a:pPr marL="800100" lvl="1" indent="-342900">
              <a:buFont typeface="Wingdings" charset="2"/>
              <a:buChar char="§"/>
            </a:pPr>
            <a:endParaRPr lang="en-US" sz="2800" dirty="0">
              <a:latin typeface="Calibri"/>
              <a:cs typeface="Calibri"/>
            </a:endParaRPr>
          </a:p>
        </p:txBody>
      </p:sp>
    </p:spTree>
    <p:extLst>
      <p:ext uri="{BB962C8B-B14F-4D97-AF65-F5344CB8AC3E}">
        <p14:creationId xmlns:p14="http://schemas.microsoft.com/office/powerpoint/2010/main" val="3999634662"/>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8" name="Shape 68"/>
          <p:cNvSpPr txBox="1">
            <a:spLocks noGrp="1"/>
          </p:cNvSpPr>
          <p:nvPr>
            <p:ph type="title"/>
          </p:nvPr>
        </p:nvSpPr>
        <p:spPr>
          <a:xfrm>
            <a:off x="786150" y="508926"/>
            <a:ext cx="7571700" cy="936900"/>
          </a:xfrm>
          <a:prstGeom prst="rect">
            <a:avLst/>
          </a:prstGeom>
        </p:spPr>
        <p:txBody>
          <a:bodyPr lIns="91425" tIns="91425" rIns="91425" bIns="91425" anchor="b" anchorCtr="0">
            <a:noAutofit/>
          </a:bodyPr>
          <a:lstStyle/>
          <a:p>
            <a:pPr lvl="0">
              <a:spcBef>
                <a:spcPts val="0"/>
              </a:spcBef>
              <a:buNone/>
            </a:pPr>
            <a:r>
              <a:rPr lang="en" sz="4300" b="1" dirty="0"/>
              <a:t>Problem Definition:</a:t>
            </a:r>
          </a:p>
        </p:txBody>
      </p:sp>
      <p:sp>
        <p:nvSpPr>
          <p:cNvPr id="5" name="TextBox 4"/>
          <p:cNvSpPr txBox="1"/>
          <p:nvPr/>
        </p:nvSpPr>
        <p:spPr>
          <a:xfrm>
            <a:off x="1088604" y="1507456"/>
            <a:ext cx="7087273" cy="5478422"/>
          </a:xfrm>
          <a:prstGeom prst="rect">
            <a:avLst/>
          </a:prstGeom>
          <a:noFill/>
        </p:spPr>
        <p:txBody>
          <a:bodyPr wrap="square" rtlCol="0">
            <a:spAutoFit/>
          </a:bodyPr>
          <a:lstStyle/>
          <a:p>
            <a:pPr marL="342900" indent="-342900">
              <a:lnSpc>
                <a:spcPct val="150000"/>
              </a:lnSpc>
              <a:buFont typeface="Wingdings" charset="2"/>
              <a:buChar char="§"/>
            </a:pPr>
            <a:r>
              <a:rPr lang="en-US" sz="2800" dirty="0" smtClean="0">
                <a:latin typeface="Calibri"/>
                <a:cs typeface="Calibri"/>
              </a:rPr>
              <a:t>Markov Decision Process</a:t>
            </a:r>
          </a:p>
          <a:p>
            <a:pPr marL="342900" indent="-342900">
              <a:lnSpc>
                <a:spcPct val="150000"/>
              </a:lnSpc>
              <a:buFont typeface="Wingdings" charset="2"/>
              <a:buChar char="§"/>
            </a:pPr>
            <a:r>
              <a:rPr lang="en-US" sz="2800" dirty="0" smtClean="0">
                <a:latin typeface="Calibri"/>
                <a:cs typeface="Calibri"/>
              </a:rPr>
              <a:t>Q-Learning</a:t>
            </a:r>
          </a:p>
          <a:p>
            <a:pPr marL="342900" indent="-342900">
              <a:lnSpc>
                <a:spcPct val="150000"/>
              </a:lnSpc>
              <a:buFont typeface="Wingdings" charset="2"/>
              <a:buChar char="§"/>
            </a:pPr>
            <a:r>
              <a:rPr lang="en-US" sz="2800" dirty="0" smtClean="0">
                <a:latin typeface="Calibri"/>
                <a:cs typeface="Calibri"/>
              </a:rPr>
              <a:t>Policy Estimation</a:t>
            </a:r>
          </a:p>
          <a:p>
            <a:pPr marL="342900" indent="-342900">
              <a:lnSpc>
                <a:spcPct val="150000"/>
              </a:lnSpc>
              <a:buFont typeface="Wingdings" charset="2"/>
              <a:buChar char="§"/>
            </a:pPr>
            <a:r>
              <a:rPr lang="en-US" sz="2800" dirty="0" smtClean="0">
                <a:latin typeface="Calibri"/>
                <a:cs typeface="Calibri"/>
              </a:rPr>
              <a:t>Credit Assignment</a:t>
            </a:r>
            <a:endParaRPr lang="en-US" sz="2800" dirty="0" smtClean="0">
              <a:latin typeface="Calibri"/>
              <a:cs typeface="Calibri"/>
            </a:endParaRPr>
          </a:p>
          <a:p>
            <a:pPr marL="342900" indent="-342900">
              <a:lnSpc>
                <a:spcPct val="150000"/>
              </a:lnSpc>
              <a:buFont typeface="Wingdings" charset="2"/>
              <a:buChar char="§"/>
            </a:pPr>
            <a:r>
              <a:rPr lang="en-US" sz="2800" dirty="0" smtClean="0">
                <a:latin typeface="Calibri"/>
                <a:cs typeface="Calibri"/>
              </a:rPr>
              <a:t>State-of-the-art</a:t>
            </a:r>
          </a:p>
          <a:p>
            <a:pPr marL="800100" lvl="1" indent="-342900">
              <a:lnSpc>
                <a:spcPct val="150000"/>
              </a:lnSpc>
              <a:buFont typeface="Wingdings" charset="2"/>
              <a:buChar char="§"/>
            </a:pPr>
            <a:r>
              <a:rPr lang="en-US" sz="2800" dirty="0" smtClean="0">
                <a:latin typeface="Calibri"/>
                <a:cs typeface="Calibri"/>
              </a:rPr>
              <a:t>Rainbow</a:t>
            </a:r>
          </a:p>
          <a:p>
            <a:pPr marL="800100" lvl="1" indent="-342900">
              <a:lnSpc>
                <a:spcPct val="150000"/>
              </a:lnSpc>
              <a:buFont typeface="Wingdings" charset="2"/>
              <a:buChar char="§"/>
            </a:pPr>
            <a:r>
              <a:rPr lang="en-US" sz="2800" dirty="0" smtClean="0">
                <a:latin typeface="Calibri"/>
                <a:cs typeface="Calibri"/>
              </a:rPr>
              <a:t>Actor-Critic</a:t>
            </a:r>
            <a:endParaRPr lang="en-US" sz="2800" dirty="0">
              <a:latin typeface="Calibri"/>
              <a:cs typeface="Calibri"/>
            </a:endParaRPr>
          </a:p>
          <a:p>
            <a:pPr lvl="2"/>
            <a:endParaRPr lang="en-US" sz="2800" dirty="0">
              <a:latin typeface="Calibri"/>
              <a:cs typeface="Calibri"/>
            </a:endParaRPr>
          </a:p>
          <a:p>
            <a:pPr marL="800100" lvl="1" indent="-342900">
              <a:buFont typeface="Wingdings" charset="2"/>
              <a:buChar char="§"/>
            </a:pPr>
            <a:endParaRPr lang="en-US" sz="2800" dirty="0">
              <a:latin typeface="Calibri"/>
              <a:cs typeface="Calibri"/>
            </a:endParaRPr>
          </a:p>
        </p:txBody>
      </p:sp>
    </p:spTree>
    <p:extLst>
      <p:ext uri="{BB962C8B-B14F-4D97-AF65-F5344CB8AC3E}">
        <p14:creationId xmlns:p14="http://schemas.microsoft.com/office/powerpoint/2010/main" val="322001436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ppt_y"/>
                                          </p:val>
                                        </p:tav>
                                        <p:tav tm="100000">
                                          <p:val>
                                            <p:strVal val="#ppt_y"/>
                                          </p:val>
                                        </p:tav>
                                      </p:tavLst>
                                    </p:anim>
                                  </p:childTnLst>
                                </p:cTn>
                              </p:par>
                              <p:par>
                                <p:cTn id="33" presetID="2" presetClass="entr" presetSubtype="8" fill="hold" nodeType="withEffect">
                                  <p:stCondLst>
                                    <p:cond delay="0"/>
                                  </p:stCondLst>
                                  <p:childTnLst>
                                    <p:set>
                                      <p:cBhvr>
                                        <p:cTn id="34" dur="1" fill="hold">
                                          <p:stCondLst>
                                            <p:cond delay="0"/>
                                          </p:stCondLst>
                                        </p:cTn>
                                        <p:tgtEl>
                                          <p:spTgt spid="5">
                                            <p:txEl>
                                              <p:pRg st="5" end="5"/>
                                            </p:txEl>
                                          </p:spTgt>
                                        </p:tgtEl>
                                        <p:attrNameLst>
                                          <p:attrName>style.visibility</p:attrName>
                                        </p:attrNameLst>
                                      </p:cBhvr>
                                      <p:to>
                                        <p:strVal val="visible"/>
                                      </p:to>
                                    </p:set>
                                    <p:anim calcmode="lin" valueType="num">
                                      <p:cBhvr additive="base">
                                        <p:cTn id="35" dur="500" fill="hold"/>
                                        <p:tgtEl>
                                          <p:spTgt spid="5">
                                            <p:txEl>
                                              <p:pRg st="5" end="5"/>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5">
                                            <p:txEl>
                                              <p:pRg st="5" end="5"/>
                                            </p:txEl>
                                          </p:spTgt>
                                        </p:tgtEl>
                                        <p:attrNameLst>
                                          <p:attrName>ppt_y</p:attrName>
                                        </p:attrNameLst>
                                      </p:cBhvr>
                                      <p:tavLst>
                                        <p:tav tm="0">
                                          <p:val>
                                            <p:strVal val="#ppt_y"/>
                                          </p:val>
                                        </p:tav>
                                        <p:tav tm="100000">
                                          <p:val>
                                            <p:strVal val="#ppt_y"/>
                                          </p:val>
                                        </p:tav>
                                      </p:tavLst>
                                    </p:anim>
                                  </p:childTnLst>
                                </p:cTn>
                              </p:par>
                              <p:par>
                                <p:cTn id="37" presetID="2" presetClass="entr" presetSubtype="8" fill="hold" nodeType="withEffect">
                                  <p:stCondLst>
                                    <p:cond delay="0"/>
                                  </p:stCondLst>
                                  <p:childTnLst>
                                    <p:set>
                                      <p:cBhvr>
                                        <p:cTn id="38" dur="1" fill="hold">
                                          <p:stCondLst>
                                            <p:cond delay="0"/>
                                          </p:stCondLst>
                                        </p:cTn>
                                        <p:tgtEl>
                                          <p:spTgt spid="5">
                                            <p:txEl>
                                              <p:pRg st="6" end="6"/>
                                            </p:txEl>
                                          </p:spTgt>
                                        </p:tgtEl>
                                        <p:attrNameLst>
                                          <p:attrName>style.visibility</p:attrName>
                                        </p:attrNameLst>
                                      </p:cBhvr>
                                      <p:to>
                                        <p:strVal val="visible"/>
                                      </p:to>
                                    </p:set>
                                    <p:anim calcmode="lin" valueType="num">
                                      <p:cBhvr additive="base">
                                        <p:cTn id="39" dur="500" fill="hold"/>
                                        <p:tgtEl>
                                          <p:spTgt spid="5">
                                            <p:txEl>
                                              <p:pRg st="6" end="6"/>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5">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itle 1"/>
          <p:cNvSpPr>
            <a:spLocks noGrp="1"/>
          </p:cNvSpPr>
          <p:nvPr>
            <p:ph type="ctrTitle"/>
          </p:nvPr>
        </p:nvSpPr>
        <p:spPr>
          <a:xfrm>
            <a:off x="2320288" y="1132795"/>
            <a:ext cx="4318757" cy="909906"/>
          </a:xfrm>
        </p:spPr>
        <p:txBody>
          <a:bodyPr>
            <a:noAutofit/>
          </a:bodyPr>
          <a:lstStyle/>
          <a:p>
            <a:pPr algn="ctr"/>
            <a:r>
              <a:rPr lang="en-US" sz="4800" dirty="0" smtClean="0"/>
              <a:t>Outline:</a:t>
            </a:r>
            <a:endParaRPr lang="en-US" sz="4800" dirty="0"/>
          </a:p>
        </p:txBody>
      </p:sp>
      <p:sp>
        <p:nvSpPr>
          <p:cNvPr id="3" name="Rectangle 2"/>
          <p:cNvSpPr/>
          <p:nvPr/>
        </p:nvSpPr>
        <p:spPr>
          <a:xfrm>
            <a:off x="4479667" y="3244334"/>
            <a:ext cx="184666" cy="369332"/>
          </a:xfrm>
          <a:prstGeom prst="rect">
            <a:avLst/>
          </a:prstGeom>
        </p:spPr>
        <p:txBody>
          <a:bodyPr wrap="none">
            <a:spAutoFit/>
          </a:bodyPr>
          <a:lstStyle/>
          <a:p>
            <a:r>
              <a:rPr lang="en-US" dirty="0"/>
              <a:t> </a:t>
            </a:r>
          </a:p>
        </p:txBody>
      </p:sp>
      <p:sp>
        <p:nvSpPr>
          <p:cNvPr id="5" name="TextBox 4"/>
          <p:cNvSpPr txBox="1"/>
          <p:nvPr/>
        </p:nvSpPr>
        <p:spPr>
          <a:xfrm>
            <a:off x="2883180" y="2313238"/>
            <a:ext cx="4042083" cy="4216539"/>
          </a:xfrm>
          <a:prstGeom prst="rect">
            <a:avLst/>
          </a:prstGeom>
          <a:noFill/>
        </p:spPr>
        <p:txBody>
          <a:bodyPr wrap="square" rtlCol="0">
            <a:spAutoFit/>
          </a:bodyPr>
          <a:lstStyle/>
          <a:p>
            <a:pPr marL="342900" indent="-342900">
              <a:lnSpc>
                <a:spcPct val="150000"/>
              </a:lnSpc>
              <a:buFont typeface="Wingdings" charset="2"/>
              <a:buChar char="§"/>
            </a:pPr>
            <a:r>
              <a:rPr lang="en-US" sz="3200" dirty="0" smtClean="0">
                <a:latin typeface="Calibri"/>
                <a:cs typeface="Calibri"/>
              </a:rPr>
              <a:t>Background</a:t>
            </a:r>
          </a:p>
          <a:p>
            <a:pPr marL="342900" indent="-342900">
              <a:lnSpc>
                <a:spcPct val="150000"/>
              </a:lnSpc>
              <a:buFont typeface="Wingdings" charset="2"/>
              <a:buChar char="§"/>
            </a:pPr>
            <a:r>
              <a:rPr lang="en-US" sz="3200" dirty="0" smtClean="0">
                <a:solidFill>
                  <a:srgbClr val="FF0000"/>
                </a:solidFill>
                <a:latin typeface="Calibri"/>
                <a:cs typeface="Calibri"/>
              </a:rPr>
              <a:t>Experiments</a:t>
            </a:r>
          </a:p>
          <a:p>
            <a:pPr marL="342900" indent="-342900">
              <a:lnSpc>
                <a:spcPct val="150000"/>
              </a:lnSpc>
              <a:buFont typeface="Wingdings" charset="2"/>
              <a:buChar char="§"/>
            </a:pPr>
            <a:r>
              <a:rPr lang="en-US" sz="3200" dirty="0" smtClean="0">
                <a:latin typeface="Calibri"/>
                <a:cs typeface="Calibri"/>
              </a:rPr>
              <a:t>Results</a:t>
            </a:r>
          </a:p>
          <a:p>
            <a:pPr marL="342900" indent="-342900">
              <a:lnSpc>
                <a:spcPct val="150000"/>
              </a:lnSpc>
              <a:buFont typeface="Wingdings" charset="2"/>
              <a:buChar char="§"/>
            </a:pPr>
            <a:r>
              <a:rPr lang="en-US" sz="3200" dirty="0" smtClean="0">
                <a:latin typeface="Calibri"/>
                <a:cs typeface="Calibri"/>
              </a:rPr>
              <a:t>Video</a:t>
            </a:r>
          </a:p>
          <a:p>
            <a:pPr marL="342900" indent="-342900">
              <a:lnSpc>
                <a:spcPct val="150000"/>
              </a:lnSpc>
              <a:buFont typeface="Wingdings" charset="2"/>
              <a:buChar char="§"/>
            </a:pPr>
            <a:r>
              <a:rPr lang="en-US" sz="3200" dirty="0" smtClean="0">
                <a:latin typeface="Calibri"/>
                <a:cs typeface="Calibri"/>
              </a:rPr>
              <a:t>Questions</a:t>
            </a:r>
            <a:endParaRPr lang="en-US" sz="2800" dirty="0">
              <a:latin typeface="Calibri"/>
              <a:cs typeface="Calibri"/>
            </a:endParaRPr>
          </a:p>
          <a:p>
            <a:pPr marL="800100" lvl="1" indent="-342900">
              <a:buFont typeface="Wingdings" charset="2"/>
              <a:buChar char="§"/>
            </a:pPr>
            <a:endParaRPr lang="en-US" sz="2800" dirty="0">
              <a:latin typeface="Calibri"/>
              <a:cs typeface="Calibri"/>
            </a:endParaRPr>
          </a:p>
        </p:txBody>
      </p:sp>
    </p:spTree>
    <p:extLst>
      <p:ext uri="{BB962C8B-B14F-4D97-AF65-F5344CB8AC3E}">
        <p14:creationId xmlns:p14="http://schemas.microsoft.com/office/powerpoint/2010/main" val="3938601464"/>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8" name="Shape 68"/>
          <p:cNvSpPr txBox="1">
            <a:spLocks noGrp="1"/>
          </p:cNvSpPr>
          <p:nvPr>
            <p:ph type="title"/>
          </p:nvPr>
        </p:nvSpPr>
        <p:spPr>
          <a:xfrm>
            <a:off x="786150" y="181012"/>
            <a:ext cx="7571700" cy="2652888"/>
          </a:xfrm>
          <a:prstGeom prst="rect">
            <a:avLst/>
          </a:prstGeom>
        </p:spPr>
        <p:txBody>
          <a:bodyPr lIns="91425" tIns="91425" rIns="91425" bIns="91425" anchor="b" anchorCtr="0">
            <a:noAutofit/>
          </a:bodyPr>
          <a:lstStyle/>
          <a:p>
            <a:r>
              <a:rPr lang="en-US" sz="4300" b="1" dirty="0" smtClean="0"/>
              <a:t>Experiment 1: </a:t>
            </a:r>
            <a:r>
              <a:rPr lang="en-US" sz="4400" dirty="0">
                <a:latin typeface="Calibri"/>
                <a:cs typeface="Calibri"/>
              </a:rPr>
              <a:t> </a:t>
            </a:r>
            <a:r>
              <a:rPr lang="en-US" sz="4400" dirty="0" smtClean="0">
                <a:latin typeface="Calibri"/>
                <a:cs typeface="Calibri"/>
              </a:rPr>
              <a:t/>
            </a:r>
            <a:br>
              <a:rPr lang="en-US" sz="4400" dirty="0" smtClean="0">
                <a:latin typeface="Calibri"/>
                <a:cs typeface="Calibri"/>
              </a:rPr>
            </a:br>
            <a:r>
              <a:rPr lang="en-US" sz="4400" dirty="0" smtClean="0">
                <a:latin typeface="Calibri"/>
                <a:cs typeface="Calibri"/>
              </a:rPr>
              <a:t>Linear </a:t>
            </a:r>
            <a:r>
              <a:rPr lang="en-US" sz="4400" dirty="0">
                <a:latin typeface="Calibri"/>
                <a:cs typeface="Calibri"/>
              </a:rPr>
              <a:t>+ Actor/Critic</a:t>
            </a:r>
            <a:br>
              <a:rPr lang="en-US" sz="4400" dirty="0">
                <a:latin typeface="Calibri"/>
                <a:cs typeface="Calibri"/>
              </a:rPr>
            </a:br>
            <a:endParaRPr lang="en" sz="4300" b="1" dirty="0"/>
          </a:p>
        </p:txBody>
      </p:sp>
      <p:pic>
        <p:nvPicPr>
          <p:cNvPr id="2" name="Picture 1" descr="Actor-Critic-Linea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58999" y="2208389"/>
            <a:ext cx="4292600" cy="4381500"/>
          </a:xfrm>
          <a:prstGeom prst="rect">
            <a:avLst/>
          </a:prstGeom>
        </p:spPr>
      </p:pic>
    </p:spTree>
    <p:extLst>
      <p:ext uri="{BB962C8B-B14F-4D97-AF65-F5344CB8AC3E}">
        <p14:creationId xmlns:p14="http://schemas.microsoft.com/office/powerpoint/2010/main" val="2787132309"/>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pic>
        <p:nvPicPr>
          <p:cNvPr id="3" name="Picture 2" descr="Actor-Critic-CN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330306"/>
            <a:ext cx="9144000" cy="4196298"/>
          </a:xfrm>
          <a:prstGeom prst="rect">
            <a:avLst/>
          </a:prstGeom>
        </p:spPr>
      </p:pic>
      <p:sp>
        <p:nvSpPr>
          <p:cNvPr id="68" name="Shape 68"/>
          <p:cNvSpPr txBox="1">
            <a:spLocks noGrp="1"/>
          </p:cNvSpPr>
          <p:nvPr>
            <p:ph type="title"/>
          </p:nvPr>
        </p:nvSpPr>
        <p:spPr>
          <a:xfrm>
            <a:off x="786150" y="181012"/>
            <a:ext cx="7571700" cy="2652888"/>
          </a:xfrm>
          <a:prstGeom prst="rect">
            <a:avLst/>
          </a:prstGeom>
        </p:spPr>
        <p:txBody>
          <a:bodyPr lIns="91425" tIns="91425" rIns="91425" bIns="91425" anchor="b" anchorCtr="0">
            <a:noAutofit/>
          </a:bodyPr>
          <a:lstStyle/>
          <a:p>
            <a:r>
              <a:rPr lang="en-US" sz="4300" b="1" dirty="0" smtClean="0"/>
              <a:t>Experiment 2: </a:t>
            </a:r>
            <a:r>
              <a:rPr lang="en-US" sz="4400" dirty="0" smtClean="0">
                <a:latin typeface="Calibri"/>
                <a:cs typeface="Calibri"/>
              </a:rPr>
              <a:t> </a:t>
            </a:r>
            <a:br>
              <a:rPr lang="en-US" sz="4400" dirty="0" smtClean="0">
                <a:latin typeface="Calibri"/>
                <a:cs typeface="Calibri"/>
              </a:rPr>
            </a:br>
            <a:r>
              <a:rPr lang="en-US" sz="4400" dirty="0" smtClean="0">
                <a:latin typeface="Calibri"/>
                <a:cs typeface="Calibri"/>
              </a:rPr>
              <a:t>CNN + </a:t>
            </a:r>
            <a:r>
              <a:rPr lang="en-US" sz="4400" dirty="0">
                <a:latin typeface="Calibri"/>
                <a:cs typeface="Calibri"/>
              </a:rPr>
              <a:t>Actor/Critic</a:t>
            </a:r>
            <a:br>
              <a:rPr lang="en-US" sz="4400" dirty="0">
                <a:latin typeface="Calibri"/>
                <a:cs typeface="Calibri"/>
              </a:rPr>
            </a:br>
            <a:endParaRPr lang="en" sz="4300" b="1" dirty="0"/>
          </a:p>
        </p:txBody>
      </p:sp>
    </p:spTree>
    <p:extLst>
      <p:ext uri="{BB962C8B-B14F-4D97-AF65-F5344CB8AC3E}">
        <p14:creationId xmlns:p14="http://schemas.microsoft.com/office/powerpoint/2010/main" val="335583073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8" name="Shape 68"/>
          <p:cNvSpPr txBox="1">
            <a:spLocks noGrp="1"/>
          </p:cNvSpPr>
          <p:nvPr>
            <p:ph type="title"/>
          </p:nvPr>
        </p:nvSpPr>
        <p:spPr>
          <a:xfrm>
            <a:off x="786150" y="376026"/>
            <a:ext cx="7571700" cy="1987233"/>
          </a:xfrm>
          <a:prstGeom prst="rect">
            <a:avLst/>
          </a:prstGeom>
        </p:spPr>
        <p:txBody>
          <a:bodyPr lIns="91425" tIns="91425" rIns="91425" bIns="91425" anchor="b" anchorCtr="0">
            <a:noAutofit/>
          </a:bodyPr>
          <a:lstStyle/>
          <a:p>
            <a:r>
              <a:rPr lang="en-US" sz="4300" b="1" dirty="0" smtClean="0"/>
              <a:t>Experiment 3: </a:t>
            </a:r>
            <a:r>
              <a:rPr lang="en-US" sz="4400" dirty="0" smtClean="0">
                <a:latin typeface="Calibri"/>
                <a:cs typeface="Calibri"/>
              </a:rPr>
              <a:t> </a:t>
            </a:r>
            <a:br>
              <a:rPr lang="en-US" sz="4400" dirty="0" smtClean="0">
                <a:latin typeface="Calibri"/>
                <a:cs typeface="Calibri"/>
              </a:rPr>
            </a:br>
            <a:r>
              <a:rPr lang="en-US" sz="4400" dirty="0" smtClean="0">
                <a:latin typeface="Calibri"/>
                <a:cs typeface="Calibri"/>
              </a:rPr>
              <a:t>CNN + LSTM + Actor</a:t>
            </a:r>
            <a:r>
              <a:rPr lang="en-US" sz="4400" dirty="0">
                <a:latin typeface="Calibri"/>
                <a:cs typeface="Calibri"/>
              </a:rPr>
              <a:t>/Critic</a:t>
            </a:r>
            <a:br>
              <a:rPr lang="en-US" sz="4400" dirty="0">
                <a:latin typeface="Calibri"/>
                <a:cs typeface="Calibri"/>
              </a:rPr>
            </a:br>
            <a:endParaRPr lang="en" sz="4300" b="1" dirty="0"/>
          </a:p>
        </p:txBody>
      </p:sp>
      <p:pic>
        <p:nvPicPr>
          <p:cNvPr id="2" name="Picture 1" descr="Actor-Critic-LST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186198"/>
            <a:ext cx="9144000" cy="6856272"/>
          </a:xfrm>
          <a:prstGeom prst="rect">
            <a:avLst/>
          </a:prstGeom>
        </p:spPr>
      </p:pic>
    </p:spTree>
    <p:extLst>
      <p:ext uri="{BB962C8B-B14F-4D97-AF65-F5344CB8AC3E}">
        <p14:creationId xmlns:p14="http://schemas.microsoft.com/office/powerpoint/2010/main" val="4217418397"/>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8" name="Shape 68"/>
          <p:cNvSpPr txBox="1">
            <a:spLocks noGrp="1"/>
          </p:cNvSpPr>
          <p:nvPr>
            <p:ph type="title"/>
          </p:nvPr>
        </p:nvSpPr>
        <p:spPr>
          <a:xfrm>
            <a:off x="786150" y="376026"/>
            <a:ext cx="7571700" cy="1987233"/>
          </a:xfrm>
          <a:prstGeom prst="rect">
            <a:avLst/>
          </a:prstGeom>
        </p:spPr>
        <p:txBody>
          <a:bodyPr lIns="91425" tIns="91425" rIns="91425" bIns="91425" anchor="b" anchorCtr="0">
            <a:noAutofit/>
          </a:bodyPr>
          <a:lstStyle/>
          <a:p>
            <a:r>
              <a:rPr lang="en-US" sz="4300" b="1" dirty="0" smtClean="0"/>
              <a:t>Experiment 3: </a:t>
            </a:r>
            <a:r>
              <a:rPr lang="en-US" sz="4400" dirty="0" smtClean="0">
                <a:latin typeface="Calibri"/>
                <a:cs typeface="Calibri"/>
              </a:rPr>
              <a:t> </a:t>
            </a:r>
            <a:br>
              <a:rPr lang="en-US" sz="4400" dirty="0" smtClean="0">
                <a:latin typeface="Calibri"/>
                <a:cs typeface="Calibri"/>
              </a:rPr>
            </a:br>
            <a:r>
              <a:rPr lang="en-US" sz="4400" dirty="0" smtClean="0">
                <a:latin typeface="Calibri"/>
                <a:cs typeface="Calibri"/>
              </a:rPr>
              <a:t>CNN + LSTM + Actor</a:t>
            </a:r>
            <a:r>
              <a:rPr lang="en-US" sz="4400" dirty="0">
                <a:latin typeface="Calibri"/>
                <a:cs typeface="Calibri"/>
              </a:rPr>
              <a:t>/Critic</a:t>
            </a:r>
            <a:br>
              <a:rPr lang="en-US" sz="4400" dirty="0">
                <a:latin typeface="Calibri"/>
                <a:cs typeface="Calibri"/>
              </a:rPr>
            </a:br>
            <a:endParaRPr lang="en" sz="4300" b="1" dirty="0"/>
          </a:p>
        </p:txBody>
      </p:sp>
      <p:pic>
        <p:nvPicPr>
          <p:cNvPr id="3" name="Picture 2" descr="swish.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00" y="1693333"/>
            <a:ext cx="4769556" cy="4769556"/>
          </a:xfrm>
          <a:prstGeom prst="rect">
            <a:avLst/>
          </a:prstGeom>
        </p:spPr>
      </p:pic>
    </p:spTree>
    <p:extLst>
      <p:ext uri="{BB962C8B-B14F-4D97-AF65-F5344CB8AC3E}">
        <p14:creationId xmlns:p14="http://schemas.microsoft.com/office/powerpoint/2010/main" val="2286549147"/>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graph_theme_opposi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graph_theme_opposite.thmx</Template>
  <TotalTime>2674</TotalTime>
  <Words>600</Words>
  <Application>Microsoft Macintosh PowerPoint</Application>
  <PresentationFormat>On-screen Show (4:3)</PresentationFormat>
  <Paragraphs>87</Paragraphs>
  <Slides>14</Slides>
  <Notes>14</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graph_theme_opposite</vt:lpstr>
      <vt:lpstr>Deep Reinforcement Learning with Actor-Critic</vt:lpstr>
      <vt:lpstr>Outline:</vt:lpstr>
      <vt:lpstr>Outline:</vt:lpstr>
      <vt:lpstr>Problem Definition:</vt:lpstr>
      <vt:lpstr>Outline:</vt:lpstr>
      <vt:lpstr>Experiment 1:   Linear + Actor/Critic </vt:lpstr>
      <vt:lpstr>Experiment 2:   CNN + Actor/Critic </vt:lpstr>
      <vt:lpstr>Experiment 3:   CNN + LSTM + Actor/Critic </vt:lpstr>
      <vt:lpstr>Experiment 3:   CNN + LSTM + Actor/Critic </vt:lpstr>
      <vt:lpstr>Pong Performance:    </vt:lpstr>
      <vt:lpstr>Breakout Performance:    </vt:lpstr>
      <vt:lpstr>Outline:</vt:lpstr>
      <vt:lpstr>Video:</vt:lpstr>
      <vt:lpstr>Thank You</vt:lpstr>
    </vt:vector>
  </TitlesOfParts>
  <Company>drez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 Reznikov</dc:creator>
  <cp:lastModifiedBy>Daniel Reznikov</cp:lastModifiedBy>
  <cp:revision>102</cp:revision>
  <dcterms:created xsi:type="dcterms:W3CDTF">2018-03-02T06:40:08Z</dcterms:created>
  <dcterms:modified xsi:type="dcterms:W3CDTF">2018-03-20T19:47:04Z</dcterms:modified>
</cp:coreProperties>
</file>