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56" r:id="rId5"/>
    <p:sldId id="260" r:id="rId6"/>
    <p:sldId id="262" r:id="rId7"/>
    <p:sldId id="264" r:id="rId8"/>
    <p:sldId id="261" r:id="rId9"/>
    <p:sldId id="263" r:id="rId10"/>
    <p:sldId id="267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A78C-048F-45CD-9B28-3BCAAE6CF610}" v="213" dt="2020-04-22T22:11:51.234"/>
    <p1510:client id="{49C434B7-D7D1-40FC-8111-1E4CF2B7C528}" v="234" dt="2020-04-23T07:37:24.732"/>
    <p1510:client id="{5941D306-38B7-4011-B5F7-5AB0F96E4C27}" v="12" dt="2020-04-22T19:04:36.143"/>
    <p1510:client id="{5D562C15-DA34-4E60-B238-3AE1CFEC4A42}" v="1523" dt="2020-05-22T13:43:00.800"/>
    <p1510:client id="{90515046-AF6B-4DB1-9663-558C47AE5F09}" v="21" dt="2020-04-24T13:34:03.635"/>
    <p1510:client id="{BAB33C9D-6985-4887-B565-0DFA5174C587}" v="3" dt="2020-04-29T17:54:0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ia Queralt" userId="e3373d8886476911" providerId="Windows Live" clId="Web-{90515046-AF6B-4DB1-9663-558C47AE5F09}"/>
    <pc:docChg chg="addSld modSld sldOrd">
      <pc:chgData name="Nuria Queralt" userId="e3373d8886476911" providerId="Windows Live" clId="Web-{90515046-AF6B-4DB1-9663-558C47AE5F09}" dt="2020-04-24T13:34:03.635" v="17" actId="1076"/>
      <pc:docMkLst>
        <pc:docMk/>
      </pc:docMkLst>
      <pc:sldChg chg="addSp delSp modSp new ord">
        <pc:chgData name="Nuria Queralt" userId="e3373d8886476911" providerId="Windows Live" clId="Web-{90515046-AF6B-4DB1-9663-558C47AE5F09}" dt="2020-04-24T13:34:03.635" v="17" actId="1076"/>
        <pc:sldMkLst>
          <pc:docMk/>
          <pc:sldMk cId="4094838455" sldId="257"/>
        </pc:sldMkLst>
        <pc:picChg chg="add mod">
          <ac:chgData name="Nuria Queralt" userId="e3373d8886476911" providerId="Windows Live" clId="Web-{90515046-AF6B-4DB1-9663-558C47AE5F09}" dt="2020-04-24T13:34:03.635" v="17" actId="1076"/>
          <ac:picMkLst>
            <pc:docMk/>
            <pc:sldMk cId="4094838455" sldId="257"/>
            <ac:picMk id="2" creationId="{D8D16184-77F4-41DF-9591-0FE85D136DA1}"/>
          </ac:picMkLst>
        </pc:picChg>
        <pc:picChg chg="add del mod">
          <ac:chgData name="Nuria Queralt" userId="e3373d8886476911" providerId="Windows Live" clId="Web-{90515046-AF6B-4DB1-9663-558C47AE5F09}" dt="2020-04-24T13:33:48.901" v="10"/>
          <ac:picMkLst>
            <pc:docMk/>
            <pc:sldMk cId="4094838455" sldId="257"/>
            <ac:picMk id="4" creationId="{B6A9AEB5-714F-4638-93FB-87E02AE35522}"/>
          </ac:picMkLst>
        </pc:picChg>
      </pc:sldChg>
      <pc:sldChg chg="addSp modSp new">
        <pc:chgData name="Nuria Queralt" userId="e3373d8886476911" providerId="Windows Live" clId="Web-{90515046-AF6B-4DB1-9663-558C47AE5F09}" dt="2020-04-24T13:33:58.948" v="14" actId="14100"/>
        <pc:sldMkLst>
          <pc:docMk/>
          <pc:sldMk cId="1231362634" sldId="258"/>
        </pc:sldMkLst>
        <pc:picChg chg="add mod">
          <ac:chgData name="Nuria Queralt" userId="e3373d8886476911" providerId="Windows Live" clId="Web-{90515046-AF6B-4DB1-9663-558C47AE5F09}" dt="2020-04-24T13:33:58.948" v="14" actId="14100"/>
          <ac:picMkLst>
            <pc:docMk/>
            <pc:sldMk cId="1231362634" sldId="258"/>
            <ac:picMk id="2" creationId="{C8FCC2FF-F25B-4CC6-A07D-7D2DC72A379A}"/>
          </ac:picMkLst>
        </pc:picChg>
      </pc:sldChg>
    </pc:docChg>
  </pc:docChgLst>
  <pc:docChgLst>
    <pc:chgData name="Nuria Queralt" userId="e3373d8886476911" providerId="Windows Live" clId="Web-{36D0A78C-048F-45CD-9B28-3BCAAE6CF610}"/>
    <pc:docChg chg="modSld">
      <pc:chgData name="Nuria Queralt" userId="e3373d8886476911" providerId="Windows Live" clId="Web-{36D0A78C-048F-45CD-9B28-3BCAAE6CF610}" dt="2020-04-22T22:11:51.234" v="199" actId="1076"/>
      <pc:docMkLst>
        <pc:docMk/>
      </pc:docMkLst>
      <pc:sldChg chg="addSp modSp">
        <pc:chgData name="Nuria Queralt" userId="e3373d8886476911" providerId="Windows Live" clId="Web-{36D0A78C-048F-45CD-9B28-3BCAAE6CF610}" dt="2020-04-22T22:11:51.234" v="199" actId="1076"/>
        <pc:sldMkLst>
          <pc:docMk/>
          <pc:sldMk cId="109857222" sldId="256"/>
        </pc:sldMkLst>
        <pc:spChg chg="add mod">
          <ac:chgData name="Nuria Queralt" userId="e3373d8886476911" providerId="Windows Live" clId="Web-{36D0A78C-048F-45CD-9B28-3BCAAE6CF610}" dt="2020-04-22T22:07:08.559" v="120" actId="1076"/>
          <ac:spMkLst>
            <pc:docMk/>
            <pc:sldMk cId="109857222" sldId="256"/>
            <ac:spMk id="5" creationId="{B336325A-104E-40ED-B8D2-AF99DDCD8AB8}"/>
          </ac:spMkLst>
        </pc:spChg>
        <pc:spChg chg="add mod">
          <ac:chgData name="Nuria Queralt" userId="e3373d8886476911" providerId="Windows Live" clId="Web-{36D0A78C-048F-45CD-9B28-3BCAAE6CF610}" dt="2020-04-22T22:07:12.168" v="121" actId="1076"/>
          <ac:spMkLst>
            <pc:docMk/>
            <pc:sldMk cId="109857222" sldId="256"/>
            <ac:spMk id="6" creationId="{96304EE3-07B1-4B10-A364-C980ECBA0403}"/>
          </ac:spMkLst>
        </pc:spChg>
        <pc:spChg chg="add mod">
          <ac:chgData name="Nuria Queralt" userId="e3373d8886476911" providerId="Windows Live" clId="Web-{36D0A78C-048F-45CD-9B28-3BCAAE6CF610}" dt="2020-04-22T22:07:17.810" v="122" actId="1076"/>
          <ac:spMkLst>
            <pc:docMk/>
            <pc:sldMk cId="109857222" sldId="256"/>
            <ac:spMk id="7" creationId="{1C0672EB-57F1-4F7A-9D68-FBF90F95ED28}"/>
          </ac:spMkLst>
        </pc:spChg>
        <pc:spChg chg="add mod">
          <ac:chgData name="Nuria Queralt" userId="e3373d8886476911" providerId="Windows Live" clId="Web-{36D0A78C-048F-45CD-9B28-3BCAAE6CF610}" dt="2020-04-22T22:11:46.030" v="198" actId="1076"/>
          <ac:spMkLst>
            <pc:docMk/>
            <pc:sldMk cId="109857222" sldId="256"/>
            <ac:spMk id="8" creationId="{0984DD7C-E3BD-4E34-8DDC-50144DA58D79}"/>
          </ac:spMkLst>
        </pc:spChg>
        <pc:spChg chg="add mod">
          <ac:chgData name="Nuria Queralt" userId="e3373d8886476911" providerId="Windows Live" clId="Web-{36D0A78C-048F-45CD-9B28-3BCAAE6CF610}" dt="2020-04-22T22:11:51.234" v="199" actId="1076"/>
          <ac:spMkLst>
            <pc:docMk/>
            <pc:sldMk cId="109857222" sldId="256"/>
            <ac:spMk id="9" creationId="{4BF520EA-6B3C-4644-BF54-8E5839E8C9B3}"/>
          </ac:spMkLst>
        </pc:spChg>
        <pc:spChg chg="add mod">
          <ac:chgData name="Nuria Queralt" userId="e3373d8886476911" providerId="Windows Live" clId="Web-{36D0A78C-048F-45CD-9B28-3BCAAE6CF610}" dt="2020-04-22T22:11:38.046" v="193" actId="1076"/>
          <ac:spMkLst>
            <pc:docMk/>
            <pc:sldMk cId="109857222" sldId="256"/>
            <ac:spMk id="10" creationId="{A73CF30F-7FAD-41EA-93B5-F81FF894129E}"/>
          </ac:spMkLst>
        </pc:spChg>
        <pc:spChg chg="add mod">
          <ac:chgData name="Nuria Queralt" userId="e3373d8886476911" providerId="Windows Live" clId="Web-{36D0A78C-048F-45CD-9B28-3BCAAE6CF610}" dt="2020-04-22T22:11:38.061" v="194" actId="1076"/>
          <ac:spMkLst>
            <pc:docMk/>
            <pc:sldMk cId="109857222" sldId="256"/>
            <ac:spMk id="11" creationId="{167A1C35-9EF6-4217-B677-1978C0A0E8F8}"/>
          </ac:spMkLst>
        </pc:spChg>
        <pc:spChg chg="add mod">
          <ac:chgData name="Nuria Queralt" userId="e3373d8886476911" providerId="Windows Live" clId="Web-{36D0A78C-048F-45CD-9B28-3BCAAE6CF610}" dt="2020-04-22T22:11:38.061" v="195" actId="1076"/>
          <ac:spMkLst>
            <pc:docMk/>
            <pc:sldMk cId="109857222" sldId="256"/>
            <ac:spMk id="12" creationId="{20567B78-0477-469F-ABEF-6ECCF3FEB163}"/>
          </ac:spMkLst>
        </pc:spChg>
        <pc:spChg chg="add mod">
          <ac:chgData name="Nuria Queralt" userId="e3373d8886476911" providerId="Windows Live" clId="Web-{36D0A78C-048F-45CD-9B28-3BCAAE6CF610}" dt="2020-04-22T22:11:38.077" v="196" actId="1076"/>
          <ac:spMkLst>
            <pc:docMk/>
            <pc:sldMk cId="109857222" sldId="256"/>
            <ac:spMk id="13" creationId="{D7CC49F3-57A0-4BC9-B9FD-DC2D1A0FC76C}"/>
          </ac:spMkLst>
        </pc:spChg>
        <pc:spChg chg="add mod">
          <ac:chgData name="Nuria Queralt" userId="e3373d8886476911" providerId="Windows Live" clId="Web-{36D0A78C-048F-45CD-9B28-3BCAAE6CF610}" dt="2020-04-22T22:11:38.094" v="197" actId="1076"/>
          <ac:spMkLst>
            <pc:docMk/>
            <pc:sldMk cId="109857222" sldId="256"/>
            <ac:spMk id="14" creationId="{8510BF67-6640-45C9-A6F4-6C8D1D19594B}"/>
          </ac:spMkLst>
        </pc:spChg>
        <pc:spChg chg="add mod">
          <ac:chgData name="Nuria Queralt" userId="e3373d8886476911" providerId="Windows Live" clId="Web-{36D0A78C-048F-45CD-9B28-3BCAAE6CF610}" dt="2020-04-22T22:09:31.013" v="179" actId="20577"/>
          <ac:spMkLst>
            <pc:docMk/>
            <pc:sldMk cId="109857222" sldId="256"/>
            <ac:spMk id="15" creationId="{9BB06216-4925-40DD-869F-8A6E19DC1F8F}"/>
          </ac:spMkLst>
        </pc:spChg>
        <pc:spChg chg="add mod">
          <ac:chgData name="Nuria Queralt" userId="e3373d8886476911" providerId="Windows Live" clId="Web-{36D0A78C-048F-45CD-9B28-3BCAAE6CF610}" dt="2020-04-22T22:09:58.779" v="185" actId="1076"/>
          <ac:spMkLst>
            <pc:docMk/>
            <pc:sldMk cId="109857222" sldId="256"/>
            <ac:spMk id="16" creationId="{BDAE5920-6CBA-488F-802B-F465C5709BD6}"/>
          </ac:spMkLst>
        </pc:spChg>
        <pc:spChg chg="add mod">
          <ac:chgData name="Nuria Queralt" userId="e3373d8886476911" providerId="Windows Live" clId="Web-{36D0A78C-048F-45CD-9B28-3BCAAE6CF610}" dt="2020-04-22T22:10:19.389" v="190" actId="20577"/>
          <ac:spMkLst>
            <pc:docMk/>
            <pc:sldMk cId="109857222" sldId="256"/>
            <ac:spMk id="17" creationId="{E3AE817C-79C2-4669-BB50-2712ADE19956}"/>
          </ac:spMkLst>
        </pc:spChg>
        <pc:spChg chg="add mod">
          <ac:chgData name="Nuria Queralt" userId="e3373d8886476911" providerId="Windows Live" clId="Web-{36D0A78C-048F-45CD-9B28-3BCAAE6CF610}" dt="2020-04-22T22:11:12.139" v="192" actId="1076"/>
          <ac:spMkLst>
            <pc:docMk/>
            <pc:sldMk cId="109857222" sldId="256"/>
            <ac:spMk id="18" creationId="{AE970A5F-DD7B-4B71-8C76-C0AD96660F01}"/>
          </ac:spMkLst>
        </pc:spChg>
      </pc:sldChg>
    </pc:docChg>
  </pc:docChgLst>
  <pc:docChgLst>
    <pc:chgData name="Nuria Queralt" userId="e3373d8886476911" providerId="Windows Live" clId="Web-{49C434B7-D7D1-40FC-8111-1E4CF2B7C528}"/>
    <pc:docChg chg="modSld">
      <pc:chgData name="Nuria Queralt" userId="e3373d8886476911" providerId="Windows Live" clId="Web-{49C434B7-D7D1-40FC-8111-1E4CF2B7C528}" dt="2020-04-23T07:37:24.732" v="232" actId="14100"/>
      <pc:docMkLst>
        <pc:docMk/>
      </pc:docMkLst>
      <pc:sldChg chg="addSp delSp modSp">
        <pc:chgData name="Nuria Queralt" userId="e3373d8886476911" providerId="Windows Live" clId="Web-{49C434B7-D7D1-40FC-8111-1E4CF2B7C528}" dt="2020-04-23T07:37:24.732" v="232" actId="14100"/>
        <pc:sldMkLst>
          <pc:docMk/>
          <pc:sldMk cId="109857222" sldId="256"/>
        </pc:sldMkLst>
        <pc:spChg chg="mod">
          <ac:chgData name="Nuria Queralt" userId="e3373d8886476911" providerId="Windows Live" clId="Web-{49C434B7-D7D1-40FC-8111-1E4CF2B7C528}" dt="2020-04-23T07:34:39.539" v="193" actId="1076"/>
          <ac:spMkLst>
            <pc:docMk/>
            <pc:sldMk cId="109857222" sldId="256"/>
            <ac:spMk id="8" creationId="{0984DD7C-E3BD-4E34-8DDC-50144DA58D79}"/>
          </ac:spMkLst>
        </pc:spChg>
        <pc:spChg chg="mod">
          <ac:chgData name="Nuria Queralt" userId="e3373d8886476911" providerId="Windows Live" clId="Web-{49C434B7-D7D1-40FC-8111-1E4CF2B7C528}" dt="2020-04-23T07:28:10.308" v="136" actId="1076"/>
          <ac:spMkLst>
            <pc:docMk/>
            <pc:sldMk cId="109857222" sldId="256"/>
            <ac:spMk id="14" creationId="{8510BF67-6640-45C9-A6F4-6C8D1D19594B}"/>
          </ac:spMkLst>
        </pc:spChg>
        <pc:spChg chg="mod">
          <ac:chgData name="Nuria Queralt" userId="e3373d8886476911" providerId="Windows Live" clId="Web-{49C434B7-D7D1-40FC-8111-1E4CF2B7C528}" dt="2020-04-23T07:25:38.631" v="129" actId="20577"/>
          <ac:spMkLst>
            <pc:docMk/>
            <pc:sldMk cId="109857222" sldId="256"/>
            <ac:spMk id="16" creationId="{BDAE5920-6CBA-488F-802B-F465C5709BD6}"/>
          </ac:spMkLst>
        </pc:spChg>
        <pc:spChg chg="mod">
          <ac:chgData name="Nuria Queralt" userId="e3373d8886476911" providerId="Windows Live" clId="Web-{49C434B7-D7D1-40FC-8111-1E4CF2B7C528}" dt="2020-04-23T06:35:12.940" v="82" actId="1076"/>
          <ac:spMkLst>
            <pc:docMk/>
            <pc:sldMk cId="109857222" sldId="256"/>
            <ac:spMk id="17" creationId="{E3AE817C-79C2-4669-BB50-2712ADE19956}"/>
          </ac:spMkLst>
        </pc:spChg>
        <pc:spChg chg="mod">
          <ac:chgData name="Nuria Queralt" userId="e3373d8886476911" providerId="Windows Live" clId="Web-{49C434B7-D7D1-40FC-8111-1E4CF2B7C528}" dt="2020-04-23T06:40:50.905" v="114" actId="1076"/>
          <ac:spMkLst>
            <pc:docMk/>
            <pc:sldMk cId="109857222" sldId="256"/>
            <ac:spMk id="18" creationId="{AE970A5F-DD7B-4B71-8C76-C0AD96660F01}"/>
          </ac:spMkLst>
        </pc:spChg>
        <pc:spChg chg="add mod">
          <ac:chgData name="Nuria Queralt" userId="e3373d8886476911" providerId="Windows Live" clId="Web-{49C434B7-D7D1-40FC-8111-1E4CF2B7C528}" dt="2020-04-23T06:40:50.999" v="116" actId="20577"/>
          <ac:spMkLst>
            <pc:docMk/>
            <pc:sldMk cId="109857222" sldId="256"/>
            <ac:spMk id="38" creationId="{0879C72F-4EA4-490D-AE3A-920D6556F7B0}"/>
          </ac:spMkLst>
        </pc:spChg>
        <pc:spChg chg="add mod">
          <ac:chgData name="Nuria Queralt" userId="e3373d8886476911" providerId="Windows Live" clId="Web-{49C434B7-D7D1-40FC-8111-1E4CF2B7C528}" dt="2020-04-23T07:25:11.318" v="124" actId="20577"/>
          <ac:spMkLst>
            <pc:docMk/>
            <pc:sldMk cId="109857222" sldId="256"/>
            <ac:spMk id="39" creationId="{6B09965E-713B-4EE2-A96B-6BF21F474563}"/>
          </ac:spMkLst>
        </pc:spChg>
        <pc:spChg chg="add mod">
          <ac:chgData name="Nuria Queralt" userId="e3373d8886476911" providerId="Windows Live" clId="Web-{49C434B7-D7D1-40FC-8111-1E4CF2B7C528}" dt="2020-04-23T07:25:46.116" v="131" actId="14100"/>
          <ac:spMkLst>
            <pc:docMk/>
            <pc:sldMk cId="109857222" sldId="256"/>
            <ac:spMk id="40" creationId="{48BE7D40-6B36-4397-B753-3111DBB2973E}"/>
          </ac:spMkLst>
        </pc:spChg>
        <pc:spChg chg="add mod">
          <ac:chgData name="Nuria Queralt" userId="e3373d8886476911" providerId="Windows Live" clId="Web-{49C434B7-D7D1-40FC-8111-1E4CF2B7C528}" dt="2020-04-23T07:32:16.737" v="149" actId="1076"/>
          <ac:spMkLst>
            <pc:docMk/>
            <pc:sldMk cId="109857222" sldId="256"/>
            <ac:spMk id="42" creationId="{0FDC8749-EE3D-4865-A77C-0269189B6D3C}"/>
          </ac:spMkLst>
        </pc:spChg>
        <pc:spChg chg="add mod">
          <ac:chgData name="Nuria Queralt" userId="e3373d8886476911" providerId="Windows Live" clId="Web-{49C434B7-D7D1-40FC-8111-1E4CF2B7C528}" dt="2020-04-23T07:33:58.069" v="186" actId="1076"/>
          <ac:spMkLst>
            <pc:docMk/>
            <pc:sldMk cId="109857222" sldId="256"/>
            <ac:spMk id="43" creationId="{AA8C6861-6E6C-4CFC-A16C-7441B485FAD5}"/>
          </ac:spMkLst>
        </pc:spChg>
        <pc:spChg chg="add mod">
          <ac:chgData name="Nuria Queralt" userId="e3373d8886476911" providerId="Windows Live" clId="Web-{49C434B7-D7D1-40FC-8111-1E4CF2B7C528}" dt="2020-04-23T07:32:50.832" v="161" actId="20577"/>
          <ac:spMkLst>
            <pc:docMk/>
            <pc:sldMk cId="109857222" sldId="256"/>
            <ac:spMk id="44" creationId="{3773DCEA-6CB4-4032-A287-EBCA2F36AA6F}"/>
          </ac:spMkLst>
        </pc:spChg>
        <pc:spChg chg="add mod">
          <ac:chgData name="Nuria Queralt" userId="e3373d8886476911" providerId="Windows Live" clId="Web-{49C434B7-D7D1-40FC-8111-1E4CF2B7C528}" dt="2020-04-23T07:33:48.397" v="182" actId="1076"/>
          <ac:spMkLst>
            <pc:docMk/>
            <pc:sldMk cId="109857222" sldId="256"/>
            <ac:spMk id="45" creationId="{39B80379-A7F7-4DCC-9488-638C59142925}"/>
          </ac:spMkLst>
        </pc:spChg>
        <pc:spChg chg="add mod">
          <ac:chgData name="Nuria Queralt" userId="e3373d8886476911" providerId="Windows Live" clId="Web-{49C434B7-D7D1-40FC-8111-1E4CF2B7C528}" dt="2020-04-23T07:33:50.272" v="183" actId="1076"/>
          <ac:spMkLst>
            <pc:docMk/>
            <pc:sldMk cId="109857222" sldId="256"/>
            <ac:spMk id="46" creationId="{0A9C9125-F71E-4ED6-9124-F3198D0CC5CA}"/>
          </ac:spMkLst>
        </pc:spChg>
        <pc:spChg chg="add mod">
          <ac:chgData name="Nuria Queralt" userId="e3373d8886476911" providerId="Windows Live" clId="Web-{49C434B7-D7D1-40FC-8111-1E4CF2B7C528}" dt="2020-04-23T07:33:54.584" v="185" actId="20577"/>
          <ac:spMkLst>
            <pc:docMk/>
            <pc:sldMk cId="109857222" sldId="256"/>
            <ac:spMk id="47" creationId="{B0E0FC32-ADF8-4FF3-B1DB-467F3C91889A}"/>
          </ac:spMkLst>
        </pc:spChg>
        <pc:spChg chg="add mod">
          <ac:chgData name="Nuria Queralt" userId="e3373d8886476911" providerId="Windows Live" clId="Web-{49C434B7-D7D1-40FC-8111-1E4CF2B7C528}" dt="2020-04-23T07:34:12.445" v="188" actId="1076"/>
          <ac:spMkLst>
            <pc:docMk/>
            <pc:sldMk cId="109857222" sldId="256"/>
            <ac:spMk id="48" creationId="{CC3E945F-8AA7-44B8-86A1-169F383B4A1B}"/>
          </ac:spMkLst>
        </pc:spChg>
        <pc:cxnChg chg="add mod">
          <ac:chgData name="Nuria Queralt" userId="e3373d8886476911" providerId="Windows Live" clId="Web-{49C434B7-D7D1-40FC-8111-1E4CF2B7C528}" dt="2020-04-23T06:20:40.924" v="3" actId="14100"/>
          <ac:cxnSpMkLst>
            <pc:docMk/>
            <pc:sldMk cId="109857222" sldId="256"/>
            <ac:cxnSpMk id="19" creationId="{7F2E2C8C-F5AC-4200-BE0F-60BAC2358D84}"/>
          </ac:cxnSpMkLst>
        </pc:cxnChg>
        <pc:cxnChg chg="add mod">
          <ac:chgData name="Nuria Queralt" userId="e3373d8886476911" providerId="Windows Live" clId="Web-{49C434B7-D7D1-40FC-8111-1E4CF2B7C528}" dt="2020-04-23T06:20:53.050" v="5" actId="1076"/>
          <ac:cxnSpMkLst>
            <pc:docMk/>
            <pc:sldMk cId="109857222" sldId="256"/>
            <ac:cxnSpMk id="20" creationId="{0EA34BBC-0C4A-4B5D-ABC4-C7CFE4B4A080}"/>
          </ac:cxnSpMkLst>
        </pc:cxnChg>
        <pc:cxnChg chg="add mod">
          <ac:chgData name="Nuria Queralt" userId="e3373d8886476911" providerId="Windows Live" clId="Web-{49C434B7-D7D1-40FC-8111-1E4CF2B7C528}" dt="2020-04-23T06:21:07.191" v="8" actId="14100"/>
          <ac:cxnSpMkLst>
            <pc:docMk/>
            <pc:sldMk cId="109857222" sldId="256"/>
            <ac:cxnSpMk id="21" creationId="{A42B7D83-DC55-438F-A17C-CB8F55EDB2D4}"/>
          </ac:cxnSpMkLst>
        </pc:cxnChg>
        <pc:cxnChg chg="add mod">
          <ac:chgData name="Nuria Queralt" userId="e3373d8886476911" providerId="Windows Live" clId="Web-{49C434B7-D7D1-40FC-8111-1E4CF2B7C528}" dt="2020-04-23T06:22:42.069" v="14" actId="14100"/>
          <ac:cxnSpMkLst>
            <pc:docMk/>
            <pc:sldMk cId="109857222" sldId="256"/>
            <ac:cxnSpMk id="22" creationId="{E99D09FE-3181-4531-A7A2-381AF2098A33}"/>
          </ac:cxnSpMkLst>
        </pc:cxnChg>
        <pc:cxnChg chg="add mod">
          <ac:chgData name="Nuria Queralt" userId="e3373d8886476911" providerId="Windows Live" clId="Web-{49C434B7-D7D1-40FC-8111-1E4CF2B7C528}" dt="2020-04-23T06:34:48.892" v="79" actId="1076"/>
          <ac:cxnSpMkLst>
            <pc:docMk/>
            <pc:sldMk cId="109857222" sldId="256"/>
            <ac:cxnSpMk id="23" creationId="{33DB03F4-6700-42E8-98D3-05B3AF4D2CFF}"/>
          </ac:cxnSpMkLst>
        </pc:cxnChg>
        <pc:cxnChg chg="add mod">
          <ac:chgData name="Nuria Queralt" userId="e3373d8886476911" providerId="Windows Live" clId="Web-{49C434B7-D7D1-40FC-8111-1E4CF2B7C528}" dt="2020-04-23T06:24:23.995" v="22" actId="14100"/>
          <ac:cxnSpMkLst>
            <pc:docMk/>
            <pc:sldMk cId="109857222" sldId="256"/>
            <ac:cxnSpMk id="24" creationId="{6BC1E791-6257-4260-9D77-264AF2740D75}"/>
          </ac:cxnSpMkLst>
        </pc:cxnChg>
        <pc:cxnChg chg="add mod">
          <ac:chgData name="Nuria Queralt" userId="e3373d8886476911" providerId="Windows Live" clId="Web-{49C434B7-D7D1-40FC-8111-1E4CF2B7C528}" dt="2020-04-23T06:28:49.067" v="45" actId="1076"/>
          <ac:cxnSpMkLst>
            <pc:docMk/>
            <pc:sldMk cId="109857222" sldId="256"/>
            <ac:cxnSpMk id="25" creationId="{FB855FD5-033D-4787-A999-C88B20E9871D}"/>
          </ac:cxnSpMkLst>
        </pc:cxnChg>
        <pc:cxnChg chg="add mod">
          <ac:chgData name="Nuria Queralt" userId="e3373d8886476911" providerId="Windows Live" clId="Web-{49C434B7-D7D1-40FC-8111-1E4CF2B7C528}" dt="2020-04-23T07:28:50.090" v="143" actId="14100"/>
          <ac:cxnSpMkLst>
            <pc:docMk/>
            <pc:sldMk cId="109857222" sldId="256"/>
            <ac:cxnSpMk id="26" creationId="{D8248DD9-91BC-47F2-A381-B585DABECA34}"/>
          </ac:cxnSpMkLst>
        </pc:cxnChg>
        <pc:cxnChg chg="add del mod">
          <ac:chgData name="Nuria Queralt" userId="e3373d8886476911" providerId="Windows Live" clId="Web-{49C434B7-D7D1-40FC-8111-1E4CF2B7C528}" dt="2020-04-23T06:28:07.221" v="37"/>
          <ac:cxnSpMkLst>
            <pc:docMk/>
            <pc:sldMk cId="109857222" sldId="256"/>
            <ac:cxnSpMk id="27" creationId="{473A5469-A69D-41E7-A4E2-BAEDE28386E8}"/>
          </ac:cxnSpMkLst>
        </pc:cxnChg>
        <pc:cxnChg chg="add mod">
          <ac:chgData name="Nuria Queralt" userId="e3373d8886476911" providerId="Windows Live" clId="Web-{49C434B7-D7D1-40FC-8111-1E4CF2B7C528}" dt="2020-04-23T06:28:58.411" v="48" actId="14100"/>
          <ac:cxnSpMkLst>
            <pc:docMk/>
            <pc:sldMk cId="109857222" sldId="256"/>
            <ac:cxnSpMk id="28" creationId="{2D4A34BD-0E89-43F9-BC21-AE63ACD946D7}"/>
          </ac:cxnSpMkLst>
        </pc:cxnChg>
        <pc:cxnChg chg="add mod">
          <ac:chgData name="Nuria Queralt" userId="e3373d8886476911" providerId="Windows Live" clId="Web-{49C434B7-D7D1-40FC-8111-1E4CF2B7C528}" dt="2020-04-23T06:29:11.614" v="52" actId="14100"/>
          <ac:cxnSpMkLst>
            <pc:docMk/>
            <pc:sldMk cId="109857222" sldId="256"/>
            <ac:cxnSpMk id="29" creationId="{49148DDB-87A2-47B9-8250-A84DC1BA9636}"/>
          </ac:cxnSpMkLst>
        </pc:cxnChg>
        <pc:cxnChg chg="add mod">
          <ac:chgData name="Nuria Queralt" userId="e3373d8886476911" providerId="Windows Live" clId="Web-{49C434B7-D7D1-40FC-8111-1E4CF2B7C528}" dt="2020-04-23T06:29:24.117" v="55" actId="14100"/>
          <ac:cxnSpMkLst>
            <pc:docMk/>
            <pc:sldMk cId="109857222" sldId="256"/>
            <ac:cxnSpMk id="30" creationId="{F412D958-D69E-4C9A-A20A-5BC0B3CD8A41}"/>
          </ac:cxnSpMkLst>
        </pc:cxnChg>
        <pc:cxnChg chg="add mod">
          <ac:chgData name="Nuria Queralt" userId="e3373d8886476911" providerId="Windows Live" clId="Web-{49C434B7-D7D1-40FC-8111-1E4CF2B7C528}" dt="2020-04-23T06:35:05.080" v="81" actId="14100"/>
          <ac:cxnSpMkLst>
            <pc:docMk/>
            <pc:sldMk cId="109857222" sldId="256"/>
            <ac:cxnSpMk id="31" creationId="{72522B5B-838A-415E-97A1-D85BED0E991F}"/>
          </ac:cxnSpMkLst>
        </pc:cxnChg>
        <pc:cxnChg chg="add mod">
          <ac:chgData name="Nuria Queralt" userId="e3373d8886476911" providerId="Windows Live" clId="Web-{49C434B7-D7D1-40FC-8111-1E4CF2B7C528}" dt="2020-04-23T06:32:43.497" v="77" actId="14100"/>
          <ac:cxnSpMkLst>
            <pc:docMk/>
            <pc:sldMk cId="109857222" sldId="256"/>
            <ac:cxnSpMk id="32" creationId="{58245141-5D66-4883-9652-CBC364234247}"/>
          </ac:cxnSpMkLst>
        </pc:cxnChg>
        <pc:cxnChg chg="add mod">
          <ac:chgData name="Nuria Queralt" userId="e3373d8886476911" providerId="Windows Live" clId="Web-{49C434B7-D7D1-40FC-8111-1E4CF2B7C528}" dt="2020-04-23T06:35:58.629" v="86" actId="14100"/>
          <ac:cxnSpMkLst>
            <pc:docMk/>
            <pc:sldMk cId="109857222" sldId="256"/>
            <ac:cxnSpMk id="33" creationId="{332E5D53-67B1-42E3-B73C-FC0E98F0B57B}"/>
          </ac:cxnSpMkLst>
        </pc:cxnChg>
        <pc:cxnChg chg="add mod">
          <ac:chgData name="Nuria Queralt" userId="e3373d8886476911" providerId="Windows Live" clId="Web-{49C434B7-D7D1-40FC-8111-1E4CF2B7C528}" dt="2020-04-23T06:36:31.833" v="91" actId="14100"/>
          <ac:cxnSpMkLst>
            <pc:docMk/>
            <pc:sldMk cId="109857222" sldId="256"/>
            <ac:cxnSpMk id="34" creationId="{BE8851DC-03D0-4E24-B328-E12F5CDDB409}"/>
          </ac:cxnSpMkLst>
        </pc:cxnChg>
        <pc:cxnChg chg="add mod">
          <ac:chgData name="Nuria Queralt" userId="e3373d8886476911" providerId="Windows Live" clId="Web-{49C434B7-D7D1-40FC-8111-1E4CF2B7C528}" dt="2020-04-23T06:37:17.756" v="98" actId="14100"/>
          <ac:cxnSpMkLst>
            <pc:docMk/>
            <pc:sldMk cId="109857222" sldId="256"/>
            <ac:cxnSpMk id="35" creationId="{4634D80C-558F-4B72-A93C-3FEADF4F3AB0}"/>
          </ac:cxnSpMkLst>
        </pc:cxnChg>
        <pc:cxnChg chg="add mod">
          <ac:chgData name="Nuria Queralt" userId="e3373d8886476911" providerId="Windows Live" clId="Web-{49C434B7-D7D1-40FC-8111-1E4CF2B7C528}" dt="2020-04-23T06:38:20.009" v="110" actId="14100"/>
          <ac:cxnSpMkLst>
            <pc:docMk/>
            <pc:sldMk cId="109857222" sldId="256"/>
            <ac:cxnSpMk id="36" creationId="{49790775-F352-4000-BEA5-A821784585C5}"/>
          </ac:cxnSpMkLst>
        </pc:cxnChg>
        <pc:cxnChg chg="add mod">
          <ac:chgData name="Nuria Queralt" userId="e3373d8886476911" providerId="Windows Live" clId="Web-{49C434B7-D7D1-40FC-8111-1E4CF2B7C528}" dt="2020-04-23T06:38:13.899" v="109" actId="14100"/>
          <ac:cxnSpMkLst>
            <pc:docMk/>
            <pc:sldMk cId="109857222" sldId="256"/>
            <ac:cxnSpMk id="37" creationId="{E18ADA3F-2FA1-4E8A-B18C-735446905EB4}"/>
          </ac:cxnSpMkLst>
        </pc:cxnChg>
        <pc:cxnChg chg="add del mod">
          <ac:chgData name="Nuria Queralt" userId="e3373d8886476911" providerId="Windows Live" clId="Web-{49C434B7-D7D1-40FC-8111-1E4CF2B7C528}" dt="2020-04-23T07:31:47.690" v="147"/>
          <ac:cxnSpMkLst>
            <pc:docMk/>
            <pc:sldMk cId="109857222" sldId="256"/>
            <ac:cxnSpMk id="41" creationId="{466A2D40-4C71-4EC2-9B05-29C27F75E7DE}"/>
          </ac:cxnSpMkLst>
        </pc:cxnChg>
        <pc:cxnChg chg="add del mod">
          <ac:chgData name="Nuria Queralt" userId="e3373d8886476911" providerId="Windows Live" clId="Web-{49C434B7-D7D1-40FC-8111-1E4CF2B7C528}" dt="2020-04-23T07:37:06.293" v="227" actId="1076"/>
          <ac:cxnSpMkLst>
            <pc:docMk/>
            <pc:sldMk cId="109857222" sldId="256"/>
            <ac:cxnSpMk id="49" creationId="{8E211932-F319-4586-8048-35F595EEAAFD}"/>
          </ac:cxnSpMkLst>
        </pc:cxnChg>
        <pc:cxnChg chg="add mod">
          <ac:chgData name="Nuria Queralt" userId="e3373d8886476911" providerId="Windows Live" clId="Web-{49C434B7-D7D1-40FC-8111-1E4CF2B7C528}" dt="2020-04-23T07:35:10.884" v="201" actId="14100"/>
          <ac:cxnSpMkLst>
            <pc:docMk/>
            <pc:sldMk cId="109857222" sldId="256"/>
            <ac:cxnSpMk id="50" creationId="{34256D01-4B2E-4869-94C3-EB4D56576F7E}"/>
          </ac:cxnSpMkLst>
        </pc:cxnChg>
        <pc:cxnChg chg="add mod">
          <ac:chgData name="Nuria Queralt" userId="e3373d8886476911" providerId="Windows Live" clId="Web-{49C434B7-D7D1-40FC-8111-1E4CF2B7C528}" dt="2020-04-23T07:35:22.650" v="205" actId="14100"/>
          <ac:cxnSpMkLst>
            <pc:docMk/>
            <pc:sldMk cId="109857222" sldId="256"/>
            <ac:cxnSpMk id="51" creationId="{A801F7ED-58EB-4AF7-84DC-BB7FC1BA32A8}"/>
          </ac:cxnSpMkLst>
        </pc:cxnChg>
        <pc:cxnChg chg="add mod">
          <ac:chgData name="Nuria Queralt" userId="e3373d8886476911" providerId="Windows Live" clId="Web-{49C434B7-D7D1-40FC-8111-1E4CF2B7C528}" dt="2020-04-23T07:35:35.134" v="209" actId="14100"/>
          <ac:cxnSpMkLst>
            <pc:docMk/>
            <pc:sldMk cId="109857222" sldId="256"/>
            <ac:cxnSpMk id="52" creationId="{40968408-6600-497F-812E-7429EF2B3315}"/>
          </ac:cxnSpMkLst>
        </pc:cxnChg>
        <pc:cxnChg chg="add mod">
          <ac:chgData name="Nuria Queralt" userId="e3373d8886476911" providerId="Windows Live" clId="Web-{49C434B7-D7D1-40FC-8111-1E4CF2B7C528}" dt="2020-04-23T07:35:43.681" v="212" actId="14100"/>
          <ac:cxnSpMkLst>
            <pc:docMk/>
            <pc:sldMk cId="109857222" sldId="256"/>
            <ac:cxnSpMk id="53" creationId="{E0A0DD90-0B16-4A9A-8BD0-AC320D3E188E}"/>
          </ac:cxnSpMkLst>
        </pc:cxnChg>
        <pc:cxnChg chg="add mod">
          <ac:chgData name="Nuria Queralt" userId="e3373d8886476911" providerId="Windows Live" clId="Web-{49C434B7-D7D1-40FC-8111-1E4CF2B7C528}" dt="2020-04-23T07:36:03.323" v="217" actId="14100"/>
          <ac:cxnSpMkLst>
            <pc:docMk/>
            <pc:sldMk cId="109857222" sldId="256"/>
            <ac:cxnSpMk id="54" creationId="{37F5B962-281D-4134-B366-88E0424C9D00}"/>
          </ac:cxnSpMkLst>
        </pc:cxnChg>
        <pc:cxnChg chg="add mod">
          <ac:chgData name="Nuria Queralt" userId="e3373d8886476911" providerId="Windows Live" clId="Web-{49C434B7-D7D1-40FC-8111-1E4CF2B7C528}" dt="2020-04-23T07:37:24.732" v="232" actId="14100"/>
          <ac:cxnSpMkLst>
            <pc:docMk/>
            <pc:sldMk cId="109857222" sldId="256"/>
            <ac:cxnSpMk id="55" creationId="{80683216-D4B7-4007-A191-0F734BCB44BC}"/>
          </ac:cxnSpMkLst>
        </pc:cxnChg>
      </pc:sldChg>
    </pc:docChg>
  </pc:docChgLst>
  <pc:docChgLst>
    <pc:chgData name="Nuria Queralt" userId="e3373d8886476911" providerId="Windows Live" clId="Web-{5D562C15-DA34-4E60-B238-3AE1CFEC4A42}"/>
    <pc:docChg chg="addSld modSld sldOrd">
      <pc:chgData name="Nuria Queralt" userId="e3373d8886476911" providerId="Windows Live" clId="Web-{5D562C15-DA34-4E60-B238-3AE1CFEC4A42}" dt="2020-05-22T13:43:00.800" v="1486" actId="1076"/>
      <pc:docMkLst>
        <pc:docMk/>
      </pc:docMkLst>
      <pc:sldChg chg="addSp delSp modSp">
        <pc:chgData name="Nuria Queralt" userId="e3373d8886476911" providerId="Windows Live" clId="Web-{5D562C15-DA34-4E60-B238-3AE1CFEC4A42}" dt="2020-05-22T10:05:03.499" v="1"/>
        <pc:sldMkLst>
          <pc:docMk/>
          <pc:sldMk cId="4094838455" sldId="257"/>
        </pc:sldMkLst>
        <pc:picChg chg="del">
          <ac:chgData name="Nuria Queralt" userId="e3373d8886476911" providerId="Windows Live" clId="Web-{5D562C15-DA34-4E60-B238-3AE1CFEC4A42}" dt="2020-05-22T10:04:55.874" v="0"/>
          <ac:picMkLst>
            <pc:docMk/>
            <pc:sldMk cId="4094838455" sldId="257"/>
            <ac:picMk id="2" creationId="{D8D16184-77F4-41DF-9591-0FE85D136DA1}"/>
          </ac:picMkLst>
        </pc:picChg>
        <pc:picChg chg="add mod">
          <ac:chgData name="Nuria Queralt" userId="e3373d8886476911" providerId="Windows Live" clId="Web-{5D562C15-DA34-4E60-B238-3AE1CFEC4A42}" dt="2020-05-22T10:05:03.499" v="1"/>
          <ac:picMkLst>
            <pc:docMk/>
            <pc:sldMk cId="4094838455" sldId="257"/>
            <ac:picMk id="3" creationId="{581B579E-35F2-4486-9B0C-E95EDB1B1082}"/>
          </ac:picMkLst>
        </pc:picChg>
      </pc:sldChg>
      <pc:sldChg chg="addSp delSp modSp">
        <pc:chgData name="Nuria Queralt" userId="e3373d8886476911" providerId="Windows Live" clId="Web-{5D562C15-DA34-4E60-B238-3AE1CFEC4A42}" dt="2020-05-22T10:05:26.296" v="3"/>
        <pc:sldMkLst>
          <pc:docMk/>
          <pc:sldMk cId="1231362634" sldId="258"/>
        </pc:sldMkLst>
        <pc:picChg chg="del">
          <ac:chgData name="Nuria Queralt" userId="e3373d8886476911" providerId="Windows Live" clId="Web-{5D562C15-DA34-4E60-B238-3AE1CFEC4A42}" dt="2020-05-22T10:05:24.531" v="2"/>
          <ac:picMkLst>
            <pc:docMk/>
            <pc:sldMk cId="1231362634" sldId="258"/>
            <ac:picMk id="2" creationId="{C8FCC2FF-F25B-4CC6-A07D-7D2DC72A379A}"/>
          </ac:picMkLst>
        </pc:picChg>
        <pc:picChg chg="add mod">
          <ac:chgData name="Nuria Queralt" userId="e3373d8886476911" providerId="Windows Live" clId="Web-{5D562C15-DA34-4E60-B238-3AE1CFEC4A42}" dt="2020-05-22T10:05:26.296" v="3"/>
          <ac:picMkLst>
            <pc:docMk/>
            <pc:sldMk cId="1231362634" sldId="258"/>
            <ac:picMk id="3" creationId="{92E1D1B0-4826-4E46-A246-FF44F8B89F4B}"/>
          </ac:picMkLst>
        </pc:picChg>
      </pc:sldChg>
      <pc:sldChg chg="addSp modSp new mod ord modClrScheme chgLayout">
        <pc:chgData name="Nuria Queralt" userId="e3373d8886476911" providerId="Windows Live" clId="Web-{5D562C15-DA34-4E60-B238-3AE1CFEC4A42}" dt="2020-05-22T10:16:39.522" v="237" actId="20577"/>
        <pc:sldMkLst>
          <pc:docMk/>
          <pc:sldMk cId="1594546327" sldId="259"/>
        </pc:sldMkLst>
        <pc:spChg chg="add mod">
          <ac:chgData name="Nuria Queralt" userId="e3373d8886476911" providerId="Windows Live" clId="Web-{5D562C15-DA34-4E60-B238-3AE1CFEC4A42}" dt="2020-05-22T10:13:34.438" v="27" actId="20577"/>
          <ac:spMkLst>
            <pc:docMk/>
            <pc:sldMk cId="1594546327" sldId="259"/>
            <ac:spMk id="2" creationId="{A7114D1B-D2C9-4C0D-899C-9D5054959D3C}"/>
          </ac:spMkLst>
        </pc:spChg>
        <pc:spChg chg="add mod">
          <ac:chgData name="Nuria Queralt" userId="e3373d8886476911" providerId="Windows Live" clId="Web-{5D562C15-DA34-4E60-B238-3AE1CFEC4A42}" dt="2020-05-22T10:16:39.522" v="237" actId="20577"/>
          <ac:spMkLst>
            <pc:docMk/>
            <pc:sldMk cId="1594546327" sldId="259"/>
            <ac:spMk id="3" creationId="{F46A09A1-D3DF-49A7-BA1C-74EFAD2961E0}"/>
          </ac:spMkLst>
        </pc:spChg>
      </pc:sldChg>
      <pc:sldChg chg="modSp new">
        <pc:chgData name="Nuria Queralt" userId="e3373d8886476911" providerId="Windows Live" clId="Web-{5D562C15-DA34-4E60-B238-3AE1CFEC4A42}" dt="2020-05-22T10:33:14.452" v="718" actId="20577"/>
        <pc:sldMkLst>
          <pc:docMk/>
          <pc:sldMk cId="1283063945" sldId="260"/>
        </pc:sldMkLst>
        <pc:spChg chg="mod">
          <ac:chgData name="Nuria Queralt" userId="e3373d8886476911" providerId="Windows Live" clId="Web-{5D562C15-DA34-4E60-B238-3AE1CFEC4A42}" dt="2020-05-22T10:33:14.452" v="718" actId="20577"/>
          <ac:spMkLst>
            <pc:docMk/>
            <pc:sldMk cId="1283063945" sldId="260"/>
            <ac:spMk id="2" creationId="{FDAD3B8F-DACA-4D64-8596-89DFDA17704E}"/>
          </ac:spMkLst>
        </pc:spChg>
        <pc:spChg chg="mod">
          <ac:chgData name="Nuria Queralt" userId="e3373d8886476911" providerId="Windows Live" clId="Web-{5D562C15-DA34-4E60-B238-3AE1CFEC4A42}" dt="2020-05-22T10:31:21.552" v="700" actId="20577"/>
          <ac:spMkLst>
            <pc:docMk/>
            <pc:sldMk cId="1283063945" sldId="260"/>
            <ac:spMk id="3" creationId="{14F76C94-D4FE-45CA-A9F4-74C1A283F717}"/>
          </ac:spMkLst>
        </pc:spChg>
      </pc:sldChg>
      <pc:sldChg chg="addSp delSp modSp new ord">
        <pc:chgData name="Nuria Queralt" userId="e3373d8886476911" providerId="Windows Live" clId="Web-{5D562C15-DA34-4E60-B238-3AE1CFEC4A42}" dt="2020-05-22T12:02:45.823" v="1357" actId="1076"/>
        <pc:sldMkLst>
          <pc:docMk/>
          <pc:sldMk cId="974080942" sldId="261"/>
        </pc:sldMkLst>
        <pc:spChg chg="mod">
          <ac:chgData name="Nuria Queralt" userId="e3373d8886476911" providerId="Windows Live" clId="Web-{5D562C15-DA34-4E60-B238-3AE1CFEC4A42}" dt="2020-05-22T10:18:17.009" v="313" actId="20577"/>
          <ac:spMkLst>
            <pc:docMk/>
            <pc:sldMk cId="974080942" sldId="261"/>
            <ac:spMk id="2" creationId="{3B3FE538-6CE9-4BCA-B00C-07039F6F6F69}"/>
          </ac:spMkLst>
        </pc:spChg>
        <pc:spChg chg="add del mod">
          <ac:chgData name="Nuria Queralt" userId="e3373d8886476911" providerId="Windows Live" clId="Web-{5D562C15-DA34-4E60-B238-3AE1CFEC4A42}" dt="2020-05-22T11:57:42.836" v="1344"/>
          <ac:spMkLst>
            <pc:docMk/>
            <pc:sldMk cId="974080942" sldId="261"/>
            <ac:spMk id="4" creationId="{4BFA5667-5252-4263-B892-50705004621E}"/>
          </ac:spMkLst>
        </pc:spChg>
        <pc:picChg chg="add mod modCrop">
          <ac:chgData name="Nuria Queralt" userId="e3373d8886476911" providerId="Windows Live" clId="Web-{5D562C15-DA34-4E60-B238-3AE1CFEC4A42}" dt="2020-05-22T12:02:45.823" v="1357" actId="1076"/>
          <ac:picMkLst>
            <pc:docMk/>
            <pc:sldMk cId="974080942" sldId="261"/>
            <ac:picMk id="5" creationId="{686660CD-B2EC-4152-9D23-00D4E8941B3C}"/>
          </ac:picMkLst>
        </pc:picChg>
      </pc:sldChg>
      <pc:sldChg chg="modSp new mod modClrScheme chgLayout">
        <pc:chgData name="Nuria Queralt" userId="e3373d8886476911" providerId="Windows Live" clId="Web-{5D562C15-DA34-4E60-B238-3AE1CFEC4A42}" dt="2020-05-22T10:35:20.030" v="783"/>
        <pc:sldMkLst>
          <pc:docMk/>
          <pc:sldMk cId="4036437640" sldId="262"/>
        </pc:sldMkLst>
        <pc:spChg chg="mod ord">
          <ac:chgData name="Nuria Queralt" userId="e3373d8886476911" providerId="Windows Live" clId="Web-{5D562C15-DA34-4E60-B238-3AE1CFEC4A42}" dt="2020-05-22T10:35:20.030" v="783"/>
          <ac:spMkLst>
            <pc:docMk/>
            <pc:sldMk cId="4036437640" sldId="262"/>
            <ac:spMk id="2" creationId="{D53E6955-5525-4F8B-B00D-FC7960D5855B}"/>
          </ac:spMkLst>
        </pc:spChg>
        <pc:spChg chg="mod ord">
          <ac:chgData name="Nuria Queralt" userId="e3373d8886476911" providerId="Windows Live" clId="Web-{5D562C15-DA34-4E60-B238-3AE1CFEC4A42}" dt="2020-05-22T10:35:20.030" v="783"/>
          <ac:spMkLst>
            <pc:docMk/>
            <pc:sldMk cId="4036437640" sldId="262"/>
            <ac:spMk id="3" creationId="{DFA7695C-477F-4DE0-8B78-F1379ED77E52}"/>
          </ac:spMkLst>
        </pc:spChg>
      </pc:sldChg>
      <pc:sldChg chg="addSp modSp new">
        <pc:chgData name="Nuria Queralt" userId="e3373d8886476911" providerId="Windows Live" clId="Web-{5D562C15-DA34-4E60-B238-3AE1CFEC4A42}" dt="2020-05-22T11:53:02.676" v="1340" actId="14100"/>
        <pc:sldMkLst>
          <pc:docMk/>
          <pc:sldMk cId="2954512690" sldId="263"/>
        </pc:sldMkLst>
        <pc:spChg chg="mod">
          <ac:chgData name="Nuria Queralt" userId="e3373d8886476911" providerId="Windows Live" clId="Web-{5D562C15-DA34-4E60-B238-3AE1CFEC4A42}" dt="2020-05-22T10:26:50.510" v="516" actId="20577"/>
          <ac:spMkLst>
            <pc:docMk/>
            <pc:sldMk cId="2954512690" sldId="263"/>
            <ac:spMk id="2" creationId="{0AE3F86A-394E-4E2C-AA97-14A1EE146C5F}"/>
          </ac:spMkLst>
        </pc:spChg>
        <pc:spChg chg="add mod">
          <ac:chgData name="Nuria Queralt" userId="e3373d8886476911" providerId="Windows Live" clId="Web-{5D562C15-DA34-4E60-B238-3AE1CFEC4A42}" dt="2020-05-22T11:52:46.473" v="1336" actId="14100"/>
          <ac:spMkLst>
            <pc:docMk/>
            <pc:sldMk cId="2954512690" sldId="263"/>
            <ac:spMk id="4" creationId="{498C70BC-FBAE-4BFF-835B-7805AAC9D105}"/>
          </ac:spMkLst>
        </pc:spChg>
        <pc:spChg chg="add mod">
          <ac:chgData name="Nuria Queralt" userId="e3373d8886476911" providerId="Windows Live" clId="Web-{5D562C15-DA34-4E60-B238-3AE1CFEC4A42}" dt="2020-05-22T11:53:02.676" v="1340" actId="14100"/>
          <ac:spMkLst>
            <pc:docMk/>
            <pc:sldMk cId="2954512690" sldId="263"/>
            <ac:spMk id="5" creationId="{27090CDB-7C09-48B0-BA75-0606C5B12A13}"/>
          </ac:spMkLst>
        </pc:spChg>
        <pc:picChg chg="add mod">
          <ac:chgData name="Nuria Queralt" userId="e3373d8886476911" providerId="Windows Live" clId="Web-{5D562C15-DA34-4E60-B238-3AE1CFEC4A42}" dt="2020-05-22T11:52:33.863" v="1334" actId="1076"/>
          <ac:picMkLst>
            <pc:docMk/>
            <pc:sldMk cId="2954512690" sldId="263"/>
            <ac:picMk id="3" creationId="{20118CE1-0027-4FBD-954F-3382642D87F9}"/>
          </ac:picMkLst>
        </pc:picChg>
      </pc:sldChg>
      <pc:sldChg chg="addSp delSp modSp new ord">
        <pc:chgData name="Nuria Queralt" userId="e3373d8886476911" providerId="Windows Live" clId="Web-{5D562C15-DA34-4E60-B238-3AE1CFEC4A42}" dt="2020-05-22T11:09:31.685" v="1310" actId="14100"/>
        <pc:sldMkLst>
          <pc:docMk/>
          <pc:sldMk cId="471445229" sldId="264"/>
        </pc:sldMkLst>
        <pc:spChg chg="mod">
          <ac:chgData name="Nuria Queralt" userId="e3373d8886476911" providerId="Windows Live" clId="Web-{5D562C15-DA34-4E60-B238-3AE1CFEC4A42}" dt="2020-05-22T10:28:14.231" v="554" actId="20577"/>
          <ac:spMkLst>
            <pc:docMk/>
            <pc:sldMk cId="471445229" sldId="264"/>
            <ac:spMk id="2" creationId="{E665DC0A-AF7A-4B49-93C6-B28CA92FEC4F}"/>
          </ac:spMkLst>
        </pc:spChg>
        <pc:spChg chg="add mod">
          <ac:chgData name="Nuria Queralt" userId="e3373d8886476911" providerId="Windows Live" clId="Web-{5D562C15-DA34-4E60-B238-3AE1CFEC4A42}" dt="2020-05-22T10:48:14.392" v="875" actId="20577"/>
          <ac:spMkLst>
            <pc:docMk/>
            <pc:sldMk cId="471445229" sldId="264"/>
            <ac:spMk id="4" creationId="{7844C1B9-1EA2-4144-B257-710B4F1A4602}"/>
          </ac:spMkLst>
        </pc:spChg>
        <pc:spChg chg="add del mod">
          <ac:chgData name="Nuria Queralt" userId="e3373d8886476911" providerId="Windows Live" clId="Web-{5D562C15-DA34-4E60-B238-3AE1CFEC4A42}" dt="2020-05-22T10:53:41.137" v="887"/>
          <ac:spMkLst>
            <pc:docMk/>
            <pc:sldMk cId="471445229" sldId="264"/>
            <ac:spMk id="5" creationId="{E2DD2A8C-6793-4033-A176-98CF0C9D37BA}"/>
          </ac:spMkLst>
        </pc:spChg>
        <pc:spChg chg="add mod">
          <ac:chgData name="Nuria Queralt" userId="e3373d8886476911" providerId="Windows Live" clId="Web-{5D562C15-DA34-4E60-B238-3AE1CFEC4A42}" dt="2020-05-22T11:08:48.324" v="1288" actId="1076"/>
          <ac:spMkLst>
            <pc:docMk/>
            <pc:sldMk cId="471445229" sldId="264"/>
            <ac:spMk id="6" creationId="{8B507A7F-52F9-4585-8375-E3B2F30AEF4E}"/>
          </ac:spMkLst>
        </pc:spChg>
        <pc:spChg chg="add mod">
          <ac:chgData name="Nuria Queralt" userId="e3373d8886476911" providerId="Windows Live" clId="Web-{5D562C15-DA34-4E60-B238-3AE1CFEC4A42}" dt="2020-05-22T11:08:48.340" v="1289" actId="1076"/>
          <ac:spMkLst>
            <pc:docMk/>
            <pc:sldMk cId="471445229" sldId="264"/>
            <ac:spMk id="7" creationId="{4DB4932C-F477-4FB0-B014-AE1B4580A9BC}"/>
          </ac:spMkLst>
        </pc:spChg>
        <pc:spChg chg="add mod">
          <ac:chgData name="Nuria Queralt" userId="e3373d8886476911" providerId="Windows Live" clId="Web-{5D562C15-DA34-4E60-B238-3AE1CFEC4A42}" dt="2020-05-22T11:08:48.355" v="1290" actId="1076"/>
          <ac:spMkLst>
            <pc:docMk/>
            <pc:sldMk cId="471445229" sldId="264"/>
            <ac:spMk id="8" creationId="{7B7322B0-70A1-4708-B5D8-C2E8474F9353}"/>
          </ac:spMkLst>
        </pc:spChg>
        <pc:spChg chg="add mod">
          <ac:chgData name="Nuria Queralt" userId="e3373d8886476911" providerId="Windows Live" clId="Web-{5D562C15-DA34-4E60-B238-3AE1CFEC4A42}" dt="2020-05-22T11:08:48.371" v="1291" actId="1076"/>
          <ac:spMkLst>
            <pc:docMk/>
            <pc:sldMk cId="471445229" sldId="264"/>
            <ac:spMk id="9" creationId="{12863E38-C0AB-418C-A82C-5B560DD8AC12}"/>
          </ac:spMkLst>
        </pc:spChg>
        <pc:spChg chg="add mod">
          <ac:chgData name="Nuria Queralt" userId="e3373d8886476911" providerId="Windows Live" clId="Web-{5D562C15-DA34-4E60-B238-3AE1CFEC4A42}" dt="2020-05-22T11:08:48.387" v="1292" actId="1076"/>
          <ac:spMkLst>
            <pc:docMk/>
            <pc:sldMk cId="471445229" sldId="264"/>
            <ac:spMk id="10" creationId="{385909C9-D562-4302-9712-8F3FF1A6FDF1}"/>
          </ac:spMkLst>
        </pc:spChg>
        <pc:spChg chg="add mod">
          <ac:chgData name="Nuria Queralt" userId="e3373d8886476911" providerId="Windows Live" clId="Web-{5D562C15-DA34-4E60-B238-3AE1CFEC4A42}" dt="2020-05-22T11:08:48.402" v="1294" actId="1076"/>
          <ac:spMkLst>
            <pc:docMk/>
            <pc:sldMk cId="471445229" sldId="264"/>
            <ac:spMk id="12" creationId="{DB9A38E7-46BB-4E1B-8CE7-63438D053614}"/>
          </ac:spMkLst>
        </pc:spChg>
        <pc:spChg chg="add mod">
          <ac:chgData name="Nuria Queralt" userId="e3373d8886476911" providerId="Windows Live" clId="Web-{5D562C15-DA34-4E60-B238-3AE1CFEC4A42}" dt="2020-05-22T11:08:48.418" v="1295" actId="1076"/>
          <ac:spMkLst>
            <pc:docMk/>
            <pc:sldMk cId="471445229" sldId="264"/>
            <ac:spMk id="13" creationId="{D938437E-1925-4D81-895B-B0917AB9AF3A}"/>
          </ac:spMkLst>
        </pc:spChg>
        <pc:spChg chg="add mod">
          <ac:chgData name="Nuria Queralt" userId="e3373d8886476911" providerId="Windows Live" clId="Web-{5D562C15-DA34-4E60-B238-3AE1CFEC4A42}" dt="2020-05-22T11:08:48.433" v="1296" actId="1076"/>
          <ac:spMkLst>
            <pc:docMk/>
            <pc:sldMk cId="471445229" sldId="264"/>
            <ac:spMk id="14" creationId="{6DA48C8A-6394-443E-957B-37F752F061A0}"/>
          </ac:spMkLst>
        </pc:spChg>
        <pc:spChg chg="add mod">
          <ac:chgData name="Nuria Queralt" userId="e3373d8886476911" providerId="Windows Live" clId="Web-{5D562C15-DA34-4E60-B238-3AE1CFEC4A42}" dt="2020-05-22T11:08:48.512" v="1302" actId="1076"/>
          <ac:spMkLst>
            <pc:docMk/>
            <pc:sldMk cId="471445229" sldId="264"/>
            <ac:spMk id="18" creationId="{EC4E20EF-F7F7-43AB-BC75-1E563BCBE833}"/>
          </ac:spMkLst>
        </pc:spChg>
        <pc:spChg chg="add mod">
          <ac:chgData name="Nuria Queralt" userId="e3373d8886476911" providerId="Windows Live" clId="Web-{5D562C15-DA34-4E60-B238-3AE1CFEC4A42}" dt="2020-05-22T11:08:48.496" v="1301" actId="1076"/>
          <ac:spMkLst>
            <pc:docMk/>
            <pc:sldMk cId="471445229" sldId="264"/>
            <ac:spMk id="19" creationId="{5C60F209-0B2F-4C77-B907-DAC6769CAC6D}"/>
          </ac:spMkLst>
        </pc:spChg>
        <pc:spChg chg="add mod">
          <ac:chgData name="Nuria Queralt" userId="e3373d8886476911" providerId="Windows Live" clId="Web-{5D562C15-DA34-4E60-B238-3AE1CFEC4A42}" dt="2020-05-22T11:08:48.480" v="1300" actId="1076"/>
          <ac:spMkLst>
            <pc:docMk/>
            <pc:sldMk cId="471445229" sldId="264"/>
            <ac:spMk id="20" creationId="{C5296E11-7EB7-459C-AE77-E04D38128258}"/>
          </ac:spMkLst>
        </pc:spChg>
        <pc:spChg chg="add mod">
          <ac:chgData name="Nuria Queralt" userId="e3373d8886476911" providerId="Windows Live" clId="Web-{5D562C15-DA34-4E60-B238-3AE1CFEC4A42}" dt="2020-05-22T11:08:48.527" v="1303" actId="1076"/>
          <ac:spMkLst>
            <pc:docMk/>
            <pc:sldMk cId="471445229" sldId="264"/>
            <ac:spMk id="21" creationId="{AC6876B3-43B2-42C0-A7B5-64C436436ADC}"/>
          </ac:spMkLst>
        </pc:spChg>
        <pc:spChg chg="add mod">
          <ac:chgData name="Nuria Queralt" userId="e3373d8886476911" providerId="Windows Live" clId="Web-{5D562C15-DA34-4E60-B238-3AE1CFEC4A42}" dt="2020-05-22T11:09:31.685" v="1310" actId="14100"/>
          <ac:spMkLst>
            <pc:docMk/>
            <pc:sldMk cId="471445229" sldId="264"/>
            <ac:spMk id="22" creationId="{7DCC2648-43F0-4806-B3CB-0D7DBD84F30F}"/>
          </ac:spMkLst>
        </pc:spChg>
        <pc:picChg chg="add mod modCrop">
          <ac:chgData name="Nuria Queralt" userId="e3373d8886476911" providerId="Windows Live" clId="Web-{5D562C15-DA34-4E60-B238-3AE1CFEC4A42}" dt="2020-05-22T10:48:28.002" v="879" actId="14100"/>
          <ac:picMkLst>
            <pc:docMk/>
            <pc:sldMk cId="471445229" sldId="264"/>
            <ac:picMk id="3" creationId="{54B28F4A-74FA-4672-A32D-9D747F0606BB}"/>
          </ac:picMkLst>
        </pc:picChg>
        <pc:cxnChg chg="add mod">
          <ac:chgData name="Nuria Queralt" userId="e3373d8886476911" providerId="Windows Live" clId="Web-{5D562C15-DA34-4E60-B238-3AE1CFEC4A42}" dt="2020-05-22T11:08:48.402" v="1293" actId="1076"/>
          <ac:cxnSpMkLst>
            <pc:docMk/>
            <pc:sldMk cId="471445229" sldId="264"/>
            <ac:cxnSpMk id="11" creationId="{6F28FAA0-E56F-4F83-9E2C-04727FC2E10E}"/>
          </ac:cxnSpMkLst>
        </pc:cxnChg>
        <pc:cxnChg chg="add mod">
          <ac:chgData name="Nuria Queralt" userId="e3373d8886476911" providerId="Windows Live" clId="Web-{5D562C15-DA34-4E60-B238-3AE1CFEC4A42}" dt="2020-05-22T11:08:48.449" v="1297" actId="1076"/>
          <ac:cxnSpMkLst>
            <pc:docMk/>
            <pc:sldMk cId="471445229" sldId="264"/>
            <ac:cxnSpMk id="15" creationId="{4EDD1032-DFD0-46B4-8575-36F46949FB53}"/>
          </ac:cxnSpMkLst>
        </pc:cxnChg>
        <pc:cxnChg chg="add mod">
          <ac:chgData name="Nuria Queralt" userId="e3373d8886476911" providerId="Windows Live" clId="Web-{5D562C15-DA34-4E60-B238-3AE1CFEC4A42}" dt="2020-05-22T11:08:48.465" v="1298" actId="1076"/>
          <ac:cxnSpMkLst>
            <pc:docMk/>
            <pc:sldMk cId="471445229" sldId="264"/>
            <ac:cxnSpMk id="16" creationId="{2F08CC10-0AC4-4E24-8973-16FBA686F1D4}"/>
          </ac:cxnSpMkLst>
        </pc:cxnChg>
        <pc:cxnChg chg="add mod">
          <ac:chgData name="Nuria Queralt" userId="e3373d8886476911" providerId="Windows Live" clId="Web-{5D562C15-DA34-4E60-B238-3AE1CFEC4A42}" dt="2020-05-22T11:08:48.465" v="1299" actId="1076"/>
          <ac:cxnSpMkLst>
            <pc:docMk/>
            <pc:sldMk cId="471445229" sldId="264"/>
            <ac:cxnSpMk id="17" creationId="{CC1BDA84-90DB-4A69-9D63-69A96DC3E948}"/>
          </ac:cxnSpMkLst>
        </pc:cxnChg>
      </pc:sldChg>
      <pc:sldChg chg="addSp delSp modSp new ord">
        <pc:chgData name="Nuria Queralt" userId="e3373d8886476911" providerId="Windows Live" clId="Web-{5D562C15-DA34-4E60-B238-3AE1CFEC4A42}" dt="2020-05-22T13:43:00.800" v="1486" actId="1076"/>
        <pc:sldMkLst>
          <pc:docMk/>
          <pc:sldMk cId="4064957846" sldId="265"/>
        </pc:sldMkLst>
        <pc:spChg chg="mod">
          <ac:chgData name="Nuria Queralt" userId="e3373d8886476911" providerId="Windows Live" clId="Web-{5D562C15-DA34-4E60-B238-3AE1CFEC4A42}" dt="2020-05-22T13:40:52.748" v="1476" actId="20577"/>
          <ac:spMkLst>
            <pc:docMk/>
            <pc:sldMk cId="4064957846" sldId="265"/>
            <ac:spMk id="2" creationId="{64215215-DAE5-49E7-8993-09574C4E0E4E}"/>
          </ac:spMkLst>
        </pc:spChg>
        <pc:spChg chg="add mod">
          <ac:chgData name="Nuria Queralt" userId="e3373d8886476911" providerId="Windows Live" clId="Web-{5D562C15-DA34-4E60-B238-3AE1CFEC4A42}" dt="2020-05-22T13:43:00.800" v="1486" actId="1076"/>
          <ac:spMkLst>
            <pc:docMk/>
            <pc:sldMk cId="4064957846" sldId="265"/>
            <ac:spMk id="4" creationId="{D00385EF-89F3-4074-85F8-626F9B37632E}"/>
          </ac:spMkLst>
        </pc:spChg>
        <pc:picChg chg="add del mod">
          <ac:chgData name="Nuria Queralt" userId="e3373d8886476911" providerId="Windows Live" clId="Web-{5D562C15-DA34-4E60-B238-3AE1CFEC4A42}" dt="2020-05-22T13:40:09.637" v="1467"/>
          <ac:picMkLst>
            <pc:docMk/>
            <pc:sldMk cId="4064957846" sldId="265"/>
            <ac:picMk id="3" creationId="{D872CEA8-B595-4E2D-9756-A27818483F88}"/>
          </ac:picMkLst>
        </pc:picChg>
        <pc:picChg chg="add mod">
          <ac:chgData name="Nuria Queralt" userId="e3373d8886476911" providerId="Windows Live" clId="Web-{5D562C15-DA34-4E60-B238-3AE1CFEC4A42}" dt="2020-05-22T13:42:36.862" v="1484" actId="14100"/>
          <ac:picMkLst>
            <pc:docMk/>
            <pc:sldMk cId="4064957846" sldId="265"/>
            <ac:picMk id="5" creationId="{00BDD1D4-2703-4824-9462-9AC002C20F11}"/>
          </ac:picMkLst>
        </pc:picChg>
      </pc:sldChg>
      <pc:sldChg chg="addSp modSp new ord">
        <pc:chgData name="Nuria Queralt" userId="e3373d8886476911" providerId="Windows Live" clId="Web-{5D562C15-DA34-4E60-B238-3AE1CFEC4A42}" dt="2020-05-22T11:12:51.176" v="1324" actId="1076"/>
        <pc:sldMkLst>
          <pc:docMk/>
          <pc:sldMk cId="423535497" sldId="266"/>
        </pc:sldMkLst>
        <pc:spChg chg="mod">
          <ac:chgData name="Nuria Queralt" userId="e3373d8886476911" providerId="Windows Live" clId="Web-{5D562C15-DA34-4E60-B238-3AE1CFEC4A42}" dt="2020-05-22T11:12:30.237" v="1320" actId="20577"/>
          <ac:spMkLst>
            <pc:docMk/>
            <pc:sldMk cId="423535497" sldId="266"/>
            <ac:spMk id="2" creationId="{218F72C6-6E6F-41B7-9D34-D87E52726D9D}"/>
          </ac:spMkLst>
        </pc:spChg>
        <pc:picChg chg="add mod">
          <ac:chgData name="Nuria Queralt" userId="e3373d8886476911" providerId="Windows Live" clId="Web-{5D562C15-DA34-4E60-B238-3AE1CFEC4A42}" dt="2020-05-22T11:12:51.176" v="1324" actId="1076"/>
          <ac:picMkLst>
            <pc:docMk/>
            <pc:sldMk cId="423535497" sldId="266"/>
            <ac:picMk id="3" creationId="{14DA143D-CD43-46F3-B45B-1118624800D0}"/>
          </ac:picMkLst>
        </pc:picChg>
      </pc:sldChg>
      <pc:sldChg chg="modSp new">
        <pc:chgData name="Nuria Queralt" userId="e3373d8886476911" providerId="Windows Live" clId="Web-{5D562C15-DA34-4E60-B238-3AE1CFEC4A42}" dt="2020-05-22T10:35:09.451" v="780" actId="20577"/>
        <pc:sldMkLst>
          <pc:docMk/>
          <pc:sldMk cId="2186700575" sldId="267"/>
        </pc:sldMkLst>
        <pc:spChg chg="mod">
          <ac:chgData name="Nuria Queralt" userId="e3373d8886476911" providerId="Windows Live" clId="Web-{5D562C15-DA34-4E60-B238-3AE1CFEC4A42}" dt="2020-05-22T10:34:51.023" v="764" actId="20577"/>
          <ac:spMkLst>
            <pc:docMk/>
            <pc:sldMk cId="2186700575" sldId="267"/>
            <ac:spMk id="2" creationId="{6A6512E6-82F1-45A9-8268-355AAEA4C99A}"/>
          </ac:spMkLst>
        </pc:spChg>
        <pc:spChg chg="mod">
          <ac:chgData name="Nuria Queralt" userId="e3373d8886476911" providerId="Windows Live" clId="Web-{5D562C15-DA34-4E60-B238-3AE1CFEC4A42}" dt="2020-05-22T10:35:09.451" v="780" actId="20577"/>
          <ac:spMkLst>
            <pc:docMk/>
            <pc:sldMk cId="2186700575" sldId="267"/>
            <ac:spMk id="3" creationId="{A3A23C01-4FC6-45CD-9328-8554232D137D}"/>
          </ac:spMkLst>
        </pc:spChg>
      </pc:sldChg>
      <pc:sldChg chg="addSp modSp new mod modClrScheme chgLayout">
        <pc:chgData name="Nuria Queralt" userId="e3373d8886476911" providerId="Windows Live" clId="Web-{5D562C15-DA34-4E60-B238-3AE1CFEC4A42}" dt="2020-05-22T12:05:05.121" v="1364" actId="1076"/>
        <pc:sldMkLst>
          <pc:docMk/>
          <pc:sldMk cId="426709313" sldId="268"/>
        </pc:sldMkLst>
        <pc:spChg chg="add mod">
          <ac:chgData name="Nuria Queralt" userId="e3373d8886476911" providerId="Windows Live" clId="Web-{5D562C15-DA34-4E60-B238-3AE1CFEC4A42}" dt="2020-05-22T10:36:33.655" v="806" actId="20577"/>
          <ac:spMkLst>
            <pc:docMk/>
            <pc:sldMk cId="426709313" sldId="268"/>
            <ac:spMk id="2" creationId="{9F5A272C-0114-4FB0-B556-2DD156F4F60C}"/>
          </ac:spMkLst>
        </pc:spChg>
        <pc:picChg chg="add mod">
          <ac:chgData name="Nuria Queralt" userId="e3373d8886476911" providerId="Windows Live" clId="Web-{5D562C15-DA34-4E60-B238-3AE1CFEC4A42}" dt="2020-05-22T12:05:05.121" v="1364" actId="1076"/>
          <ac:picMkLst>
            <pc:docMk/>
            <pc:sldMk cId="426709313" sldId="268"/>
            <ac:picMk id="3" creationId="{8D4B1B29-ACCF-412B-ACB4-515D9C13C1EF}"/>
          </ac:picMkLst>
        </pc:picChg>
      </pc:sldChg>
    </pc:docChg>
  </pc:docChgLst>
  <pc:docChgLst>
    <pc:chgData name="Nuria Queralt" userId="e3373d8886476911" providerId="Windows Live" clId="Web-{5941D306-38B7-4011-B5F7-5AB0F96E4C27}"/>
    <pc:docChg chg="modSld">
      <pc:chgData name="Nuria Queralt" userId="e3373d8886476911" providerId="Windows Live" clId="Web-{5941D306-38B7-4011-B5F7-5AB0F96E4C27}" dt="2020-04-22T19:04:36.143" v="11" actId="1076"/>
      <pc:docMkLst>
        <pc:docMk/>
      </pc:docMkLst>
      <pc:sldChg chg="addSp delSp modSp">
        <pc:chgData name="Nuria Queralt" userId="e3373d8886476911" providerId="Windows Live" clId="Web-{5941D306-38B7-4011-B5F7-5AB0F96E4C27}" dt="2020-04-22T19:04:36.143" v="11" actId="1076"/>
        <pc:sldMkLst>
          <pc:docMk/>
          <pc:sldMk cId="109857222" sldId="256"/>
        </pc:sldMkLst>
        <pc:spChg chg="del">
          <ac:chgData name="Nuria Queralt" userId="e3373d8886476911" providerId="Windows Live" clId="Web-{5941D306-38B7-4011-B5F7-5AB0F96E4C27}" dt="2020-04-22T18:03:46.744" v="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Nuria Queralt" userId="e3373d8886476911" providerId="Windows Live" clId="Web-{5941D306-38B7-4011-B5F7-5AB0F96E4C27}" dt="2020-04-22T19:04:36.143" v="11" actId="1076"/>
          <ac:spMkLst>
            <pc:docMk/>
            <pc:sldMk cId="109857222" sldId="256"/>
            <ac:spMk id="2" creationId="{21B259CA-1216-48E2-A6BF-BB513719520E}"/>
          </ac:spMkLst>
        </pc:spChg>
        <pc:spChg chg="del">
          <ac:chgData name="Nuria Queralt" userId="e3373d8886476911" providerId="Windows Live" clId="Web-{5941D306-38B7-4011-B5F7-5AB0F96E4C27}" dt="2020-04-22T18:03:49.510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ésar Henrique Bernabé" userId="dc696dcb53c1eb56" providerId="Windows Live" clId="Web-{BAB33C9D-6985-4887-B565-0DFA5174C587}"/>
    <pc:docChg chg="modSld">
      <pc:chgData name="César Henrique Bernabé" userId="dc696dcb53c1eb56" providerId="Windows Live" clId="Web-{BAB33C9D-6985-4887-B565-0DFA5174C587}" dt="2020-04-29T17:54:06.396" v="1" actId="1076"/>
      <pc:docMkLst>
        <pc:docMk/>
      </pc:docMkLst>
      <pc:sldChg chg="modSp">
        <pc:chgData name="César Henrique Bernabé" userId="dc696dcb53c1eb56" providerId="Windows Live" clId="Web-{BAB33C9D-6985-4887-B565-0DFA5174C587}" dt="2020-04-29T17:54:06.396" v="1" actId="1076"/>
        <pc:sldMkLst>
          <pc:docMk/>
          <pc:sldMk cId="1231362634" sldId="258"/>
        </pc:sldMkLst>
        <pc:picChg chg="mod">
          <ac:chgData name="César Henrique Bernabé" userId="dc696dcb53c1eb56" providerId="Windows Live" clId="Web-{BAB33C9D-6985-4887-B565-0DFA5174C587}" dt="2020-04-29T17:54:06.396" v="1" actId="1076"/>
          <ac:picMkLst>
            <pc:docMk/>
            <pc:sldMk cId="1231362634" sldId="258"/>
            <ac:picMk id="2" creationId="{C8FCC2FF-F25B-4CC6-A07D-7D2DC72A37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4D1B-D2C9-4C0D-899C-9D5054959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Modeling MDs 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A09A1-D3DF-49A7-BA1C-74EFAD29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1. Predictors of deterioration (patient profile – disease trajectory)</a:t>
            </a:r>
          </a:p>
          <a:p>
            <a:r>
              <a:rPr lang="en-US" dirty="0">
                <a:cs typeface="Calibri"/>
              </a:rPr>
              <a:t>2. Predictors of underlying mechanism (disease stage)</a:t>
            </a:r>
          </a:p>
        </p:txBody>
      </p:sp>
    </p:spTree>
    <p:extLst>
      <p:ext uri="{BB962C8B-B14F-4D97-AF65-F5344CB8AC3E}">
        <p14:creationId xmlns:p14="http://schemas.microsoft.com/office/powerpoint/2010/main" val="159454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12E6-82F1-45A9-8268-355AAEA4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Linking to patient model and </a:t>
            </a:r>
            <a:r>
              <a:rPr lang="en-US" dirty="0" err="1">
                <a:cs typeface="Calibri Light"/>
              </a:rPr>
              <a:t>datestamp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3C01-4FC6-45CD-9328-8554232D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Temporal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2C6-6E6F-41B7-9D34-D87E5272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HCIM: </a:t>
            </a:r>
            <a:r>
              <a:rPr lang="en-US" sz="1800" dirty="0">
                <a:ea typeface="+mj-lt"/>
                <a:cs typeface="+mj-lt"/>
              </a:rPr>
              <a:t>https://zibs.nl/wiki/BodyWeight-v3.1(2019EN)</a:t>
            </a:r>
            <a:endParaRPr lang="en-US" sz="1800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DA143D-CD43-46F3-B45B-11186248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93" y="1793755"/>
            <a:ext cx="68199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272C-0114-4FB0-B556-2DD156F4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Cesar model</a:t>
            </a:r>
            <a:endParaRPr lang="en-US" dirty="0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D4B1B29-ACCF-412B-ACB4-515D9C13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523948"/>
            <a:ext cx="10780141" cy="50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5215-DAE5-49E7-8993-09574C4E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HL7-FHIR: </a:t>
            </a:r>
            <a:r>
              <a:rPr lang="en-US" sz="1800">
                <a:cs typeface="Calibri Light"/>
              </a:rPr>
              <a:t>this is an </a:t>
            </a:r>
            <a:r>
              <a:rPr lang="en-US" sz="1800" dirty="0">
                <a:cs typeface="Calibri Light"/>
              </a:rPr>
              <a:t>example </a:t>
            </a:r>
            <a:r>
              <a:rPr lang="en-US" sz="1800" dirty="0">
                <a:ea typeface="+mj-lt"/>
                <a:cs typeface="+mj-lt"/>
              </a:rPr>
              <a:t>https://fhirblog.com/2014/01/24/modelling-encounters-with-fhir/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385EF-89F3-4074-85F8-626F9B37632E}"/>
              </a:ext>
            </a:extLst>
          </p:cNvPr>
          <p:cNvSpPr txBox="1"/>
          <p:nvPr/>
        </p:nvSpPr>
        <p:spPr>
          <a:xfrm>
            <a:off x="684362" y="6133381"/>
            <a:ext cx="11139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Ronald Cornet pointed at during EJP CDE hackathon: https://www.hl7.org/fhir/observation-vitalsigns.html</a:t>
            </a:r>
          </a:p>
        </p:txBody>
      </p:sp>
      <p:pic>
        <p:nvPicPr>
          <p:cNvPr id="5" name="Picture 5" descr="A screenshot of a map&#10;&#10;Description generated with high confidence">
            <a:extLst>
              <a:ext uri="{FF2B5EF4-FFF2-40B4-BE49-F238E27FC236}">
                <a16:creationId xmlns:a16="http://schemas.microsoft.com/office/drawing/2014/main" id="{00BDD1D4-2703-4824-9462-9AC002C2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88" y="1490762"/>
            <a:ext cx="6495689" cy="44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5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581B579E-35F2-4486-9B0C-E95EDB1B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66962"/>
            <a:ext cx="5943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2E1D1B0-4826-4E46-A246-FF44F8B8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728787"/>
            <a:ext cx="5229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6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B259CA-1216-48E2-A6BF-BB513719520E}"/>
              </a:ext>
            </a:extLst>
          </p:cNvPr>
          <p:cNvSpPr/>
          <p:nvPr/>
        </p:nvSpPr>
        <p:spPr>
          <a:xfrm>
            <a:off x="347932" y="182593"/>
            <a:ext cx="920150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Cohort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6325A-104E-40ED-B8D2-AF99DDCD8AB8}"/>
              </a:ext>
            </a:extLst>
          </p:cNvPr>
          <p:cNvSpPr/>
          <p:nvPr/>
        </p:nvSpPr>
        <p:spPr>
          <a:xfrm>
            <a:off x="1857554" y="182592"/>
            <a:ext cx="920150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Patient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304EE3-07B1-4B10-A364-C980ECBA0403}"/>
              </a:ext>
            </a:extLst>
          </p:cNvPr>
          <p:cNvSpPr/>
          <p:nvPr/>
        </p:nvSpPr>
        <p:spPr>
          <a:xfrm>
            <a:off x="3381554" y="225725"/>
            <a:ext cx="1207697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Disease trajectory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0672EB-57F1-4F7A-9D68-FBF90F95ED28}"/>
              </a:ext>
            </a:extLst>
          </p:cNvPr>
          <p:cNvSpPr/>
          <p:nvPr/>
        </p:nvSpPr>
        <p:spPr>
          <a:xfrm>
            <a:off x="3252158" y="1605950"/>
            <a:ext cx="175403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Disease state 1 or relapse 1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84DD7C-E3BD-4E34-8DDC-50144DA58D79}"/>
              </a:ext>
            </a:extLst>
          </p:cNvPr>
          <p:cNvSpPr/>
          <p:nvPr/>
        </p:nvSpPr>
        <p:spPr>
          <a:xfrm>
            <a:off x="5969478" y="3431875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parameter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F520EA-6B3C-4644-BF54-8E5839E8C9B3}"/>
              </a:ext>
            </a:extLst>
          </p:cNvPr>
          <p:cNvSpPr/>
          <p:nvPr/>
        </p:nvSpPr>
        <p:spPr>
          <a:xfrm>
            <a:off x="5811327" y="2597987"/>
            <a:ext cx="1595885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Deterioration or symptom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CF30F-7FAD-41EA-93B5-F81FF894129E}"/>
              </a:ext>
            </a:extLst>
          </p:cNvPr>
          <p:cNvSpPr/>
          <p:nvPr/>
        </p:nvSpPr>
        <p:spPr>
          <a:xfrm>
            <a:off x="5854459" y="987724"/>
            <a:ext cx="148086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intervention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7A1C35-9EF6-4217-B677-1978C0A0E8F8}"/>
              </a:ext>
            </a:extLst>
          </p:cNvPr>
          <p:cNvSpPr/>
          <p:nvPr/>
        </p:nvSpPr>
        <p:spPr>
          <a:xfrm>
            <a:off x="7824156" y="211346"/>
            <a:ext cx="1653394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Hospitalization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567B78-0477-469F-ABEF-6ECCF3FEB163}"/>
              </a:ext>
            </a:extLst>
          </p:cNvPr>
          <p:cNvSpPr/>
          <p:nvPr/>
        </p:nvSpPr>
        <p:spPr>
          <a:xfrm>
            <a:off x="7824155" y="1045232"/>
            <a:ext cx="148086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ICU transfer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CC49F3-57A0-4BC9-B9FD-DC2D1A0FC76C}"/>
              </a:ext>
            </a:extLst>
          </p:cNvPr>
          <p:cNvSpPr/>
          <p:nvPr/>
        </p:nvSpPr>
        <p:spPr>
          <a:xfrm>
            <a:off x="7824156" y="1835988"/>
            <a:ext cx="148086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Mecanico</a:t>
            </a:r>
            <a:r>
              <a:rPr lang="en-US">
                <a:cs typeface="Calibri"/>
              </a:rPr>
              <a:t>-ventilation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10BF67-6640-45C9-A6F4-6C8D1D19594B}"/>
              </a:ext>
            </a:extLst>
          </p:cNvPr>
          <p:cNvSpPr/>
          <p:nvPr/>
        </p:nvSpPr>
        <p:spPr>
          <a:xfrm>
            <a:off x="5811325" y="1835987"/>
            <a:ext cx="148086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Medication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B06216-4925-40DD-869F-8A6E19DC1F8F}"/>
              </a:ext>
            </a:extLst>
          </p:cNvPr>
          <p:cNvSpPr/>
          <p:nvPr/>
        </p:nvSpPr>
        <p:spPr>
          <a:xfrm>
            <a:off x="1196195" y="1605950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organ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AE5920-6CBA-488F-802B-F465C5709BD6}"/>
              </a:ext>
            </a:extLst>
          </p:cNvPr>
          <p:cNvSpPr/>
          <p:nvPr/>
        </p:nvSpPr>
        <p:spPr>
          <a:xfrm>
            <a:off x="8068572" y="3129950"/>
            <a:ext cx="1408979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Association?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AE817C-79C2-4669-BB50-2712ADE19956}"/>
              </a:ext>
            </a:extLst>
          </p:cNvPr>
          <p:cNvSpPr/>
          <p:nvPr/>
        </p:nvSpPr>
        <p:spPr>
          <a:xfrm>
            <a:off x="10095780" y="3604402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predictor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70A5F-DD7B-4B71-8C76-C0AD96660F01}"/>
              </a:ext>
            </a:extLst>
          </p:cNvPr>
          <p:cNvSpPr/>
          <p:nvPr/>
        </p:nvSpPr>
        <p:spPr>
          <a:xfrm>
            <a:off x="5969478" y="5761007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parameter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2E2C8C-F5AC-4200-BE0F-60BAC2358D84}"/>
              </a:ext>
            </a:extLst>
          </p:cNvPr>
          <p:cNvCxnSpPr/>
          <p:nvPr/>
        </p:nvCxnSpPr>
        <p:spPr>
          <a:xfrm>
            <a:off x="1268083" y="455762"/>
            <a:ext cx="583722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34BBC-0C4A-4B5D-ABC4-C7CFE4B4A080}"/>
              </a:ext>
            </a:extLst>
          </p:cNvPr>
          <p:cNvCxnSpPr>
            <a:cxnSpLocks/>
          </p:cNvCxnSpPr>
          <p:nvPr/>
        </p:nvCxnSpPr>
        <p:spPr>
          <a:xfrm>
            <a:off x="2792082" y="455761"/>
            <a:ext cx="583722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2B7D83-DC55-438F-A17C-CB8F55EDB2D4}"/>
              </a:ext>
            </a:extLst>
          </p:cNvPr>
          <p:cNvCxnSpPr>
            <a:cxnSpLocks/>
          </p:cNvCxnSpPr>
          <p:nvPr/>
        </p:nvCxnSpPr>
        <p:spPr>
          <a:xfrm>
            <a:off x="3942270" y="815195"/>
            <a:ext cx="8628" cy="7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9D09FE-3181-4531-A7A2-381AF2098A33}"/>
              </a:ext>
            </a:extLst>
          </p:cNvPr>
          <p:cNvCxnSpPr>
            <a:cxnSpLocks/>
          </p:cNvCxnSpPr>
          <p:nvPr/>
        </p:nvCxnSpPr>
        <p:spPr>
          <a:xfrm>
            <a:off x="4057289" y="2209798"/>
            <a:ext cx="1777043" cy="72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DB03F4-6700-42E8-98D3-05B3AF4D2CFF}"/>
              </a:ext>
            </a:extLst>
          </p:cNvPr>
          <p:cNvCxnSpPr>
            <a:cxnSpLocks/>
          </p:cNvCxnSpPr>
          <p:nvPr/>
        </p:nvCxnSpPr>
        <p:spPr>
          <a:xfrm>
            <a:off x="4042909" y="2209797"/>
            <a:ext cx="1906440" cy="15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C1E791-6257-4260-9D77-264AF2740D75}"/>
              </a:ext>
            </a:extLst>
          </p:cNvPr>
          <p:cNvCxnSpPr>
            <a:cxnSpLocks/>
          </p:cNvCxnSpPr>
          <p:nvPr/>
        </p:nvCxnSpPr>
        <p:spPr>
          <a:xfrm flipH="1">
            <a:off x="2470028" y="1907873"/>
            <a:ext cx="767748" cy="2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855FD5-033D-4787-A999-C88B20E9871D}"/>
              </a:ext>
            </a:extLst>
          </p:cNvPr>
          <p:cNvCxnSpPr>
            <a:cxnSpLocks/>
          </p:cNvCxnSpPr>
          <p:nvPr/>
        </p:nvCxnSpPr>
        <p:spPr>
          <a:xfrm flipV="1">
            <a:off x="5020568" y="1355780"/>
            <a:ext cx="842515" cy="55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248DD9-91BC-47F2-A381-B585DABECA34}"/>
              </a:ext>
            </a:extLst>
          </p:cNvPr>
          <p:cNvCxnSpPr>
            <a:cxnSpLocks/>
          </p:cNvCxnSpPr>
          <p:nvPr/>
        </p:nvCxnSpPr>
        <p:spPr>
          <a:xfrm>
            <a:off x="6530190" y="1548441"/>
            <a:ext cx="8629" cy="29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4A34BD-0E89-43F9-BC21-AE63ACD946D7}"/>
              </a:ext>
            </a:extLst>
          </p:cNvPr>
          <p:cNvCxnSpPr>
            <a:cxnSpLocks/>
          </p:cNvCxnSpPr>
          <p:nvPr/>
        </p:nvCxnSpPr>
        <p:spPr>
          <a:xfrm flipV="1">
            <a:off x="7349699" y="507515"/>
            <a:ext cx="454327" cy="72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148DDB-87A2-47B9-8250-A84DC1BA9636}"/>
              </a:ext>
            </a:extLst>
          </p:cNvPr>
          <p:cNvCxnSpPr>
            <a:cxnSpLocks/>
          </p:cNvCxnSpPr>
          <p:nvPr/>
        </p:nvCxnSpPr>
        <p:spPr>
          <a:xfrm>
            <a:off x="7349699" y="1275269"/>
            <a:ext cx="511836" cy="8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12D958-D69E-4C9A-A20A-5BC0B3CD8A41}"/>
              </a:ext>
            </a:extLst>
          </p:cNvPr>
          <p:cNvCxnSpPr>
            <a:cxnSpLocks/>
          </p:cNvCxnSpPr>
          <p:nvPr/>
        </p:nvCxnSpPr>
        <p:spPr>
          <a:xfrm>
            <a:off x="7349699" y="1332779"/>
            <a:ext cx="454326" cy="7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522B5B-838A-415E-97A1-D85BED0E991F}"/>
              </a:ext>
            </a:extLst>
          </p:cNvPr>
          <p:cNvCxnSpPr>
            <a:cxnSpLocks/>
          </p:cNvCxnSpPr>
          <p:nvPr/>
        </p:nvCxnSpPr>
        <p:spPr>
          <a:xfrm flipH="1">
            <a:off x="7200176" y="3431872"/>
            <a:ext cx="839635" cy="3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245141-5D66-4883-9652-CBC364234247}"/>
              </a:ext>
            </a:extLst>
          </p:cNvPr>
          <p:cNvCxnSpPr>
            <a:cxnSpLocks/>
          </p:cNvCxnSpPr>
          <p:nvPr/>
        </p:nvCxnSpPr>
        <p:spPr>
          <a:xfrm flipH="1" flipV="1">
            <a:off x="7430212" y="2865399"/>
            <a:ext cx="595220" cy="53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2E5D53-67B1-42E3-B73C-FC0E98F0B57B}"/>
              </a:ext>
            </a:extLst>
          </p:cNvPr>
          <p:cNvCxnSpPr>
            <a:cxnSpLocks/>
          </p:cNvCxnSpPr>
          <p:nvPr/>
        </p:nvCxnSpPr>
        <p:spPr>
          <a:xfrm flipH="1" flipV="1">
            <a:off x="9313647" y="1327023"/>
            <a:ext cx="782125" cy="259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8851DC-03D0-4E24-B328-E12F5CDDB409}"/>
              </a:ext>
            </a:extLst>
          </p:cNvPr>
          <p:cNvCxnSpPr>
            <a:cxnSpLocks/>
          </p:cNvCxnSpPr>
          <p:nvPr/>
        </p:nvCxnSpPr>
        <p:spPr>
          <a:xfrm>
            <a:off x="7234679" y="3805683"/>
            <a:ext cx="2855345" cy="16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34D80C-558F-4B72-A93C-3FEADF4F3AB0}"/>
              </a:ext>
            </a:extLst>
          </p:cNvPr>
          <p:cNvCxnSpPr>
            <a:cxnSpLocks/>
          </p:cNvCxnSpPr>
          <p:nvPr/>
        </p:nvCxnSpPr>
        <p:spPr>
          <a:xfrm>
            <a:off x="9448792" y="3431871"/>
            <a:ext cx="669986" cy="4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90775-F352-4000-BEA5-A821784585C5}"/>
              </a:ext>
            </a:extLst>
          </p:cNvPr>
          <p:cNvCxnSpPr>
            <a:cxnSpLocks/>
          </p:cNvCxnSpPr>
          <p:nvPr/>
        </p:nvCxnSpPr>
        <p:spPr>
          <a:xfrm flipV="1">
            <a:off x="6903999" y="1456419"/>
            <a:ext cx="900025" cy="196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ADA3F-2FA1-4E8A-B18C-735446905EB4}"/>
              </a:ext>
            </a:extLst>
          </p:cNvPr>
          <p:cNvCxnSpPr>
            <a:cxnSpLocks/>
          </p:cNvCxnSpPr>
          <p:nvPr/>
        </p:nvCxnSpPr>
        <p:spPr>
          <a:xfrm flipH="1" flipV="1">
            <a:off x="8522891" y="1672077"/>
            <a:ext cx="307673" cy="14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79C72F-4EA4-490D-AE3A-920D6556F7B0}"/>
              </a:ext>
            </a:extLst>
          </p:cNvPr>
          <p:cNvSpPr/>
          <p:nvPr/>
        </p:nvSpPr>
        <p:spPr>
          <a:xfrm>
            <a:off x="3295290" y="4495799"/>
            <a:ext cx="175403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Mechanism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09965E-713B-4EE2-A96B-6BF21F474563}"/>
              </a:ext>
            </a:extLst>
          </p:cNvPr>
          <p:cNvSpPr/>
          <p:nvPr/>
        </p:nvSpPr>
        <p:spPr>
          <a:xfrm>
            <a:off x="5911968" y="4855233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8BE7D40-6B36-4397-B753-3111DBB2973E}"/>
              </a:ext>
            </a:extLst>
          </p:cNvPr>
          <p:cNvSpPr/>
          <p:nvPr/>
        </p:nvSpPr>
        <p:spPr>
          <a:xfrm>
            <a:off x="7507855" y="5286554"/>
            <a:ext cx="1581507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Association?</a:t>
            </a:r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DC8749-EE3D-4865-A77C-0269189B6D3C}"/>
              </a:ext>
            </a:extLst>
          </p:cNvPr>
          <p:cNvSpPr/>
          <p:nvPr/>
        </p:nvSpPr>
        <p:spPr>
          <a:xfrm>
            <a:off x="7407211" y="4208251"/>
            <a:ext cx="148086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Medication</a:t>
            </a:r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8C6861-6E6C-4CFC-A16C-7441B485FAD5}"/>
              </a:ext>
            </a:extLst>
          </p:cNvPr>
          <p:cNvSpPr/>
          <p:nvPr/>
        </p:nvSpPr>
        <p:spPr>
          <a:xfrm>
            <a:off x="4316081" y="6062930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organ</a:t>
            </a:r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73DCEA-6CB4-4032-A287-EBCA2F36AA6F}"/>
              </a:ext>
            </a:extLst>
          </p:cNvPr>
          <p:cNvSpPr/>
          <p:nvPr/>
        </p:nvSpPr>
        <p:spPr>
          <a:xfrm>
            <a:off x="1526873" y="4725835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variant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B80379-A7F7-4DCC-9488-638C59142925}"/>
              </a:ext>
            </a:extLst>
          </p:cNvPr>
          <p:cNvSpPr/>
          <p:nvPr/>
        </p:nvSpPr>
        <p:spPr>
          <a:xfrm>
            <a:off x="1915062" y="5157157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gene</a:t>
            </a:r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A9C9125-F71E-4ED6-9124-F3198D0CC5CA}"/>
              </a:ext>
            </a:extLst>
          </p:cNvPr>
          <p:cNvSpPr/>
          <p:nvPr/>
        </p:nvSpPr>
        <p:spPr>
          <a:xfrm>
            <a:off x="2547664" y="5588477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GO</a:t>
            </a:r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E0FC32-ADF8-4FF3-B1DB-467F3C91889A}"/>
              </a:ext>
            </a:extLst>
          </p:cNvPr>
          <p:cNvSpPr/>
          <p:nvPr/>
        </p:nvSpPr>
        <p:spPr>
          <a:xfrm>
            <a:off x="3237779" y="5947911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cell</a:t>
            </a:r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E945F-8AA7-44B8-86A1-169F383B4A1B}"/>
              </a:ext>
            </a:extLst>
          </p:cNvPr>
          <p:cNvSpPr/>
          <p:nvPr/>
        </p:nvSpPr>
        <p:spPr>
          <a:xfrm>
            <a:off x="9894496" y="5761005"/>
            <a:ext cx="1265206" cy="6038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predictor</a:t>
            </a:r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211932-F319-4586-8048-35F595EEAAFD}"/>
              </a:ext>
            </a:extLst>
          </p:cNvPr>
          <p:cNvCxnSpPr>
            <a:cxnSpLocks/>
          </p:cNvCxnSpPr>
          <p:nvPr/>
        </p:nvCxnSpPr>
        <p:spPr>
          <a:xfrm flipV="1">
            <a:off x="7177172" y="6085931"/>
            <a:ext cx="2711572" cy="6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4256D01-4B2E-4869-94C3-EB4D56576F7E}"/>
              </a:ext>
            </a:extLst>
          </p:cNvPr>
          <p:cNvCxnSpPr>
            <a:cxnSpLocks/>
          </p:cNvCxnSpPr>
          <p:nvPr/>
        </p:nvCxnSpPr>
        <p:spPr>
          <a:xfrm>
            <a:off x="5078078" y="4797720"/>
            <a:ext cx="756249" cy="29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01F7ED-58EB-4AF7-84DC-BB7FC1BA32A8}"/>
              </a:ext>
            </a:extLst>
          </p:cNvPr>
          <p:cNvCxnSpPr>
            <a:cxnSpLocks/>
          </p:cNvCxnSpPr>
          <p:nvPr/>
        </p:nvCxnSpPr>
        <p:spPr>
          <a:xfrm>
            <a:off x="5049323" y="4855230"/>
            <a:ext cx="885645" cy="123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968408-6600-497F-812E-7429EF2B3315}"/>
              </a:ext>
            </a:extLst>
          </p:cNvPr>
          <p:cNvCxnSpPr>
            <a:cxnSpLocks/>
          </p:cNvCxnSpPr>
          <p:nvPr/>
        </p:nvCxnSpPr>
        <p:spPr>
          <a:xfrm flipH="1" flipV="1">
            <a:off x="7214553" y="5223289"/>
            <a:ext cx="336428" cy="30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A0DD90-0B16-4A9A-8BD0-AC320D3E188E}"/>
              </a:ext>
            </a:extLst>
          </p:cNvPr>
          <p:cNvCxnSpPr>
            <a:cxnSpLocks/>
          </p:cNvCxnSpPr>
          <p:nvPr/>
        </p:nvCxnSpPr>
        <p:spPr>
          <a:xfrm flipH="1">
            <a:off x="7243307" y="5631606"/>
            <a:ext cx="264542" cy="38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5B962-281D-4134-B366-88E0424C9D00}"/>
              </a:ext>
            </a:extLst>
          </p:cNvPr>
          <p:cNvCxnSpPr>
            <a:cxnSpLocks/>
          </p:cNvCxnSpPr>
          <p:nvPr/>
        </p:nvCxnSpPr>
        <p:spPr>
          <a:xfrm>
            <a:off x="9118111" y="5588474"/>
            <a:ext cx="785007" cy="3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683216-D4B7-4007-A191-0F734BCB44BC}"/>
              </a:ext>
            </a:extLst>
          </p:cNvPr>
          <p:cNvCxnSpPr>
            <a:cxnSpLocks/>
          </p:cNvCxnSpPr>
          <p:nvPr/>
        </p:nvCxnSpPr>
        <p:spPr>
          <a:xfrm flipV="1">
            <a:off x="6558943" y="4561930"/>
            <a:ext cx="813759" cy="32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3B8F-DACA-4D64-8596-89DFDA177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Modeling lab &amp; </a:t>
            </a:r>
            <a:r>
              <a:rPr lang="en-US" dirty="0" err="1">
                <a:cs typeface="Calibri Light"/>
              </a:rPr>
              <a:t>metavision</a:t>
            </a:r>
            <a:r>
              <a:rPr lang="en-US" dirty="0">
                <a:cs typeface="Calibri Light"/>
              </a:rPr>
              <a:t> terms for the 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6C94-D4FE-45CA-A9F4-74C1A283F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Temporarily lab model:</a:t>
            </a:r>
          </a:p>
          <a:p>
            <a:r>
              <a:rPr lang="en-US" dirty="0">
                <a:cs typeface="Calibri" panose="020F0502020204030204"/>
              </a:rPr>
              <a:t>- track essential parameters (cytokines)</a:t>
            </a:r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datestamp</a:t>
            </a:r>
            <a:r>
              <a:rPr lang="en-US" dirty="0">
                <a:ea typeface="+mn-lt"/>
                <a:cs typeface="+mn-lt"/>
              </a:rPr>
              <a:t> -&gt; disease stage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306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6955-5525-4F8B-B00D-FC7960D5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Modeling lab measurements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695C-477F-4DE0-8B78-F1379ED77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403643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DC0A-AF7A-4B49-93C6-B28CA92F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ISMB Quantitative traits</a:t>
            </a:r>
            <a:endParaRPr lang="en-US" dirty="0"/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4B28F4A-74FA-4672-A32D-9D747F060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8" t="35115" r="15451" b="9160"/>
          <a:stretch/>
        </p:blipFill>
        <p:spPr>
          <a:xfrm>
            <a:off x="684362" y="2413437"/>
            <a:ext cx="6252162" cy="3329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4C1B9-1EA2-4144-B257-710B4F1A4602}"/>
              </a:ext>
            </a:extLst>
          </p:cNvPr>
          <p:cNvSpPr txBox="1"/>
          <p:nvPr/>
        </p:nvSpPr>
        <p:spPr>
          <a:xfrm>
            <a:off x="842513" y="5817079"/>
            <a:ext cx="64956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WHO CRF RAPID 23MAR2020 VERSION: https://www.who.int/docs/default-source/coronaviruse/who-ncov-crf.pdf?sfvrsn=84766e69_2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07A7F-52F9-4585-8375-E3B2F30AEF4E}"/>
              </a:ext>
            </a:extLst>
          </p:cNvPr>
          <p:cNvSpPr txBox="1"/>
          <p:nvPr/>
        </p:nvSpPr>
        <p:spPr>
          <a:xfrm>
            <a:off x="7311425" y="2940709"/>
            <a:ext cx="1291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qt:instance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4932C-F477-4FB0-B014-AE1B4580A9BC}"/>
              </a:ext>
            </a:extLst>
          </p:cNvPr>
          <p:cNvSpPr txBox="1"/>
          <p:nvPr/>
        </p:nvSpPr>
        <p:spPr>
          <a:xfrm>
            <a:off x="7311425" y="4450330"/>
            <a:ext cx="1463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cmo:body-temperature</a:t>
            </a:r>
            <a:endParaRPr lang="en-US" dirty="0" err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322B0-70A1-4708-B5D8-C2E8474F9353}"/>
              </a:ext>
            </a:extLst>
          </p:cNvPr>
          <p:cNvSpPr txBox="1"/>
          <p:nvPr/>
        </p:nvSpPr>
        <p:spPr>
          <a:xfrm>
            <a:off x="9899349" y="2221839"/>
            <a:ext cx="183742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"37.5"^^</a:t>
            </a:r>
            <a:r>
              <a:rPr lang="en-US" dirty="0" err="1"/>
              <a:t>xsd:float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3E38-C0AB-418C-A82C-5B560DD8AC12}"/>
              </a:ext>
            </a:extLst>
          </p:cNvPr>
          <p:cNvSpPr txBox="1"/>
          <p:nvPr/>
        </p:nvSpPr>
        <p:spPr>
          <a:xfrm>
            <a:off x="10071876" y="2940706"/>
            <a:ext cx="1291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uo:celsius</a:t>
            </a:r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909C9-D562-4302-9712-8F3FF1A6FDF1}"/>
              </a:ext>
            </a:extLst>
          </p:cNvPr>
          <p:cNvSpPr txBox="1"/>
          <p:nvPr/>
        </p:nvSpPr>
        <p:spPr>
          <a:xfrm>
            <a:off x="9223613" y="3745838"/>
            <a:ext cx="24412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obi:temperature-measurement-assay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28FAA0-E56F-4F83-9E2C-04727FC2E10E}"/>
              </a:ext>
            </a:extLst>
          </p:cNvPr>
          <p:cNvCxnSpPr/>
          <p:nvPr/>
        </p:nvCxnSpPr>
        <p:spPr>
          <a:xfrm flipH="1">
            <a:off x="7974760" y="3300682"/>
            <a:ext cx="5752" cy="1086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9A38E7-46BB-4E1B-8CE7-63438D053614}"/>
              </a:ext>
            </a:extLst>
          </p:cNvPr>
          <p:cNvSpPr txBox="1"/>
          <p:nvPr/>
        </p:nvSpPr>
        <p:spPr>
          <a:xfrm>
            <a:off x="7223364" y="5181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iao:measurement-datum</a:t>
            </a:r>
            <a:endParaRPr lang="en-US" dirty="0" err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437E-1925-4D81-895B-B0917AB9AF3A}"/>
              </a:ext>
            </a:extLst>
          </p:cNvPr>
          <p:cNvSpPr txBox="1"/>
          <p:nvPr/>
        </p:nvSpPr>
        <p:spPr>
          <a:xfrm>
            <a:off x="9164306" y="4448535"/>
            <a:ext cx="1348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cs typeface="Calibri"/>
              </a:rPr>
              <a:t>obi:assay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48C8A-6394-443E-957B-37F752F061A0}"/>
              </a:ext>
            </a:extLst>
          </p:cNvPr>
          <p:cNvSpPr txBox="1"/>
          <p:nvPr/>
        </p:nvSpPr>
        <p:spPr>
          <a:xfrm>
            <a:off x="8991778" y="3298346"/>
            <a:ext cx="3001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cs typeface="Calibri"/>
              </a:rPr>
              <a:t>iao:measurement-unit-label</a:t>
            </a:r>
            <a:endParaRPr lang="en-US" dirty="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DD1032-DFD0-46B4-8575-36F46949FB53}"/>
              </a:ext>
            </a:extLst>
          </p:cNvPr>
          <p:cNvCxnSpPr>
            <a:cxnSpLocks/>
          </p:cNvCxnSpPr>
          <p:nvPr/>
        </p:nvCxnSpPr>
        <p:spPr>
          <a:xfrm flipV="1">
            <a:off x="8627492" y="2446668"/>
            <a:ext cx="1316965" cy="63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8CC10-0AC4-4E24-8973-16FBA686F1D4}"/>
              </a:ext>
            </a:extLst>
          </p:cNvPr>
          <p:cNvCxnSpPr>
            <a:cxnSpLocks/>
          </p:cNvCxnSpPr>
          <p:nvPr/>
        </p:nvCxnSpPr>
        <p:spPr>
          <a:xfrm flipV="1">
            <a:off x="8598737" y="3151158"/>
            <a:ext cx="1460739" cy="5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BDA84-90DB-4A69-9D63-69A96DC3E948}"/>
              </a:ext>
            </a:extLst>
          </p:cNvPr>
          <p:cNvCxnSpPr>
            <a:cxnSpLocks/>
          </p:cNvCxnSpPr>
          <p:nvPr/>
        </p:nvCxnSpPr>
        <p:spPr>
          <a:xfrm>
            <a:off x="8584360" y="3200042"/>
            <a:ext cx="569342" cy="84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4E20EF-F7F7-43AB-BC75-1E563BCBE833}"/>
              </a:ext>
            </a:extLst>
          </p:cNvPr>
          <p:cNvSpPr txBox="1"/>
          <p:nvPr/>
        </p:nvSpPr>
        <p:spPr>
          <a:xfrm>
            <a:off x="7611552" y="3916572"/>
            <a:ext cx="989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rdf:type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0F209-0B2F-4C77-B907-DAC6769CAC6D}"/>
              </a:ext>
            </a:extLst>
          </p:cNvPr>
          <p:cNvSpPr txBox="1"/>
          <p:nvPr/>
        </p:nvSpPr>
        <p:spPr>
          <a:xfrm>
            <a:off x="8186645" y="2378193"/>
            <a:ext cx="1823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sio:has-value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296E11-7EB7-459C-AE77-E04D38128258}"/>
              </a:ext>
            </a:extLst>
          </p:cNvPr>
          <p:cNvSpPr txBox="1"/>
          <p:nvPr/>
        </p:nvSpPr>
        <p:spPr>
          <a:xfrm>
            <a:off x="8891136" y="2766381"/>
            <a:ext cx="1276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sio:has-unit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876B3-43B2-42C0-A7B5-64C436436ADC}"/>
              </a:ext>
            </a:extLst>
          </p:cNvPr>
          <p:cNvSpPr txBox="1"/>
          <p:nvPr/>
        </p:nvSpPr>
        <p:spPr>
          <a:xfrm>
            <a:off x="7913474" y="3514004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bao:bioassay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C2648-43F0-4806-B3CB-0D7DBD84F30F}"/>
              </a:ext>
            </a:extLst>
          </p:cNvPr>
          <p:cNvSpPr txBox="1"/>
          <p:nvPr/>
        </p:nvSpPr>
        <p:spPr>
          <a:xfrm>
            <a:off x="7326701" y="5630173"/>
            <a:ext cx="4784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https://github.com/NuriaQueralt/BioHackathon/tree/master/bh20-ontology-qt</a:t>
            </a:r>
          </a:p>
        </p:txBody>
      </p:sp>
    </p:spTree>
    <p:extLst>
      <p:ext uri="{BB962C8B-B14F-4D97-AF65-F5344CB8AC3E}">
        <p14:creationId xmlns:p14="http://schemas.microsoft.com/office/powerpoint/2010/main" val="4714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E538-6CE9-4BCA-B00C-07039F6F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Qinqin model</a:t>
            </a:r>
            <a:endParaRPr lang="en-US" dirty="0"/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86660CD-B2EC-4152-9D23-00D4E8941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4" t="40379" r="31375" b="18970"/>
          <a:stretch/>
        </p:blipFill>
        <p:spPr>
          <a:xfrm>
            <a:off x="2424024" y="1421400"/>
            <a:ext cx="7992820" cy="5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F86A-394E-4E2C-AA97-14A1EE14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EJP CDE process-based pattern model</a:t>
            </a:r>
            <a:endParaRPr lang="en-US" dirty="0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20118CE1-0027-4FBD-954F-3382642D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8" y="1532736"/>
            <a:ext cx="5978105" cy="48995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8C70BC-FBAE-4BFF-835B-7805AAC9D105}"/>
              </a:ext>
            </a:extLst>
          </p:cNvPr>
          <p:cNvSpPr/>
          <p:nvPr/>
        </p:nvSpPr>
        <p:spPr>
          <a:xfrm>
            <a:off x="5638800" y="4840857"/>
            <a:ext cx="2976112" cy="1308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090CDB-7C09-48B0-BA75-0606C5B12A13}"/>
              </a:ext>
            </a:extLst>
          </p:cNvPr>
          <p:cNvSpPr/>
          <p:nvPr/>
        </p:nvSpPr>
        <p:spPr>
          <a:xfrm>
            <a:off x="5768196" y="3058064"/>
            <a:ext cx="977660" cy="589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1DD421CA30DB4BB9A5085C55E99E52" ma:contentTypeVersion="11" ma:contentTypeDescription="Een nieuw document maken." ma:contentTypeScope="" ma:versionID="fb238f0894f7c351ab27261016ba5805">
  <xsd:schema xmlns:xsd="http://www.w3.org/2001/XMLSchema" xmlns:xs="http://www.w3.org/2001/XMLSchema" xmlns:p="http://schemas.microsoft.com/office/2006/metadata/properties" xmlns:ns2="1de60eea-5614-4696-908c-663c8107e274" xmlns:ns3="db25265c-8330-4180-9c60-92ca12d2866c" targetNamespace="http://schemas.microsoft.com/office/2006/metadata/properties" ma:root="true" ma:fieldsID="3de8144fd2a87539e6d33f0896701834" ns2:_="" ns3:_="">
    <xsd:import namespace="1de60eea-5614-4696-908c-663c8107e274"/>
    <xsd:import namespace="db25265c-8330-4180-9c60-92ca12d2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60eea-5614-4696-908c-663c8107e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5265c-8330-4180-9c60-92ca12d28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142447-76A1-4433-BCBC-3B527C656025}"/>
</file>

<file path=customXml/itemProps2.xml><?xml version="1.0" encoding="utf-8"?>
<ds:datastoreItem xmlns:ds="http://schemas.openxmlformats.org/officeDocument/2006/customXml" ds:itemID="{18935112-63B5-4417-AC18-4113562BF22A}"/>
</file>

<file path=customXml/itemProps3.xml><?xml version="1.0" encoding="utf-8"?>
<ds:datastoreItem xmlns:ds="http://schemas.openxmlformats.org/officeDocument/2006/customXml" ds:itemID="{2C17198D-D0DB-4D55-A17C-E1F848F51FD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Modeling MDs questions</vt:lpstr>
      <vt:lpstr>PowerPoint Presentation</vt:lpstr>
      <vt:lpstr>PowerPoint Presentation</vt:lpstr>
      <vt:lpstr>PowerPoint Presentation</vt:lpstr>
      <vt:lpstr>Modeling lab &amp; metavision terms for the Dashboard</vt:lpstr>
      <vt:lpstr>Modeling lab measurements</vt:lpstr>
      <vt:lpstr>ISMB Quantitative traits</vt:lpstr>
      <vt:lpstr>Qinqin model</vt:lpstr>
      <vt:lpstr>EJP CDE process-based pattern model</vt:lpstr>
      <vt:lpstr>Linking to patient model and datestamp</vt:lpstr>
      <vt:lpstr>HCIM: https://zibs.nl/wiki/BodyWeight-v3.1(2019EN)</vt:lpstr>
      <vt:lpstr>Cesar model</vt:lpstr>
      <vt:lpstr>HL7-FHIR: this is an example https://fhirblog.com/2014/01/24/modelling-encounters-with-fhir/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357</cp:revision>
  <dcterms:created xsi:type="dcterms:W3CDTF">2020-04-23T06:09:08Z</dcterms:created>
  <dcterms:modified xsi:type="dcterms:W3CDTF">2020-05-22T13:43:01Z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0x0101006A1DD421CA30DB4BB9A5085C55E99E52</vt:lpwstr>
  </property>
</Properties>
</file>