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317" r:id="rId2"/>
    <p:sldId id="322" r:id="rId3"/>
    <p:sldId id="300" r:id="rId4"/>
    <p:sldId id="299" r:id="rId5"/>
    <p:sldId id="324" r:id="rId6"/>
    <p:sldId id="274" r:id="rId7"/>
    <p:sldId id="333" r:id="rId8"/>
    <p:sldId id="332" r:id="rId9"/>
  </p:sldIdLst>
  <p:sldSz cx="9144000" cy="5143500" type="screen16x9"/>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A9D3"/>
    <a:srgbClr val="A491BB"/>
    <a:srgbClr val="3992DB"/>
    <a:srgbClr val="005DA2"/>
    <a:srgbClr val="F79600"/>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35" autoAdjust="0"/>
    <p:restoredTop sz="94660" autoAdjust="0"/>
  </p:normalViewPr>
  <p:slideViewPr>
    <p:cSldViewPr>
      <p:cViewPr varScale="1">
        <p:scale>
          <a:sx n="98" d="100"/>
          <a:sy n="98" d="100"/>
        </p:scale>
        <p:origin x="72"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2020/7/2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2020/7/2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4026197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673170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2688857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364884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1053118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1575494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2489174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a:off x="521636" y="555120"/>
            <a:ext cx="8623953" cy="22253"/>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prstTxWarp prst="textNoShape">
              <a:avLst/>
            </a:prstTxWarp>
            <a:noAutofit/>
          </a:bodyP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9" name="任意多边形 8"/>
          <p:cNvSpPr/>
          <p:nvPr userDrawn="1">
            <p:custDataLst>
              <p:tags r:id="rId2"/>
            </p:custDataLst>
          </p:nvPr>
        </p:nvSpPr>
        <p:spPr>
          <a:xfrm>
            <a:off x="2" y="195486"/>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77A9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prstTxWarp prst="textNoShape">
              <a:avLst/>
            </a:prstTxWarp>
            <a:noAutofit/>
          </a:bodyPr>
          <a:lstStyle/>
          <a:p>
            <a:pPr algn="ctr"/>
            <a:endParaRPr lang="zh-CN" altLang="en-US" sz="14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2020/7/2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2020/7/2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2020/7/2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2020/7/2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8" name="图片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588" y="2634"/>
            <a:ext cx="9145588" cy="5139820"/>
          </a:xfrm>
          <a:prstGeom prst="rect">
            <a:avLst/>
          </a:prstGeom>
        </p:spPr>
      </p:pic>
      <p:sp>
        <p:nvSpPr>
          <p:cNvPr id="9" name="矩形 8"/>
          <p:cNvSpPr/>
          <p:nvPr userDrawn="1"/>
        </p:nvSpPr>
        <p:spPr>
          <a:xfrm>
            <a:off x="-1588" y="2634"/>
            <a:ext cx="9145588" cy="5145088"/>
          </a:xfrm>
          <a:prstGeom prst="rect">
            <a:avLst/>
          </a:prstGeom>
          <a:gradFill flip="none" rotWithShape="1">
            <a:gsLst>
              <a:gs pos="0">
                <a:schemeClr val="bg1">
                  <a:alpha val="55000"/>
                </a:schemeClr>
              </a:gs>
              <a:gs pos="71000">
                <a:schemeClr val="bg1">
                  <a:lumMod val="9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2" tIns="45726" rIns="91452" bIns="45726" numCol="1" spcCol="0" rtlCol="0" fromWordArt="0" anchor="ctr" anchorCtr="0" forceAA="0" compatLnSpc="1">
            <a:prstTxWarp prst="textNoShape">
              <a:avLst/>
            </a:prstTxWarp>
            <a:noAutofit/>
          </a:bodyP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11560" y="483518"/>
            <a:ext cx="7164797" cy="1938992"/>
          </a:xfrm>
          <a:prstGeom prst="rect">
            <a:avLst/>
          </a:prstGeom>
        </p:spPr>
        <p:txBody>
          <a:bodyPr wrap="square">
            <a:spAutoFit/>
          </a:bodyPr>
          <a:lstStyle/>
          <a:p>
            <a:pPr algn="ctr" fontAlgn="auto">
              <a:spcBef>
                <a:spcPts val="0"/>
              </a:spcBef>
              <a:spcAft>
                <a:spcPts val="0"/>
              </a:spcAft>
              <a:defRPr/>
            </a:pPr>
            <a:r>
              <a:rPr lang="zh-CN" altLang="en-US" sz="6000" b="1" spc="300" dirty="0">
                <a:latin typeface="微软雅黑" panose="020B0503020204020204" pitchFamily="34" charset="-122"/>
                <a:ea typeface="微软雅黑" panose="020B0503020204020204" pitchFamily="34" charset="-122"/>
                <a:cs typeface="经典圆体简" panose="02010609000101010101" pitchFamily="49" charset="-122"/>
                <a:sym typeface="微软雅黑" pitchFamily="34" charset="-122"/>
              </a:rPr>
              <a:t>测试文字测试文字</a:t>
            </a:r>
            <a:endParaRPr lang="en-US" altLang="zh-CN" sz="6000" b="1" spc="300" dirty="0">
              <a:latin typeface="微软雅黑" panose="020B0503020204020204" pitchFamily="34" charset="-122"/>
              <a:ea typeface="微软雅黑" panose="020B0503020204020204" pitchFamily="34" charset="-122"/>
              <a:cs typeface="经典圆体简" panose="02010609000101010101" pitchFamily="49" charset="-122"/>
              <a:sym typeface="微软雅黑" pitchFamily="34" charset="-122"/>
            </a:endParaRPr>
          </a:p>
          <a:p>
            <a:pPr algn="ctr" fontAlgn="auto">
              <a:spcBef>
                <a:spcPts val="0"/>
              </a:spcBef>
              <a:spcAft>
                <a:spcPts val="0"/>
              </a:spcAft>
              <a:defRPr/>
            </a:pPr>
            <a:r>
              <a:rPr lang="zh-CN" altLang="en-US" sz="6000" b="1" spc="300" dirty="0">
                <a:latin typeface="微软雅黑" panose="020B0503020204020204" pitchFamily="34" charset="-122"/>
                <a:ea typeface="微软雅黑" panose="020B0503020204020204" pitchFamily="34" charset="-122"/>
                <a:cs typeface="经典圆体简" panose="02010609000101010101" pitchFamily="49" charset="-122"/>
                <a:sym typeface="微软雅黑" pitchFamily="34" charset="-122"/>
              </a:rPr>
              <a:t>测试文字</a:t>
            </a:r>
          </a:p>
        </p:txBody>
      </p:sp>
      <p:sp>
        <p:nvSpPr>
          <p:cNvPr id="22" name="椭圆 21"/>
          <p:cNvSpPr/>
          <p:nvPr/>
        </p:nvSpPr>
        <p:spPr>
          <a:xfrm>
            <a:off x="2699792" y="4542388"/>
            <a:ext cx="9289030" cy="7488832"/>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282122" y="4083918"/>
            <a:ext cx="9289030" cy="7488832"/>
          </a:xfrm>
          <a:prstGeom prst="ellipse">
            <a:avLst/>
          </a:prstGeom>
          <a:solidFill>
            <a:srgbClr val="3992DB">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331640" y="4227934"/>
            <a:ext cx="9289030" cy="7488832"/>
          </a:xfrm>
          <a:prstGeom prst="ellipse">
            <a:avLst/>
          </a:prstGeom>
          <a:solidFill>
            <a:srgbClr val="7030A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932040" y="3964589"/>
            <a:ext cx="9289030" cy="7488832"/>
          </a:xfrm>
          <a:prstGeom prst="ellipse">
            <a:avLst/>
          </a:prstGeom>
          <a:solidFill>
            <a:srgbClr val="7030A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28C6FA38-CA47-4898-A13A-B36EE55E11E1}"/>
              </a:ext>
            </a:extLst>
          </p:cNvPr>
          <p:cNvSpPr txBox="1"/>
          <p:nvPr/>
        </p:nvSpPr>
        <p:spPr>
          <a:xfrm>
            <a:off x="1179167" y="3648387"/>
            <a:ext cx="6597189" cy="307777"/>
          </a:xfrm>
          <a:prstGeom prst="rect">
            <a:avLst/>
          </a:prstGeom>
          <a:noFill/>
        </p:spPr>
        <p:txBody>
          <a:bodyPr wrap="square" rtlCol="0">
            <a:spAutoFit/>
          </a:bodyPr>
          <a:lstStyle/>
          <a:p>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测试文字测试文字测试文字测试文字测试文字测试文字</a:t>
            </a:r>
          </a:p>
        </p:txBody>
      </p:sp>
    </p:spTree>
    <p:extLst>
      <p:ext uri="{BB962C8B-B14F-4D97-AF65-F5344CB8AC3E}">
        <p14:creationId xmlns:p14="http://schemas.microsoft.com/office/powerpoint/2010/main" val="243367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0"/>
                                        <p:tgtEl>
                                          <p:spTgt spid="26"/>
                                        </p:tgtEl>
                                      </p:cBhvr>
                                    </p:animEffect>
                                    <p:anim calcmode="lin" valueType="num">
                                      <p:cBhvr>
                                        <p:cTn id="23" dur="1000" fill="hold"/>
                                        <p:tgtEl>
                                          <p:spTgt spid="26"/>
                                        </p:tgtEl>
                                        <p:attrNameLst>
                                          <p:attrName>ppt_x</p:attrName>
                                        </p:attrNameLst>
                                      </p:cBhvr>
                                      <p:tavLst>
                                        <p:tav tm="0">
                                          <p:val>
                                            <p:strVal val="#ppt_x"/>
                                          </p:val>
                                        </p:tav>
                                        <p:tav tm="100000">
                                          <p:val>
                                            <p:strVal val="#ppt_x"/>
                                          </p:val>
                                        </p:tav>
                                      </p:tavLst>
                                    </p:anim>
                                    <p:anim calcmode="lin" valueType="num">
                                      <p:cBhvr>
                                        <p:cTn id="2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p:cTn id="29" dur="500" fill="hold"/>
                                        <p:tgtEl>
                                          <p:spTgt spid="25"/>
                                        </p:tgtEl>
                                        <p:attrNameLst>
                                          <p:attrName>ppt_w</p:attrName>
                                        </p:attrNameLst>
                                      </p:cBhvr>
                                      <p:tavLst>
                                        <p:tav tm="0">
                                          <p:val>
                                            <p:fltVal val="0"/>
                                          </p:val>
                                        </p:tav>
                                        <p:tav tm="100000">
                                          <p:val>
                                            <p:strVal val="#ppt_w"/>
                                          </p:val>
                                        </p:tav>
                                      </p:tavLst>
                                    </p:anim>
                                    <p:anim calcmode="lin" valueType="num">
                                      <p:cBhvr>
                                        <p:cTn id="30" dur="500" fill="hold"/>
                                        <p:tgtEl>
                                          <p:spTgt spid="25"/>
                                        </p:tgtEl>
                                        <p:attrNameLst>
                                          <p:attrName>ppt_h</p:attrName>
                                        </p:attrNameLst>
                                      </p:cBhvr>
                                      <p:tavLst>
                                        <p:tav tm="0">
                                          <p:val>
                                            <p:fltVal val="0"/>
                                          </p:val>
                                        </p:tav>
                                        <p:tav tm="100000">
                                          <p:val>
                                            <p:strVal val="#ppt_h"/>
                                          </p:val>
                                        </p:tav>
                                      </p:tavLst>
                                    </p:anim>
                                    <p:animEffect transition="in" filter="fade">
                                      <p:cBhvr>
                                        <p:cTn id="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2" grpId="0" animBg="1"/>
      <p:bldP spid="23" grpId="0" animBg="1"/>
      <p:bldP spid="24"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8"/>
          <p:cNvSpPr txBox="1"/>
          <p:nvPr/>
        </p:nvSpPr>
        <p:spPr>
          <a:xfrm>
            <a:off x="3877932" y="1851670"/>
            <a:ext cx="2931270" cy="830997"/>
          </a:xfrm>
          <a:prstGeom prst="rect">
            <a:avLst/>
          </a:prstGeom>
          <a:noFill/>
        </p:spPr>
        <p:txBody>
          <a:bodyPr wrap="square" lIns="0" tIns="0" rIns="0" bIns="0" rtlCol="0">
            <a:spAutoFit/>
          </a:bodyPr>
          <a:lstStyle/>
          <a:p>
            <a:r>
              <a:rPr lang="zh-CN" altLang="en-US" sz="5400" dirty="0">
                <a:solidFill>
                  <a:srgbClr val="77A9D3"/>
                </a:solidFill>
                <a:latin typeface="微软雅黑" panose="020B0503020204020204" pitchFamily="34" charset="-122"/>
                <a:ea typeface="微软雅黑" panose="020B0503020204020204" pitchFamily="34" charset="-122"/>
                <a:cs typeface="+mn-ea"/>
                <a:sym typeface="+mn-lt"/>
              </a:rPr>
              <a:t>测试文字</a:t>
            </a:r>
            <a:endParaRPr lang="en-GB" altLang="zh-CN" sz="5400" dirty="0">
              <a:solidFill>
                <a:srgbClr val="77A9D3"/>
              </a:solidFill>
              <a:latin typeface="微软雅黑" panose="020B0503020204020204" pitchFamily="34" charset="-122"/>
              <a:ea typeface="微软雅黑" panose="020B0503020204020204" pitchFamily="34" charset="-122"/>
              <a:cs typeface="+mn-ea"/>
              <a:sym typeface="+mn-lt"/>
            </a:endParaRPr>
          </a:p>
        </p:txBody>
      </p:sp>
      <p:sp>
        <p:nvSpPr>
          <p:cNvPr id="9" name="矩形 259"/>
          <p:cNvSpPr>
            <a:spLocks noChangeArrowheads="1"/>
          </p:cNvSpPr>
          <p:nvPr/>
        </p:nvSpPr>
        <p:spPr bwMode="auto">
          <a:xfrm>
            <a:off x="2315746" y="1388328"/>
            <a:ext cx="1562186" cy="1576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60" tIns="31780" rIns="63560" bIns="3178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600" cap="all" spc="209" dirty="0">
                <a:solidFill>
                  <a:srgbClr val="77A9D3"/>
                </a:solidFill>
                <a:latin typeface="Impact" panose="020B0806030902050204" pitchFamily="34" charset="0"/>
                <a:cs typeface="Arial" panose="020B0604020202020204" pitchFamily="34" charset="0"/>
              </a:rPr>
              <a:t>88</a:t>
            </a:r>
            <a:endParaRPr lang="zh-CN" altLang="en-US" sz="9600" cap="all" spc="209" dirty="0">
              <a:solidFill>
                <a:srgbClr val="77A9D3"/>
              </a:solidFill>
              <a:latin typeface="Impact" panose="020B0806030902050204" pitchFamily="34" charset="0"/>
              <a:cs typeface="Arial" panose="020B0604020202020204" pitchFamily="34" charset="0"/>
            </a:endParaRPr>
          </a:p>
        </p:txBody>
      </p:sp>
      <p:sp>
        <p:nvSpPr>
          <p:cNvPr id="16" name="椭圆 15"/>
          <p:cNvSpPr/>
          <p:nvPr/>
        </p:nvSpPr>
        <p:spPr>
          <a:xfrm>
            <a:off x="1951340" y="4046568"/>
            <a:ext cx="9289030" cy="7488832"/>
          </a:xfrm>
          <a:prstGeom prst="ellipse">
            <a:avLst/>
          </a:pr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533670" y="3588098"/>
            <a:ext cx="9289030" cy="7488832"/>
          </a:xfrm>
          <a:prstGeom prst="ellipse">
            <a:avLst/>
          </a:prstGeom>
          <a:solidFill>
            <a:srgbClr val="3992DB">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83188" y="3732114"/>
            <a:ext cx="9289030" cy="7488832"/>
          </a:xfrm>
          <a:prstGeom prst="ellipse">
            <a:avLst/>
          </a:prstGeom>
          <a:solidFill>
            <a:srgbClr val="7030A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193671" y="4603895"/>
            <a:ext cx="9289030" cy="7488832"/>
          </a:xfrm>
          <a:prstGeom prst="ellipse">
            <a:avLst/>
          </a:prstGeom>
          <a:solidFill>
            <a:srgbClr val="7030A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728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par>
                          <p:cTn id="12" fill="hold">
                            <p:stCondLst>
                              <p:cond delay="550"/>
                            </p:stCondLst>
                            <p:childTnLst>
                              <p:par>
                                <p:cTn id="13" presetID="22" presetClass="entr" presetSubtype="8" fill="hold" grpId="0" nodeType="afterEffect">
                                  <p:stCondLst>
                                    <p:cond delay="0"/>
                                  </p:stCondLst>
                                  <p:iterate type="lt">
                                    <p:tmPct val="30000"/>
                                  </p:iterate>
                                  <p:childTnLst>
                                    <p:set>
                                      <p:cBhvr>
                                        <p:cTn id="14" dur="1" fill="hold">
                                          <p:stCondLst>
                                            <p:cond delay="0"/>
                                          </p:stCondLst>
                                        </p:cTn>
                                        <p:tgtEl>
                                          <p:spTgt spid="7"/>
                                        </p:tgtEl>
                                        <p:attrNameLst>
                                          <p:attrName>style.visibility</p:attrName>
                                        </p:attrNameLst>
                                      </p:cBhvr>
                                      <p:to>
                                        <p:strVal val="visible"/>
                                      </p:to>
                                    </p:set>
                                    <p:animEffect transition="in" filter="wipe(left)">
                                      <p:cBhvr>
                                        <p:cTn id="15" dur="200"/>
                                        <p:tgtEl>
                                          <p:spTgt spid="7"/>
                                        </p:tgtEl>
                                      </p:cBhvr>
                                    </p:animEffect>
                                  </p:childTnLst>
                                </p:cTn>
                              </p:par>
                              <p:par>
                                <p:cTn id="16" presetID="36" presetClass="emph" presetSubtype="0" fill="hold" grpId="1" nodeType="withEffect">
                                  <p:stCondLst>
                                    <p:cond delay="0"/>
                                  </p:stCondLst>
                                  <p:iterate type="lt">
                                    <p:tmPct val="30000"/>
                                  </p:iterate>
                                  <p:childTnLst>
                                    <p:animScale>
                                      <p:cBhvr>
                                        <p:cTn id="17" dur="50" autoRev="1" fill="hold">
                                          <p:stCondLst>
                                            <p:cond delay="0"/>
                                          </p:stCondLst>
                                        </p:cTn>
                                        <p:tgtEl>
                                          <p:spTgt spid="7"/>
                                        </p:tgtEl>
                                      </p:cBhvr>
                                      <p:to x="80000" y="100000"/>
                                    </p:animScale>
                                    <p:anim by="(#ppt_w*0.10)" calcmode="lin" valueType="num">
                                      <p:cBhvr>
                                        <p:cTn id="18" dur="50" autoRev="1" fill="hold">
                                          <p:stCondLst>
                                            <p:cond delay="0"/>
                                          </p:stCondLst>
                                        </p:cTn>
                                        <p:tgtEl>
                                          <p:spTgt spid="7"/>
                                        </p:tgtEl>
                                        <p:attrNameLst>
                                          <p:attrName>ppt_x</p:attrName>
                                        </p:attrNameLst>
                                      </p:cBhvr>
                                    </p:anim>
                                    <p:anim by="(-#ppt_w*0.10)" calcmode="lin" valueType="num">
                                      <p:cBhvr>
                                        <p:cTn id="19" dur="50" autoRev="1" fill="hold">
                                          <p:stCondLst>
                                            <p:cond delay="0"/>
                                          </p:stCondLst>
                                        </p:cTn>
                                        <p:tgtEl>
                                          <p:spTgt spid="7"/>
                                        </p:tgtEl>
                                        <p:attrNameLst>
                                          <p:attrName>ppt_y</p:attrName>
                                        </p:attrNameLst>
                                      </p:cBhvr>
                                    </p:anim>
                                    <p:animRot by="-480000">
                                      <p:cBhvr>
                                        <p:cTn id="20" dur="50" autoRev="1" fill="hold">
                                          <p:stCondLst>
                                            <p:cond delay="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微软雅黑" panose="020B0503020204020204" pitchFamily="34" charset="-122"/>
                <a:ea typeface="微软雅黑" panose="020B0503020204020204" pitchFamily="34" charset="-122"/>
              </a:rPr>
              <a:t>测试文字</a:t>
            </a:r>
            <a:endParaRPr lang="en-GB" altLang="zh-CN" sz="1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0CEE3172-5E4E-4C05-AF44-1A977DF3CEB5}"/>
              </a:ext>
            </a:extLst>
          </p:cNvPr>
          <p:cNvSpPr txBox="1"/>
          <p:nvPr/>
        </p:nvSpPr>
        <p:spPr>
          <a:xfrm>
            <a:off x="2195736" y="625907"/>
            <a:ext cx="3466306" cy="1077218"/>
          </a:xfrm>
          <a:prstGeom prst="rect">
            <a:avLst/>
          </a:prstGeom>
          <a:noFill/>
        </p:spPr>
        <p:txBody>
          <a:bodyPr wrap="square" rtlCol="0">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测试文字</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（测试文字</a:t>
            </a:r>
          </a:p>
        </p:txBody>
      </p:sp>
      <p:sp>
        <p:nvSpPr>
          <p:cNvPr id="33" name="文本框 32">
            <a:extLst>
              <a:ext uri="{FF2B5EF4-FFF2-40B4-BE49-F238E27FC236}">
                <a16:creationId xmlns:a16="http://schemas.microsoft.com/office/drawing/2014/main" id="{58C53D76-D41B-4334-8291-709A4CCFBD42}"/>
              </a:ext>
            </a:extLst>
          </p:cNvPr>
          <p:cNvSpPr txBox="1"/>
          <p:nvPr/>
        </p:nvSpPr>
        <p:spPr>
          <a:xfrm>
            <a:off x="323528" y="2826574"/>
            <a:ext cx="3466306" cy="1200329"/>
          </a:xfrm>
          <a:prstGeom prst="rect">
            <a:avLst/>
          </a:prstGeom>
          <a:noFill/>
        </p:spPr>
        <p:txBody>
          <a:bodyPr wrap="square" rtlCol="0">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测试文字测试文字</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83B10FE6-712C-490C-ADD3-4AA5E6EFEFF4}"/>
              </a:ext>
            </a:extLst>
          </p:cNvPr>
          <p:cNvSpPr txBox="1"/>
          <p:nvPr/>
        </p:nvSpPr>
        <p:spPr>
          <a:xfrm>
            <a:off x="4355976" y="2733856"/>
            <a:ext cx="4469538" cy="1384995"/>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测试文字测试文字测试文字测试文字测试文字测试文字测试文字测试文字</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369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3"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微软雅黑" panose="020B0503020204020204" pitchFamily="34" charset="-122"/>
                <a:ea typeface="微软雅黑" panose="020B0503020204020204" pitchFamily="34" charset="-122"/>
              </a:rPr>
              <a:t>总体概括</a:t>
            </a:r>
            <a:endParaRPr lang="en-GB" altLang="zh-CN" sz="1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733BA833-6BAC-456D-9C8B-04740BBC5090}"/>
              </a:ext>
            </a:extLst>
          </p:cNvPr>
          <p:cNvSpPr txBox="1"/>
          <p:nvPr/>
        </p:nvSpPr>
        <p:spPr>
          <a:xfrm>
            <a:off x="107504" y="699542"/>
            <a:ext cx="8136904" cy="3416320"/>
          </a:xfrm>
          <a:prstGeom prst="rect">
            <a:avLst/>
          </a:prstGeom>
          <a:noFill/>
        </p:spPr>
        <p:txBody>
          <a:bodyPr wrap="square" rtlCol="0">
            <a:spAutoFit/>
          </a:bodyPr>
          <a:lstStyle/>
          <a:p>
            <a:pPr algn="ct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测试文字</a:t>
            </a:r>
            <a:r>
              <a:rPr lang="zh-CN" altLang="en-US" sz="3600" dirty="0">
                <a:solidFill>
                  <a:schemeClr val="tx1">
                    <a:lumMod val="75000"/>
                    <a:lumOff val="25000"/>
                  </a:schemeClr>
                </a:solidFill>
                <a:latin typeface="宋体" panose="02010600030101010101" pitchFamily="2" charset="-122"/>
              </a:rPr>
              <a:t>测试文字，</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测试文字测试文字测试文字测试文字测试文字</a:t>
            </a:r>
            <a:r>
              <a:rPr lang="zh-CN" altLang="en-US" sz="3600" dirty="0">
                <a:solidFill>
                  <a:schemeClr val="tx1">
                    <a:lumMod val="75000"/>
                    <a:lumOff val="25000"/>
                  </a:schemeClr>
                </a:solidFill>
                <a:latin typeface="宋体" panose="02010600030101010101" pitchFamily="2" charset="-122"/>
              </a:rPr>
              <a:t>。测试文字测试文字测试文字测试文字测试文字测试文字测试文字测试文字测试文字测试文字测试文字测试文字测试文字测试文字</a:t>
            </a:r>
            <a:endParaRPr lang="zh-CN" altLang="en-US" sz="2800" dirty="0">
              <a:solidFill>
                <a:schemeClr val="tx1">
                  <a:lumMod val="75000"/>
                  <a:lumOff val="25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1658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微软雅黑" panose="020B0503020204020204" pitchFamily="34" charset="-122"/>
                <a:ea typeface="微软雅黑" panose="020B0503020204020204" pitchFamily="34" charset="-122"/>
              </a:rPr>
              <a:t>测试文字</a:t>
            </a:r>
            <a:endParaRPr lang="en-GB" altLang="zh-CN" sz="1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733BA833-6BAC-456D-9C8B-04740BBC5090}"/>
              </a:ext>
            </a:extLst>
          </p:cNvPr>
          <p:cNvSpPr txBox="1"/>
          <p:nvPr/>
        </p:nvSpPr>
        <p:spPr>
          <a:xfrm>
            <a:off x="107504" y="699542"/>
            <a:ext cx="8856984" cy="3970318"/>
          </a:xfrm>
          <a:prstGeom prst="rect">
            <a:avLst/>
          </a:prstGeom>
          <a:noFill/>
        </p:spPr>
        <p:txBody>
          <a:bodyPr wrap="square" rtlCol="0">
            <a:spAutoFit/>
          </a:bodyPr>
          <a:lstStyle/>
          <a:p>
            <a:pPr algn="ctr"/>
            <a:r>
              <a:rPr lang="zh-CN" altLang="en-US" sz="2800" dirty="0">
                <a:solidFill>
                  <a:schemeClr val="tx1">
                    <a:lumMod val="75000"/>
                    <a:lumOff val="25000"/>
                  </a:schemeClr>
                </a:solidFill>
                <a:latin typeface="宋体" panose="02010600030101010101" pitchFamily="2" charset="-122"/>
              </a:rPr>
              <a:t>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测试文字</a:t>
            </a:r>
            <a:endParaRPr lang="zh-CN" altLang="en-US" sz="2000" dirty="0">
              <a:solidFill>
                <a:schemeClr val="tx1">
                  <a:lumMod val="75000"/>
                  <a:lumOff val="25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8794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1000"/>
                                        <p:tgtEl>
                                          <p:spTgt spid="39"/>
                                        </p:tgtEl>
                                      </p:cBhvr>
                                    </p:animEffect>
                                    <p:anim calcmode="lin" valueType="num">
                                      <p:cBhvr>
                                        <p:cTn id="17" dur="1000" fill="hold"/>
                                        <p:tgtEl>
                                          <p:spTgt spid="39"/>
                                        </p:tgtEl>
                                        <p:attrNameLst>
                                          <p:attrName>ppt_x</p:attrName>
                                        </p:attrNameLst>
                                      </p:cBhvr>
                                      <p:tavLst>
                                        <p:tav tm="0">
                                          <p:val>
                                            <p:strVal val="#ppt_x"/>
                                          </p:val>
                                        </p:tav>
                                        <p:tav tm="100000">
                                          <p:val>
                                            <p:strVal val="#ppt_x"/>
                                          </p:val>
                                        </p:tav>
                                      </p:tavLst>
                                    </p:anim>
                                    <p:anim calcmode="lin" valueType="num">
                                      <p:cBhvr>
                                        <p:cTn id="1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微软雅黑" panose="020B0503020204020204" pitchFamily="34" charset="-122"/>
                <a:ea typeface="微软雅黑" panose="020B0503020204020204" pitchFamily="34" charset="-122"/>
              </a:rPr>
              <a:t>人物形象</a:t>
            </a:r>
            <a:endParaRPr lang="en-GB" altLang="zh-CN" sz="1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320973D3-7CA5-4059-B5C4-52D3D9D7A208}"/>
              </a:ext>
            </a:extLst>
          </p:cNvPr>
          <p:cNvSpPr txBox="1"/>
          <p:nvPr/>
        </p:nvSpPr>
        <p:spPr>
          <a:xfrm>
            <a:off x="541469" y="699542"/>
            <a:ext cx="8136904" cy="2308324"/>
          </a:xfrm>
          <a:prstGeom prst="rect">
            <a:avLst/>
          </a:prstGeom>
          <a:noFill/>
        </p:spPr>
        <p:txBody>
          <a:bodyPr wrap="square" rtlCol="0">
            <a:spAutoFit/>
          </a:bodyPr>
          <a:lstStyle/>
          <a:p>
            <a:r>
              <a:rPr lang="zh-CN" altLang="en-US" sz="3600" dirty="0">
                <a:solidFill>
                  <a:schemeClr val="tx1">
                    <a:lumMod val="75000"/>
                    <a:lumOff val="25000"/>
                  </a:schemeClr>
                </a:solidFill>
                <a:latin typeface="宋体" panose="02010600030101010101" pitchFamily="2" charset="-122"/>
              </a:rPr>
              <a:t>测试文字测试文字测试文字测试文字测试文字测试文字测试文字测试文字测试文字测试文字测试文字测试文字测试文字</a:t>
            </a:r>
            <a:endParaRPr lang="en-US" altLang="zh-CN" sz="3600" dirty="0">
              <a:solidFill>
                <a:schemeClr val="tx1">
                  <a:lumMod val="75000"/>
                  <a:lumOff val="25000"/>
                </a:schemeClr>
              </a:solidFill>
              <a:latin typeface="宋体" panose="02010600030101010101" pitchFamily="2" charset="-122"/>
            </a:endParaRPr>
          </a:p>
        </p:txBody>
      </p:sp>
    </p:spTree>
    <p:extLst>
      <p:ext uri="{BB962C8B-B14F-4D97-AF65-F5344CB8AC3E}">
        <p14:creationId xmlns:p14="http://schemas.microsoft.com/office/powerpoint/2010/main" val="327159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en-GB" altLang="zh-CN" sz="1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9B1A9B02-2D07-452E-94CF-F50CC3E31A77}"/>
              </a:ext>
            </a:extLst>
          </p:cNvPr>
          <p:cNvSpPr txBox="1"/>
          <p:nvPr/>
        </p:nvSpPr>
        <p:spPr>
          <a:xfrm>
            <a:off x="683568" y="771550"/>
            <a:ext cx="6624736" cy="2308324"/>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测试文字测试文字测试文字测试文字</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测试文字测试文字测试文字测试文字</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测试文字测试文字测试文字测试文字</a:t>
            </a:r>
          </a:p>
        </p:txBody>
      </p:sp>
    </p:spTree>
    <p:extLst>
      <p:ext uri="{BB962C8B-B14F-4D97-AF65-F5344CB8AC3E}">
        <p14:creationId xmlns:p14="http://schemas.microsoft.com/office/powerpoint/2010/main" val="2024984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微软雅黑" panose="020B0503020204020204" pitchFamily="34" charset="-122"/>
                <a:ea typeface="微软雅黑" panose="020B0503020204020204" pitchFamily="34" charset="-122"/>
              </a:rPr>
              <a:t>测试文字</a:t>
            </a:r>
            <a:endParaRPr lang="en-GB" altLang="zh-CN" sz="1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9B1A9B02-2D07-452E-94CF-F50CC3E31A77}"/>
              </a:ext>
            </a:extLst>
          </p:cNvPr>
          <p:cNvSpPr txBox="1"/>
          <p:nvPr/>
        </p:nvSpPr>
        <p:spPr>
          <a:xfrm>
            <a:off x="467544" y="862019"/>
            <a:ext cx="6624736" cy="461665"/>
          </a:xfrm>
          <a:prstGeom prst="rect">
            <a:avLst/>
          </a:prstGeom>
          <a:noFill/>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测试文字测试文字测试文字测试文字</a:t>
            </a:r>
          </a:p>
        </p:txBody>
      </p:sp>
      <p:sp>
        <p:nvSpPr>
          <p:cNvPr id="3" name="文本框 2">
            <a:extLst>
              <a:ext uri="{FF2B5EF4-FFF2-40B4-BE49-F238E27FC236}">
                <a16:creationId xmlns:a16="http://schemas.microsoft.com/office/drawing/2014/main" id="{729C9329-C754-41EB-961D-0200BD73D2DA}"/>
              </a:ext>
            </a:extLst>
          </p:cNvPr>
          <p:cNvSpPr txBox="1"/>
          <p:nvPr/>
        </p:nvSpPr>
        <p:spPr>
          <a:xfrm>
            <a:off x="611560" y="1925419"/>
            <a:ext cx="6552728" cy="646331"/>
          </a:xfrm>
          <a:prstGeom prst="rect">
            <a:avLst/>
          </a:prstGeom>
          <a:noFill/>
        </p:spPr>
        <p:txBody>
          <a:bodyPr wrap="square" rtlCol="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测试文字测试文字测试文字测试文字测试文字测试文字测试文字测试文字测试文字测试文字</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07233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Write Your Title Here"/>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第一PPT，www.1ppt.com">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2093</TotalTime>
  <Words>290</Words>
  <Application>Microsoft Office PowerPoint</Application>
  <PresentationFormat>全屏显示(16:9)</PresentationFormat>
  <Paragraphs>33</Paragraphs>
  <Slides>8</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宋体</vt:lpstr>
      <vt:lpstr>微软雅黑</vt:lpstr>
      <vt:lpstr>Arial</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Zimo Lu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鲁子墨的钢铁推荐</dc:title>
  <dc:creator>Zimo Lu</dc:creator>
  <cp:keywords/>
  <cp:lastModifiedBy>admin</cp:lastModifiedBy>
  <cp:revision>21</cp:revision>
  <dcterms:created xsi:type="dcterms:W3CDTF">2015-12-11T17:46:17Z</dcterms:created>
  <dcterms:modified xsi:type="dcterms:W3CDTF">2020-07-02T14:25:33Z</dcterms:modified>
  <cp:version>0</cp:version>
</cp:coreProperties>
</file>