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B832B-5399-4AB4-9E23-6406A6528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6D233E-9433-48B4-B3B3-F67CC4795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7EF7E4-23E1-4595-BB84-1AA7DBA5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A3C7-504A-4AAB-9230-EFE74AE2BEAF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E799EA-19A8-44A4-BFD9-9B63B3D0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F9BB81-9D22-4742-B5EB-B9FCF490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E1A-D382-45C6-811E-268388F5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54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2FDC93-6CD5-4E41-BB77-A7BA6F10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9B3189-7962-44A0-8FD2-864CC36DE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296B5E-9859-4DC4-B80B-E0AC38CE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A3C7-504A-4AAB-9230-EFE74AE2BEAF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4B2B42-34CD-4999-B839-B39134CCB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033CE0-5D5F-48FA-B744-DE7118E4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E1A-D382-45C6-811E-268388F5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42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99FC208-C677-4EF8-80F0-4DF21C1B7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1C0EB4-D82A-4841-B888-ED954AB5B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EE0089-3190-412D-9A48-DD008E6C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A3C7-504A-4AAB-9230-EFE74AE2BEAF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BA4BB0-A4EB-4677-BC85-DE640937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79FB94-4DD1-4E0C-976C-C535A257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E1A-D382-45C6-811E-268388F5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79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D99931-052C-4DEC-B44B-47955DD3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C22F9D-181A-4454-A8D6-0DD4833AC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BD29FF-C8A2-4354-A664-C0356D2A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A3C7-504A-4AAB-9230-EFE74AE2BEAF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5264BF-1DBE-4241-B8A1-0B928566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0BC22E-6BDF-412A-A48A-A353BCEF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E1A-D382-45C6-811E-268388F5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39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75D25-8EF1-46F6-B9CD-82E8D70F7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AC566B-5732-4A77-A18E-84359C4F7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F2FADB-D0A3-4E59-8B73-F99EAB703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A3C7-504A-4AAB-9230-EFE74AE2BEAF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0D7B07-4C3A-4452-88E0-83E79A654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00E8B6-4556-4156-9D57-B19E3E30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E1A-D382-45C6-811E-268388F5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37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93D2FF-E68E-446F-9DDE-53C88E42E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54BF27-E854-475C-BC5C-07ECED0EA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051625-A3D3-4AD2-8958-69B5921C3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9E9DB9-A142-49C0-8C30-F1E861A9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A3C7-504A-4AAB-9230-EFE74AE2BEAF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795E5D-B937-4D6D-86F1-ACD120FC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FDC8F7-9B4F-45BE-8270-15FF1263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E1A-D382-45C6-811E-268388F5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91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DF3CA-052E-4230-BE4D-FDE2A0E9D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985E79-33EB-4642-9971-9E59D3711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F2E919-3D55-44AF-9965-A96DAFC4D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1164CD-674D-405A-8552-FC976A5B1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9B2A9DC-3164-42EF-8954-CEB5F9F9C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A032E34-5AEE-4CFD-BBC4-BFF0F389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A3C7-504A-4AAB-9230-EFE74AE2BEAF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29EC248-FE18-4918-99C5-AC307DA5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765EE38-0E80-4B5F-A8E7-240205B38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E1A-D382-45C6-811E-268388F5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70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CAF953-5563-4B6F-8BED-C1063EFB0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C124403-8517-4E5B-9293-5393E9BC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A3C7-504A-4AAB-9230-EFE74AE2BEAF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0A5A447-AD5D-4EC0-B7F6-2A34C35CB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09CE38-2E99-4346-9B73-FDBEF1D0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E1A-D382-45C6-811E-268388F5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35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E6823FF-7BCE-410C-A301-07E9416A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A3C7-504A-4AAB-9230-EFE74AE2BEAF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CE80D1F-9F1D-42C1-B44F-74209A32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5DCD6A-328C-4D2F-BD54-1FAF5CA4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E1A-D382-45C6-811E-268388F5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59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3017A-4FFF-46D2-A4AB-85B3C737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0C5D48-60F5-423F-B7B7-5E2B1B1F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6F9B54-7A54-49DD-90F5-1C0A3BC7C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503957-64C0-4BE4-AA82-F2A1686E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A3C7-504A-4AAB-9230-EFE74AE2BEAF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7289B4-526E-4D62-82E5-DAC2275A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973AA7-49F4-4C89-BC8B-350FCEF7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E1A-D382-45C6-811E-268388F5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08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D7ABC-0B08-4F1A-8291-708DEC785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BD3E7BD-0E57-40B9-BD62-CF8EC1294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738311-9AE5-49D7-B64B-EAEB1E957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5FC485-F8CE-4ECE-A467-1D2E530B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A3C7-504A-4AAB-9230-EFE74AE2BEAF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FD03CF-B6AA-4CEC-85F7-7BB7EEDC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D1938C-ED88-4291-BC75-173F987B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E1A-D382-45C6-811E-268388F5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23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50DFE-A211-40CE-AC79-1EAC21CBB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BE2359-EA67-4A88-982B-1CB016866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9BB7C2-018C-42B1-8872-D9782B9A4F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4A3C7-504A-4AAB-9230-EFE74AE2BEAF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93FAA4-F713-4294-AD9D-CAA13E570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4D255D-E22E-4F6C-A024-640D9F462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75E1A-D382-45C6-811E-268388F58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48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73DC6-27F7-4E96-B49D-21AE932947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7FD8E2-0637-42D7-B182-A83A5A3AB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Запись экрана 3">
            <a:hlinkClick r:id="" action="ppaction://media"/>
            <a:extLst>
              <a:ext uri="{FF2B5EF4-FFF2-40B4-BE49-F238E27FC236}">
                <a16:creationId xmlns:a16="http://schemas.microsoft.com/office/drawing/2014/main" id="{552F7041-DA26-48D9-B1F6-9287AC67A30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6088" y="0"/>
            <a:ext cx="11298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4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7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Vladislav Rogov</dc:creator>
  <cp:lastModifiedBy>Vladislav Rogov</cp:lastModifiedBy>
  <cp:revision>1</cp:revision>
  <dcterms:created xsi:type="dcterms:W3CDTF">2023-01-03T10:45:27Z</dcterms:created>
  <dcterms:modified xsi:type="dcterms:W3CDTF">2023-01-03T10:45:35Z</dcterms:modified>
</cp:coreProperties>
</file>