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5C6339-0CED-4753-85AE-7B5E6BFD8AEC}">
          <p14:sldIdLst>
            <p14:sldId id="256"/>
            <p14:sldId id="257"/>
            <p14:sldId id="263"/>
            <p14:sldId id="258"/>
            <p14:sldId id="259"/>
            <p14:sldId id="260"/>
            <p14:sldId id="261"/>
            <p14:sldId id="262"/>
          </p14:sldIdLst>
        </p14:section>
        <p14:section name="Untitled Section" id="{F9CBFB0A-796E-4D9E-BA70-6964585753B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DD"/>
    <a:srgbClr val="E0E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C4FFA5-EF02-4EB8-ABB7-55F633E04F28}" v="52" dt="2020-04-05T20:38:15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B6B38-9F37-4C6D-B680-D908BEE4561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5B91F-6C7A-4C92-9D7B-DED1977AA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7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79D9FBE-DC6E-4D31-9530-42788250FDC3}"/>
              </a:ext>
            </a:extLst>
          </p:cNvPr>
          <p:cNvSpPr/>
          <p:nvPr userDrawn="1"/>
        </p:nvSpPr>
        <p:spPr>
          <a:xfrm>
            <a:off x="0" y="0"/>
            <a:ext cx="6456218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1E838-1F6B-40C6-B1EE-4821BAB44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036291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E19A2-CFCB-44AE-8AB4-5BAC44611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1148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CD50F-984D-4735-9CDC-F5AD6762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8B1B-C864-474E-9042-F4016DDDE9E1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3692D-87B9-4F3D-83CA-908D741CA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45A8D-78F8-40D8-9A04-3DE7D04C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E260-F7C6-4A1B-A19B-60668CD1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887F-BF12-4C48-88C3-3859A8AE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588F4-5813-44ED-9C00-316C0EC46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1CF55-16B0-4358-9868-92CCDBF66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18AC-1CD9-4F1E-99D4-F37A59FF64AC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0708B-025E-49AB-9AC6-D05F219D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AACBF-1F51-45BE-9182-B72BAF9A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E260-F7C6-4A1B-A19B-60668CD1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4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B32555-285C-435A-B5AE-65BF9E789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95E9B-F190-4FD6-8AC3-E23B571E1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D27EA-9454-4FC6-A763-BC10636BA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0100-751C-434D-82E0-E10778211E6A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21DB3-66D4-4361-A02F-924FE63F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8CC85-3BF3-40A5-8B1A-E80A69BCD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E260-F7C6-4A1B-A19B-60668CD1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4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B582-774B-4D5E-A6E7-450A0E48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86B15-B4D4-4468-B5CD-B471D8434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0A1FE-F686-47FB-9DB1-C64917B6D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C91B-1F81-4500-9A90-E6D50448ACBD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39651-92CE-4416-BCBF-A8F32213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ECA514-849E-49A9-87B0-09E72A3054A0}"/>
              </a:ext>
            </a:extLst>
          </p:cNvPr>
          <p:cNvSpPr/>
          <p:nvPr userDrawn="1"/>
        </p:nvSpPr>
        <p:spPr>
          <a:xfrm>
            <a:off x="0" y="1515089"/>
            <a:ext cx="838200" cy="1085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1AA46-4B37-4526-9501-5D04C55A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9006" y="1875451"/>
            <a:ext cx="42018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E6E260-F7C6-4A1B-A19B-60668CD1E7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5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57505-BB74-49FF-ACA9-AD97BB6E9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D4806-AE3E-464F-BC5F-FB705C359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95526-F277-4D36-9076-E5DCFFFE4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F436-97F6-43A8-825F-AE4CB409577D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34132-FA42-48C5-9B2F-15D1110CF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6AAF3-8887-4E63-988D-562B40E2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E260-F7C6-4A1B-A19B-60668CD1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1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9DD2-833A-424B-AFEA-514DDCAD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3F6B1-E4CA-4733-A1FA-A0BDA6029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DFC7A-ADE2-48B9-B81F-52A559064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A4A5E-D5D5-4273-BC50-2547136D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E058-F659-4CEC-9A71-8F392BE21F66}" type="datetime1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55491-E9A3-49EF-A7D8-1C9E6DA39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4D8B9-56A7-4D33-9A75-4EC141F7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E260-F7C6-4A1B-A19B-60668CD1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1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57DA-6F35-4E2E-AE5F-7EFC4A369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565B4-80BF-45F4-AF06-833C034C0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D2C3C-8284-499D-88C8-108C1C875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5E2E4-81FA-4ADC-BF30-690FAEF49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E4B68-9E95-40CF-A8CB-B26C3FAAC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9F24F-BC5B-44E0-84DE-0EC28688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EC8D-37EE-4F2A-9986-F6AF3C4F1FA6}" type="datetime1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719F3-7917-44A4-84CD-134B4550C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32FEF9-CAB3-40A1-BBA6-DD23BD9E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E260-F7C6-4A1B-A19B-60668CD1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2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0C247-78EE-488F-A33A-C663B271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ADC031-4FEA-4761-B946-DB717434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622D-005E-4096-93C5-E37C37395A34}" type="datetime1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4C4B6-FE1D-40CA-8BB6-3F78922A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4467F-10C7-414F-B39E-9302DC832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E260-F7C6-4A1B-A19B-60668CD1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3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F2257-88B2-42D7-A961-040B85824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066D-A647-4802-8F95-9A466C868A2C}" type="datetime1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F9DAC-7AC9-46CD-8E12-5AFDDDE9F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EE1F9-D2B2-41FF-92D9-58CF58D4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E260-F7C6-4A1B-A19B-60668CD1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8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CF96-BF56-4B77-A4E7-5AD7DE909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54335-0BD3-4A6D-AFAA-B9343EB55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13394-3AC6-422A-9214-552B5E169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3E056-72C3-460A-ABF9-2F7B75C3F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63E3-98E1-4094-8395-15839288D8D6}" type="datetime1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6E107-5FCE-4C73-8888-8B3AC961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5A924-EB40-49F6-B38B-F11811523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E260-F7C6-4A1B-A19B-60668CD1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3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6AEB-A0CE-4AA6-AD63-D2CB1C343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662FF0-FE8C-4835-83DB-EE73F1CD0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E462F-139D-4B70-8641-9051DC99C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D3DCE-A3CF-40DB-8F9C-AA47519B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E851-FC33-49CF-8D69-14AFF5E83D53}" type="datetime1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8CDC5-FA90-4F01-9C61-BD1AE5E8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18DD4-6430-4C0A-B837-12A67A37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E260-F7C6-4A1B-A19B-60668CD1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8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f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6233D-0CA7-42BF-9444-84639DF3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6BFD4-C46A-4366-A2C1-9E460312A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A3FC7-9A13-4778-80F6-759FCC9DF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E40AE-8E40-418D-A718-482EDD7A085C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FBE5D-2C1A-486E-B283-D593B7D48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1AE2B-985C-4C8E-8109-0BC49675A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6E260-F7C6-4A1B-A19B-60668CD1E76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45B9277-4683-4BBB-90E0-DAB43D992B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7" t="5722" r="6185" b="14617"/>
          <a:stretch/>
        </p:blipFill>
        <p:spPr>
          <a:xfrm>
            <a:off x="10462352" y="5298785"/>
            <a:ext cx="1729648" cy="155921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435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achel-lund-3500972b/" TargetMode="External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UND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github.com/LUNDR/covid-1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lotly.com/pytho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59E78E-68DB-469B-9D47-9CBE9DB794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47" r="19513"/>
          <a:stretch/>
        </p:blipFill>
        <p:spPr>
          <a:xfrm rot="5400000">
            <a:off x="6671582" y="-223827"/>
            <a:ext cx="5296590" cy="57442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2B9ED9-F97D-4525-A57C-C6F2F4A7C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618" y="1704254"/>
            <a:ext cx="4036291" cy="2387600"/>
          </a:xfrm>
        </p:spPr>
        <p:txBody>
          <a:bodyPr>
            <a:noAutofit/>
          </a:bodyPr>
          <a:lstStyle/>
          <a:p>
            <a:r>
              <a:rPr lang="en-GB" sz="4400" b="1" dirty="0"/>
              <a:t>Visualizing the Covid-19 pandemic with </a:t>
            </a:r>
            <a:r>
              <a:rPr lang="en-GB" sz="4400" b="1" dirty="0" err="1"/>
              <a:t>Plotly</a:t>
            </a:r>
            <a:r>
              <a:rPr lang="en-GB" sz="4400" b="1" dirty="0"/>
              <a:t> and Python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65612-68B7-4A1F-9B37-113CF4B1B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5273" y="4325865"/>
            <a:ext cx="4114800" cy="1655762"/>
          </a:xfrm>
        </p:spPr>
        <p:txBody>
          <a:bodyPr>
            <a:normAutofit/>
          </a:bodyPr>
          <a:lstStyle/>
          <a:p>
            <a:r>
              <a:rPr lang="en-GB" dirty="0"/>
              <a:t>April 2020</a:t>
            </a:r>
          </a:p>
          <a:p>
            <a:r>
              <a:rPr lang="en-GB" dirty="0"/>
              <a:t>Rachel Lund</a:t>
            </a:r>
            <a:endParaRPr lang="en-US" dirty="0"/>
          </a:p>
        </p:txBody>
      </p:sp>
      <p:pic>
        <p:nvPicPr>
          <p:cNvPr id="1026" name="Picture 2" descr="MakeoverMonday with Plotly — J.D. Data Home">
            <a:extLst>
              <a:ext uri="{FF2B5EF4-FFF2-40B4-BE49-F238E27FC236}">
                <a16:creationId xmlns:a16="http://schemas.microsoft.com/office/drawing/2014/main" id="{085CA972-3D00-4978-B13B-8ECA590F8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442" y="5298785"/>
            <a:ext cx="1613924" cy="155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BC92D-C3A8-460C-BD19-0F925DBC1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am I 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EA776-2B90-4417-A783-4E0A0BF0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E260-F7C6-4A1B-A19B-60668CD1E76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3901AC1F-A5D8-4BD2-B593-E3CD5CA32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993" y="1690688"/>
            <a:ext cx="1978675" cy="19786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C5AA2EE-B907-40D2-8CA2-D890846AFCCC}"/>
              </a:ext>
            </a:extLst>
          </p:cNvPr>
          <p:cNvSpPr/>
          <p:nvPr/>
        </p:nvSpPr>
        <p:spPr>
          <a:xfrm>
            <a:off x="3192684" y="3905346"/>
            <a:ext cx="49473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https://www.linkedin.com/in/rachel-lund-3500972b/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hlinkClick r:id="rId4"/>
              </a:rPr>
              <a:t>https://github.com/LUNDR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27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22A24-3471-4FEE-8557-BC7CDA86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E260-F7C6-4A1B-A19B-60668CD1E76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437BBC-750A-4E09-B943-E05C99FBE07E}"/>
              </a:ext>
            </a:extLst>
          </p:cNvPr>
          <p:cNvSpPr txBox="1"/>
          <p:nvPr/>
        </p:nvSpPr>
        <p:spPr>
          <a:xfrm>
            <a:off x="1864311" y="2175029"/>
            <a:ext cx="81497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"</a:t>
            </a:r>
            <a:r>
              <a:rPr lang="en-US" sz="6600" b="1" dirty="0"/>
              <a:t>A picture is worth a thousand words</a:t>
            </a:r>
            <a:r>
              <a:rPr lang="en-US" sz="66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203625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6AE9C-9D66-416E-BB55-B238C19E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Agenda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AC4ECA-C16C-4074-AADF-8DAA01EB99AA}"/>
              </a:ext>
            </a:extLst>
          </p:cNvPr>
          <p:cNvSpPr/>
          <p:nvPr/>
        </p:nvSpPr>
        <p:spPr>
          <a:xfrm>
            <a:off x="918099" y="1825625"/>
            <a:ext cx="10578483" cy="17165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D2292-7522-4079-8729-817440296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982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/>
              <a:t>Aims:</a:t>
            </a:r>
          </a:p>
          <a:p>
            <a:pPr lvl="1"/>
            <a:r>
              <a:rPr lang="en-GB" sz="2800" i="1" dirty="0"/>
              <a:t>An introduction to </a:t>
            </a:r>
            <a:r>
              <a:rPr lang="en-GB" sz="2800" i="1" dirty="0" err="1"/>
              <a:t>Plotly</a:t>
            </a:r>
            <a:r>
              <a:rPr lang="en-GB" sz="2800" i="1" dirty="0"/>
              <a:t> </a:t>
            </a:r>
          </a:p>
          <a:p>
            <a:pPr lvl="1"/>
            <a:r>
              <a:rPr lang="en-GB" sz="2800" i="1" dirty="0"/>
              <a:t>Make some nice interactive charts with the COVID-19 data</a:t>
            </a:r>
            <a:endParaRPr lang="en-GB" sz="2800" dirty="0"/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Data read-in and wrangling (with pandas)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basics of plotting with </a:t>
            </a:r>
            <a:r>
              <a:rPr lang="en-US" dirty="0" err="1"/>
              <a:t>Plotly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More involved charting : fine-tuning layout and animation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Deploying charts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B763E-7480-4A55-A7BC-47948BCA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E260-F7C6-4A1B-A19B-60668CD1E76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87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3EF6-07EF-4452-B11A-0FB172E33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Following along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5E1D9-3645-4D14-BADD-87B79F9AF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git clone the repo and follow along, or play with the code afterwards</a:t>
            </a:r>
          </a:p>
          <a:p>
            <a:pPr marL="457200" lvl="1" indent="0">
              <a:buNone/>
            </a:pPr>
            <a:endParaRPr lang="en-US" dirty="0">
              <a:hlinkClick r:id="rId2"/>
            </a:endParaRPr>
          </a:p>
          <a:p>
            <a:pPr marL="457200" lvl="1" indent="0" algn="ctr">
              <a:buNone/>
            </a:pPr>
            <a:r>
              <a:rPr lang="en-US" dirty="0">
                <a:hlinkClick r:id="rId2"/>
              </a:rPr>
              <a:t>https://github.com/LUNDR/covid-19</a:t>
            </a:r>
            <a:endParaRPr lang="en-US" dirty="0"/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WARNING!  There’s quite a lot of installing to set up </a:t>
            </a:r>
            <a:r>
              <a:rPr lang="en-US" dirty="0" err="1"/>
              <a:t>Plotly</a:t>
            </a:r>
            <a:r>
              <a:rPr lang="en-US" dirty="0"/>
              <a:t> to work with </a:t>
            </a:r>
            <a:r>
              <a:rPr lang="en-US" dirty="0" err="1"/>
              <a:t>jupyter</a:t>
            </a:r>
            <a:r>
              <a:rPr lang="en-US" dirty="0"/>
              <a:t>.  Make sure you read the Readme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56392-33F1-44EE-AEAD-56E95D37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E260-F7C6-4A1B-A19B-60668CD1E76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ISO Safety Sign - International Hazard Warning Symbol - Self ...">
            <a:extLst>
              <a:ext uri="{FF2B5EF4-FFF2-40B4-BE49-F238E27FC236}">
                <a16:creationId xmlns:a16="http://schemas.microsoft.com/office/drawing/2014/main" id="{40CFB9C1-D572-4FC1-8D11-6973D5002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91" y="3678214"/>
            <a:ext cx="1076614" cy="93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868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E7FD-6117-4A9D-AEE4-70A92598D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plotly?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AC8D4-AFA8-4B51-A578-EFE453131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1" y="1875451"/>
            <a:ext cx="10515600" cy="3781961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 err="1"/>
              <a:t>Plotly</a:t>
            </a:r>
            <a:r>
              <a:rPr lang="en-US" dirty="0"/>
              <a:t> is an open source graphing library; which: </a:t>
            </a:r>
          </a:p>
          <a:p>
            <a:pPr marL="0" lvl="0" indent="0">
              <a:buNone/>
            </a:pPr>
            <a:endParaRPr lang="en-US" dirty="0"/>
          </a:p>
          <a:p>
            <a:pPr lvl="1"/>
            <a:r>
              <a:rPr lang="en-US" sz="2000" dirty="0"/>
              <a:t>Allows you to Make high quality interactive charts easily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Integrate your charts into a webpage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Is free!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Is available as library for python, but also R and </a:t>
            </a:r>
            <a:r>
              <a:rPr lang="en-US" dirty="0" err="1"/>
              <a:t>Javascript</a:t>
            </a:r>
            <a:r>
              <a:rPr lang="en-US" dirty="0"/>
              <a:t> as well.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Has a good manual and gallery  which can be found here: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https://plotly.com/python/</a:t>
            </a:r>
            <a:endParaRPr lang="en-US" dirty="0"/>
          </a:p>
          <a:p>
            <a:pPr lvl="1">
              <a:lnSpc>
                <a:spcPct val="200000"/>
              </a:lnSpc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50C4A-B552-49DA-9581-D491879B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E260-F7C6-4A1B-A19B-60668CD1E76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2E1ED3-B987-4ABE-8224-8ADDCFC2E8B0}"/>
              </a:ext>
            </a:extLst>
          </p:cNvPr>
          <p:cNvSpPr/>
          <p:nvPr/>
        </p:nvSpPr>
        <p:spPr>
          <a:xfrm>
            <a:off x="6907613" y="5106185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6" name="Picture 2" descr="MakeoverMonday with Plotly — J.D. Data Home">
            <a:extLst>
              <a:ext uri="{FF2B5EF4-FFF2-40B4-BE49-F238E27FC236}">
                <a16:creationId xmlns:a16="http://schemas.microsoft.com/office/drawing/2014/main" id="{69FAFEEA-1919-4906-92ED-65811C0DA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695" y="603010"/>
            <a:ext cx="2044234" cy="197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853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84B48-8379-483D-8C6B-E171029B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let’s get started…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22A24-3471-4FEE-8557-BC7CDA86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E260-F7C6-4A1B-A19B-60668CD1E76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1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5A2A-2AA5-4E97-ADA3-E0E05EA8A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129" y="2513522"/>
            <a:ext cx="10515600" cy="1325563"/>
          </a:xfrm>
        </p:spPr>
        <p:txBody>
          <a:bodyPr/>
          <a:lstStyle/>
          <a:p>
            <a:r>
              <a:rPr lang="en-GB" dirty="0"/>
              <a:t>Many thanks for listening!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4A59E-27FD-4EAE-A872-03EB31D5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E260-F7C6-4A1B-A19B-60668CD1E76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94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4155</TotalTime>
  <Words>220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Office Theme</vt:lpstr>
      <vt:lpstr>Visualizing the Covid-19 pandemic with Plotly and Python</vt:lpstr>
      <vt:lpstr>Who am I ?</vt:lpstr>
      <vt:lpstr>PowerPoint Presentation</vt:lpstr>
      <vt:lpstr>Today’s Agenda</vt:lpstr>
      <vt:lpstr>Following along</vt:lpstr>
      <vt:lpstr>What is plotly?</vt:lpstr>
      <vt:lpstr>So let’s get started…</vt:lpstr>
      <vt:lpstr>Many 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Sales, can your marketing deliver more?</dc:title>
  <dc:creator>Rachel Lund</dc:creator>
  <cp:lastModifiedBy>Rachel Lund</cp:lastModifiedBy>
  <cp:revision>18</cp:revision>
  <dcterms:created xsi:type="dcterms:W3CDTF">2020-03-23T11:08:24Z</dcterms:created>
  <dcterms:modified xsi:type="dcterms:W3CDTF">2020-04-07T12:19:03Z</dcterms:modified>
</cp:coreProperties>
</file>