
<file path=[Content_Types].xml><?xml version="1.0" encoding="utf-8"?>
<Types xmlns="http://schemas.openxmlformats.org/package/2006/content-types">
  <Default Extension="jfif" ContentType="image/jpeg"/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C87AC2-C00F-4628-916C-7EC53C3DA88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D0F676-5E2E-41CC-B53B-82971A56DEE3}">
      <dgm:prSet phldrT="[Text]"/>
      <dgm:spPr/>
      <dgm:t>
        <a:bodyPr/>
        <a:lstStyle/>
        <a:p>
          <a:r>
            <a:rPr lang="en-US" dirty="0"/>
            <a:t>Threat</a:t>
          </a:r>
        </a:p>
      </dgm:t>
    </dgm:pt>
    <dgm:pt modelId="{6405AB12-B6F7-415D-84B7-BCA33B06DDE1}" type="parTrans" cxnId="{A437BE56-9446-4589-85D7-97C2D5981E47}">
      <dgm:prSet/>
      <dgm:spPr/>
      <dgm:t>
        <a:bodyPr/>
        <a:lstStyle/>
        <a:p>
          <a:endParaRPr lang="en-US"/>
        </a:p>
      </dgm:t>
    </dgm:pt>
    <dgm:pt modelId="{DFF56929-8F9C-4CF2-AE91-1776B8BBF7C4}" type="sibTrans" cxnId="{A437BE56-9446-4589-85D7-97C2D5981E47}">
      <dgm:prSet/>
      <dgm:spPr/>
      <dgm:t>
        <a:bodyPr/>
        <a:lstStyle/>
        <a:p>
          <a:endParaRPr lang="en-US"/>
        </a:p>
      </dgm:t>
    </dgm:pt>
    <dgm:pt modelId="{9ADCEF8E-2B37-4624-8444-ECD3B4ACD805}">
      <dgm:prSet phldrT="[Text]" custT="1"/>
      <dgm:spPr/>
      <dgm:t>
        <a:bodyPr/>
        <a:lstStyle/>
        <a:p>
          <a:r>
            <a:rPr lang="en-US" sz="3200" dirty="0">
              <a:latin typeface="Aldhabi" panose="01000000000000000000" pitchFamily="2" charset="-78"/>
              <a:cs typeface="Aldhabi" panose="01000000000000000000" pitchFamily="2" charset="-78"/>
            </a:rPr>
            <a:t>Kali Linux</a:t>
          </a:r>
        </a:p>
      </dgm:t>
    </dgm:pt>
    <dgm:pt modelId="{0A599B8F-FFAD-450A-BE45-C0084AFB6AAC}" type="parTrans" cxnId="{04FD76ED-90BB-4B5D-A4F0-5C89015E4DBF}">
      <dgm:prSet/>
      <dgm:spPr/>
      <dgm:t>
        <a:bodyPr/>
        <a:lstStyle/>
        <a:p>
          <a:endParaRPr lang="en-US"/>
        </a:p>
      </dgm:t>
    </dgm:pt>
    <dgm:pt modelId="{CC562434-BACD-42EB-B7C5-5BDCB28E2E89}" type="sibTrans" cxnId="{04FD76ED-90BB-4B5D-A4F0-5C89015E4DBF}">
      <dgm:prSet/>
      <dgm:spPr/>
      <dgm:t>
        <a:bodyPr/>
        <a:lstStyle/>
        <a:p>
          <a:endParaRPr lang="en-US"/>
        </a:p>
      </dgm:t>
    </dgm:pt>
    <dgm:pt modelId="{6987698C-24D3-4D32-84F3-51CDD3D2476C}">
      <dgm:prSet phldrT="[Text]"/>
      <dgm:spPr/>
      <dgm:t>
        <a:bodyPr/>
        <a:lstStyle/>
        <a:p>
          <a:r>
            <a:rPr lang="en-US" dirty="0"/>
            <a:t>Detection</a:t>
          </a:r>
        </a:p>
      </dgm:t>
    </dgm:pt>
    <dgm:pt modelId="{55499FAF-7BFE-450A-B9E8-425408A5C82C}" type="parTrans" cxnId="{4BC98353-0744-49C6-90CF-15C37D91E9B1}">
      <dgm:prSet/>
      <dgm:spPr/>
      <dgm:t>
        <a:bodyPr/>
        <a:lstStyle/>
        <a:p>
          <a:endParaRPr lang="en-US"/>
        </a:p>
      </dgm:t>
    </dgm:pt>
    <dgm:pt modelId="{F1B3F1B1-050A-4110-AB68-8B62068AB2CC}" type="sibTrans" cxnId="{4BC98353-0744-49C6-90CF-15C37D91E9B1}">
      <dgm:prSet/>
      <dgm:spPr/>
      <dgm:t>
        <a:bodyPr/>
        <a:lstStyle/>
        <a:p>
          <a:endParaRPr lang="en-US"/>
        </a:p>
      </dgm:t>
    </dgm:pt>
    <dgm:pt modelId="{DE342253-1B3D-4B95-AE93-03E5DC423152}">
      <dgm:prSet phldrT="[Text]" custT="1"/>
      <dgm:spPr/>
      <dgm:t>
        <a:bodyPr/>
        <a:lstStyle/>
        <a:p>
          <a:r>
            <a:rPr lang="en-US" sz="4000" dirty="0">
              <a:latin typeface="Aldhabi" panose="01000000000000000000" pitchFamily="2" charset="-78"/>
              <a:cs typeface="Aldhabi" panose="01000000000000000000" pitchFamily="2" charset="-78"/>
            </a:rPr>
            <a:t>Wazuh</a:t>
          </a:r>
        </a:p>
      </dgm:t>
    </dgm:pt>
    <dgm:pt modelId="{841B6C5B-3E9C-4F68-9EE8-88F951CBCB9F}" type="parTrans" cxnId="{18459162-6A33-468F-AEBE-62C6992B25B3}">
      <dgm:prSet/>
      <dgm:spPr/>
      <dgm:t>
        <a:bodyPr/>
        <a:lstStyle/>
        <a:p>
          <a:endParaRPr lang="en-US"/>
        </a:p>
      </dgm:t>
    </dgm:pt>
    <dgm:pt modelId="{E74DEC9F-75D5-48B8-82D1-8CCCB50CC063}" type="sibTrans" cxnId="{18459162-6A33-468F-AEBE-62C6992B25B3}">
      <dgm:prSet/>
      <dgm:spPr/>
      <dgm:t>
        <a:bodyPr/>
        <a:lstStyle/>
        <a:p>
          <a:endParaRPr lang="en-US"/>
        </a:p>
      </dgm:t>
    </dgm:pt>
    <dgm:pt modelId="{502B56D9-C7D9-43F8-9A92-A49822DAB7A6}">
      <dgm:prSet phldrT="[Text]" custT="1"/>
      <dgm:spPr/>
      <dgm:t>
        <a:bodyPr/>
        <a:lstStyle/>
        <a:p>
          <a:r>
            <a:rPr lang="en-US" sz="3200" dirty="0">
              <a:latin typeface="Aldhabi" panose="01000000000000000000" pitchFamily="2" charset="-78"/>
              <a:cs typeface="Aldhabi" panose="01000000000000000000" pitchFamily="2" charset="-78"/>
            </a:rPr>
            <a:t>Dashboard</a:t>
          </a:r>
        </a:p>
      </dgm:t>
    </dgm:pt>
    <dgm:pt modelId="{26D23A39-0DA3-401D-B3E8-96C802E710B7}" type="parTrans" cxnId="{30903063-0A56-4220-BCCF-B4EA2E19216D}">
      <dgm:prSet/>
      <dgm:spPr/>
      <dgm:t>
        <a:bodyPr/>
        <a:lstStyle/>
        <a:p>
          <a:endParaRPr lang="en-US"/>
        </a:p>
      </dgm:t>
    </dgm:pt>
    <dgm:pt modelId="{091B9955-A59A-4395-9951-EDD29A802A9B}" type="sibTrans" cxnId="{30903063-0A56-4220-BCCF-B4EA2E19216D}">
      <dgm:prSet/>
      <dgm:spPr/>
      <dgm:t>
        <a:bodyPr/>
        <a:lstStyle/>
        <a:p>
          <a:endParaRPr lang="en-US"/>
        </a:p>
      </dgm:t>
    </dgm:pt>
    <dgm:pt modelId="{0BB8C09A-4DD3-44BF-AF24-7C53E64BB2FE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C7ECD840-3BAA-4482-A4AE-ED95F63EAC25}" type="sibTrans" cxnId="{BE7F7E56-6D8C-46B0-BFD8-38C3A2AB42D1}">
      <dgm:prSet/>
      <dgm:spPr/>
      <dgm:t>
        <a:bodyPr/>
        <a:lstStyle/>
        <a:p>
          <a:endParaRPr lang="en-US"/>
        </a:p>
      </dgm:t>
    </dgm:pt>
    <dgm:pt modelId="{5CB17127-36C8-45EB-91F9-7FA966EA5DBB}" type="parTrans" cxnId="{BE7F7E56-6D8C-46B0-BFD8-38C3A2AB42D1}">
      <dgm:prSet/>
      <dgm:spPr/>
      <dgm:t>
        <a:bodyPr/>
        <a:lstStyle/>
        <a:p>
          <a:endParaRPr lang="en-US"/>
        </a:p>
      </dgm:t>
    </dgm:pt>
    <dgm:pt modelId="{E802E261-42C8-47DF-BF7F-A7C0B55E56B1}" type="pres">
      <dgm:prSet presAssocID="{F6C87AC2-C00F-4628-916C-7EC53C3DA881}" presName="rootnode" presStyleCnt="0">
        <dgm:presLayoutVars>
          <dgm:chMax/>
          <dgm:chPref/>
          <dgm:dir/>
          <dgm:animLvl val="lvl"/>
        </dgm:presLayoutVars>
      </dgm:prSet>
      <dgm:spPr/>
    </dgm:pt>
    <dgm:pt modelId="{A6EEAA29-C88D-48DC-85D4-8F8003126A66}" type="pres">
      <dgm:prSet presAssocID="{87D0F676-5E2E-41CC-B53B-82971A56DEE3}" presName="composite" presStyleCnt="0"/>
      <dgm:spPr/>
    </dgm:pt>
    <dgm:pt modelId="{A6D7B355-1B8A-4A65-A7D5-39D2DAE9C2C9}" type="pres">
      <dgm:prSet presAssocID="{87D0F676-5E2E-41CC-B53B-82971A56DEE3}" presName="bentUpArrow1" presStyleLbl="alignImgPlace1" presStyleIdx="0" presStyleCnt="2"/>
      <dgm:spPr/>
    </dgm:pt>
    <dgm:pt modelId="{18A01962-1430-4495-A02A-164C2A9E51EB}" type="pres">
      <dgm:prSet presAssocID="{87D0F676-5E2E-41CC-B53B-82971A56DEE3}" presName="ParentText" presStyleLbl="node1" presStyleIdx="0" presStyleCnt="3" custLinFactNeighborX="-4310" custLinFactNeighborY="-4821">
        <dgm:presLayoutVars>
          <dgm:chMax val="1"/>
          <dgm:chPref val="1"/>
          <dgm:bulletEnabled val="1"/>
        </dgm:presLayoutVars>
      </dgm:prSet>
      <dgm:spPr/>
    </dgm:pt>
    <dgm:pt modelId="{D2251008-9D99-4701-B2AB-35490E222263}" type="pres">
      <dgm:prSet presAssocID="{87D0F676-5E2E-41CC-B53B-82971A56DEE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E04103E-D49B-4730-8B1D-299A9C9D1D9E}" type="pres">
      <dgm:prSet presAssocID="{DFF56929-8F9C-4CF2-AE91-1776B8BBF7C4}" presName="sibTrans" presStyleCnt="0"/>
      <dgm:spPr/>
    </dgm:pt>
    <dgm:pt modelId="{3867DB22-9C3B-4D48-9A65-4B951F6DC7FE}" type="pres">
      <dgm:prSet presAssocID="{6987698C-24D3-4D32-84F3-51CDD3D2476C}" presName="composite" presStyleCnt="0"/>
      <dgm:spPr/>
    </dgm:pt>
    <dgm:pt modelId="{0299F3CA-F04A-4489-A8C2-AC1D9160B1E3}" type="pres">
      <dgm:prSet presAssocID="{6987698C-24D3-4D32-84F3-51CDD3D2476C}" presName="bentUpArrow1" presStyleLbl="alignImgPlace1" presStyleIdx="1" presStyleCnt="2"/>
      <dgm:spPr/>
    </dgm:pt>
    <dgm:pt modelId="{A92B9430-8A02-4812-B310-58A1706CC6E6}" type="pres">
      <dgm:prSet presAssocID="{6987698C-24D3-4D32-84F3-51CDD3D2476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1DE5459-5041-4B2F-8F3F-9447057873BE}" type="pres">
      <dgm:prSet presAssocID="{6987698C-24D3-4D32-84F3-51CDD3D2476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BED640A-E618-43F4-AE0A-DF54A84FE39E}" type="pres">
      <dgm:prSet presAssocID="{F1B3F1B1-050A-4110-AB68-8B62068AB2CC}" presName="sibTrans" presStyleCnt="0"/>
      <dgm:spPr/>
    </dgm:pt>
    <dgm:pt modelId="{04390D18-37B8-48B3-AD15-7387F61F7F06}" type="pres">
      <dgm:prSet presAssocID="{0BB8C09A-4DD3-44BF-AF24-7C53E64BB2FE}" presName="composite" presStyleCnt="0"/>
      <dgm:spPr/>
    </dgm:pt>
    <dgm:pt modelId="{6CCA263E-965C-4828-9A02-288F3B916F25}" type="pres">
      <dgm:prSet presAssocID="{0BB8C09A-4DD3-44BF-AF24-7C53E64BB2F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1BC2631-7226-48D3-BCD0-F57A7B088404}" type="pres">
      <dgm:prSet presAssocID="{0BB8C09A-4DD3-44BF-AF24-7C53E64BB2F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6321433-4350-40F5-BF68-99CE904E0587}" type="presOf" srcId="{F6C87AC2-C00F-4628-916C-7EC53C3DA881}" destId="{E802E261-42C8-47DF-BF7F-A7C0B55E56B1}" srcOrd="0" destOrd="0" presId="urn:microsoft.com/office/officeart/2005/8/layout/StepDownProcess"/>
    <dgm:cxn modelId="{18459162-6A33-468F-AEBE-62C6992B25B3}" srcId="{6987698C-24D3-4D32-84F3-51CDD3D2476C}" destId="{DE342253-1B3D-4B95-AE93-03E5DC423152}" srcOrd="0" destOrd="0" parTransId="{841B6C5B-3E9C-4F68-9EE8-88F951CBCB9F}" sibTransId="{E74DEC9F-75D5-48B8-82D1-8CCCB50CC063}"/>
    <dgm:cxn modelId="{30903063-0A56-4220-BCCF-B4EA2E19216D}" srcId="{0BB8C09A-4DD3-44BF-AF24-7C53E64BB2FE}" destId="{502B56D9-C7D9-43F8-9A92-A49822DAB7A6}" srcOrd="0" destOrd="0" parTransId="{26D23A39-0DA3-401D-B3E8-96C802E710B7}" sibTransId="{091B9955-A59A-4395-9951-EDD29A802A9B}"/>
    <dgm:cxn modelId="{4BC98353-0744-49C6-90CF-15C37D91E9B1}" srcId="{F6C87AC2-C00F-4628-916C-7EC53C3DA881}" destId="{6987698C-24D3-4D32-84F3-51CDD3D2476C}" srcOrd="1" destOrd="0" parTransId="{55499FAF-7BFE-450A-B9E8-425408A5C82C}" sibTransId="{F1B3F1B1-050A-4110-AB68-8B62068AB2CC}"/>
    <dgm:cxn modelId="{BE7F7E56-6D8C-46B0-BFD8-38C3A2AB42D1}" srcId="{F6C87AC2-C00F-4628-916C-7EC53C3DA881}" destId="{0BB8C09A-4DD3-44BF-AF24-7C53E64BB2FE}" srcOrd="2" destOrd="0" parTransId="{5CB17127-36C8-45EB-91F9-7FA966EA5DBB}" sibTransId="{C7ECD840-3BAA-4482-A4AE-ED95F63EAC25}"/>
    <dgm:cxn modelId="{A437BE56-9446-4589-85D7-97C2D5981E47}" srcId="{F6C87AC2-C00F-4628-916C-7EC53C3DA881}" destId="{87D0F676-5E2E-41CC-B53B-82971A56DEE3}" srcOrd="0" destOrd="0" parTransId="{6405AB12-B6F7-415D-84B7-BCA33B06DDE1}" sibTransId="{DFF56929-8F9C-4CF2-AE91-1776B8BBF7C4}"/>
    <dgm:cxn modelId="{49062AB5-5C19-447B-A373-25D71368E45A}" type="presOf" srcId="{DE342253-1B3D-4B95-AE93-03E5DC423152}" destId="{41DE5459-5041-4B2F-8F3F-9447057873BE}" srcOrd="0" destOrd="0" presId="urn:microsoft.com/office/officeart/2005/8/layout/StepDownProcess"/>
    <dgm:cxn modelId="{1A5172C6-4AF8-4D20-BB48-A1E048E483C4}" type="presOf" srcId="{6987698C-24D3-4D32-84F3-51CDD3D2476C}" destId="{A92B9430-8A02-4812-B310-58A1706CC6E6}" srcOrd="0" destOrd="0" presId="urn:microsoft.com/office/officeart/2005/8/layout/StepDownProcess"/>
    <dgm:cxn modelId="{49093FC9-3F25-4AB4-AFC7-A6D91230C2E8}" type="presOf" srcId="{9ADCEF8E-2B37-4624-8444-ECD3B4ACD805}" destId="{D2251008-9D99-4701-B2AB-35490E222263}" srcOrd="0" destOrd="0" presId="urn:microsoft.com/office/officeart/2005/8/layout/StepDownProcess"/>
    <dgm:cxn modelId="{248EE1D8-55F8-4CFD-99F6-68310D321095}" type="presOf" srcId="{87D0F676-5E2E-41CC-B53B-82971A56DEE3}" destId="{18A01962-1430-4495-A02A-164C2A9E51EB}" srcOrd="0" destOrd="0" presId="urn:microsoft.com/office/officeart/2005/8/layout/StepDownProcess"/>
    <dgm:cxn modelId="{DC5051E2-0F94-4B35-9C57-1839021348FC}" type="presOf" srcId="{0BB8C09A-4DD3-44BF-AF24-7C53E64BB2FE}" destId="{6CCA263E-965C-4828-9A02-288F3B916F25}" srcOrd="0" destOrd="0" presId="urn:microsoft.com/office/officeart/2005/8/layout/StepDownProcess"/>
    <dgm:cxn modelId="{82574AE8-9635-4155-AFBC-18D8B64F775E}" type="presOf" srcId="{502B56D9-C7D9-43F8-9A92-A49822DAB7A6}" destId="{C1BC2631-7226-48D3-BCD0-F57A7B088404}" srcOrd="0" destOrd="0" presId="urn:microsoft.com/office/officeart/2005/8/layout/StepDownProcess"/>
    <dgm:cxn modelId="{04FD76ED-90BB-4B5D-A4F0-5C89015E4DBF}" srcId="{87D0F676-5E2E-41CC-B53B-82971A56DEE3}" destId="{9ADCEF8E-2B37-4624-8444-ECD3B4ACD805}" srcOrd="0" destOrd="0" parTransId="{0A599B8F-FFAD-450A-BE45-C0084AFB6AAC}" sibTransId="{CC562434-BACD-42EB-B7C5-5BDCB28E2E89}"/>
    <dgm:cxn modelId="{A6586F01-2A22-49C3-93A6-B2E57343AD41}" type="presParOf" srcId="{E802E261-42C8-47DF-BF7F-A7C0B55E56B1}" destId="{A6EEAA29-C88D-48DC-85D4-8F8003126A66}" srcOrd="0" destOrd="0" presId="urn:microsoft.com/office/officeart/2005/8/layout/StepDownProcess"/>
    <dgm:cxn modelId="{8CCB2222-5FB4-4F30-B1B6-414760E26286}" type="presParOf" srcId="{A6EEAA29-C88D-48DC-85D4-8F8003126A66}" destId="{A6D7B355-1B8A-4A65-A7D5-39D2DAE9C2C9}" srcOrd="0" destOrd="0" presId="urn:microsoft.com/office/officeart/2005/8/layout/StepDownProcess"/>
    <dgm:cxn modelId="{55DED227-C9D8-49FE-8CBA-73506E98B10A}" type="presParOf" srcId="{A6EEAA29-C88D-48DC-85D4-8F8003126A66}" destId="{18A01962-1430-4495-A02A-164C2A9E51EB}" srcOrd="1" destOrd="0" presId="urn:microsoft.com/office/officeart/2005/8/layout/StepDownProcess"/>
    <dgm:cxn modelId="{3F31FB4C-8799-4BD9-AA18-F82D40163C4D}" type="presParOf" srcId="{A6EEAA29-C88D-48DC-85D4-8F8003126A66}" destId="{D2251008-9D99-4701-B2AB-35490E222263}" srcOrd="2" destOrd="0" presId="urn:microsoft.com/office/officeart/2005/8/layout/StepDownProcess"/>
    <dgm:cxn modelId="{01DAB489-A5BC-45D8-9706-D6AB05E54C00}" type="presParOf" srcId="{E802E261-42C8-47DF-BF7F-A7C0B55E56B1}" destId="{1E04103E-D49B-4730-8B1D-299A9C9D1D9E}" srcOrd="1" destOrd="0" presId="urn:microsoft.com/office/officeart/2005/8/layout/StepDownProcess"/>
    <dgm:cxn modelId="{5BE8169F-8384-4982-B75D-16067C2D595E}" type="presParOf" srcId="{E802E261-42C8-47DF-BF7F-A7C0B55E56B1}" destId="{3867DB22-9C3B-4D48-9A65-4B951F6DC7FE}" srcOrd="2" destOrd="0" presId="urn:microsoft.com/office/officeart/2005/8/layout/StepDownProcess"/>
    <dgm:cxn modelId="{7A0B7BE9-2FD5-4503-A2E4-8A6A0A9C95C5}" type="presParOf" srcId="{3867DB22-9C3B-4D48-9A65-4B951F6DC7FE}" destId="{0299F3CA-F04A-4489-A8C2-AC1D9160B1E3}" srcOrd="0" destOrd="0" presId="urn:microsoft.com/office/officeart/2005/8/layout/StepDownProcess"/>
    <dgm:cxn modelId="{58B44F87-61F4-4404-9C77-E2C531E08408}" type="presParOf" srcId="{3867DB22-9C3B-4D48-9A65-4B951F6DC7FE}" destId="{A92B9430-8A02-4812-B310-58A1706CC6E6}" srcOrd="1" destOrd="0" presId="urn:microsoft.com/office/officeart/2005/8/layout/StepDownProcess"/>
    <dgm:cxn modelId="{E4DC6E98-01E4-4C91-84E1-90DBF6D90ACE}" type="presParOf" srcId="{3867DB22-9C3B-4D48-9A65-4B951F6DC7FE}" destId="{41DE5459-5041-4B2F-8F3F-9447057873BE}" srcOrd="2" destOrd="0" presId="urn:microsoft.com/office/officeart/2005/8/layout/StepDownProcess"/>
    <dgm:cxn modelId="{A209E872-72DE-4862-9716-FAE7C889D0DF}" type="presParOf" srcId="{E802E261-42C8-47DF-BF7F-A7C0B55E56B1}" destId="{6BED640A-E618-43F4-AE0A-DF54A84FE39E}" srcOrd="3" destOrd="0" presId="urn:microsoft.com/office/officeart/2005/8/layout/StepDownProcess"/>
    <dgm:cxn modelId="{6DF8264D-0A03-4BEA-A40B-F49D327A1FE4}" type="presParOf" srcId="{E802E261-42C8-47DF-BF7F-A7C0B55E56B1}" destId="{04390D18-37B8-48B3-AD15-7387F61F7F06}" srcOrd="4" destOrd="0" presId="urn:microsoft.com/office/officeart/2005/8/layout/StepDownProcess"/>
    <dgm:cxn modelId="{21F85EEC-2B47-4BAA-954A-B7ED66D449DF}" type="presParOf" srcId="{04390D18-37B8-48B3-AD15-7387F61F7F06}" destId="{6CCA263E-965C-4828-9A02-288F3B916F25}" srcOrd="0" destOrd="0" presId="urn:microsoft.com/office/officeart/2005/8/layout/StepDownProcess"/>
    <dgm:cxn modelId="{9F49537F-7FD6-4A8E-873C-49E72A56E7EC}" type="presParOf" srcId="{04390D18-37B8-48B3-AD15-7387F61F7F06}" destId="{C1BC2631-7226-48D3-BCD0-F57A7B08840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7B355-1B8A-4A65-A7D5-39D2DAE9C2C9}">
      <dsp:nvSpPr>
        <dsp:cNvPr id="0" name=""/>
        <dsp:cNvSpPr/>
      </dsp:nvSpPr>
      <dsp:spPr>
        <a:xfrm rot="5400000">
          <a:off x="44500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01962-1430-4495-A02A-164C2A9E51EB}">
      <dsp:nvSpPr>
        <dsp:cNvPr id="0" name=""/>
        <dsp:cNvSpPr/>
      </dsp:nvSpPr>
      <dsp:spPr>
        <a:xfrm>
          <a:off x="0" y="0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Threat</a:t>
          </a:r>
        </a:p>
      </dsp:txBody>
      <dsp:txXfrm>
        <a:off x="80555" y="80555"/>
        <a:ext cx="2195960" cy="1488762"/>
      </dsp:txXfrm>
    </dsp:sp>
    <dsp:sp modelId="{D2251008-9D99-4701-B2AB-35490E222263}">
      <dsp:nvSpPr>
        <dsp:cNvPr id="0" name=""/>
        <dsp:cNvSpPr/>
      </dsp:nvSpPr>
      <dsp:spPr>
        <a:xfrm>
          <a:off x="2431119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ldhabi" panose="01000000000000000000" pitchFamily="2" charset="-78"/>
              <a:cs typeface="Aldhabi" panose="01000000000000000000" pitchFamily="2" charset="-78"/>
            </a:rPr>
            <a:t>Kali Linux</a:t>
          </a:r>
        </a:p>
      </dsp:txBody>
      <dsp:txXfrm>
        <a:off x="2431119" y="188398"/>
        <a:ext cx="1714308" cy="1333500"/>
      </dsp:txXfrm>
    </dsp:sp>
    <dsp:sp modelId="{0299F3CA-F04A-4489-A8C2-AC1D9160B1E3}">
      <dsp:nvSpPr>
        <dsp:cNvPr id="0" name=""/>
        <dsp:cNvSpPr/>
      </dsp:nvSpPr>
      <dsp:spPr>
        <a:xfrm rot="5400000">
          <a:off x="23992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B9430-8A02-4812-B310-58A1706CC6E6}">
      <dsp:nvSpPr>
        <dsp:cNvPr id="0" name=""/>
        <dsp:cNvSpPr/>
      </dsp:nvSpPr>
      <dsp:spPr>
        <a:xfrm>
          <a:off x="2028310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Detection</a:t>
          </a:r>
        </a:p>
      </dsp:txBody>
      <dsp:txXfrm>
        <a:off x="2108865" y="1964952"/>
        <a:ext cx="2195960" cy="1488762"/>
      </dsp:txXfrm>
    </dsp:sp>
    <dsp:sp modelId="{41DE5459-5041-4B2F-8F3F-9447057873BE}">
      <dsp:nvSpPr>
        <dsp:cNvPr id="0" name=""/>
        <dsp:cNvSpPr/>
      </dsp:nvSpPr>
      <dsp:spPr>
        <a:xfrm>
          <a:off x="438538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>
              <a:latin typeface="Aldhabi" panose="01000000000000000000" pitchFamily="2" charset="-78"/>
              <a:cs typeface="Aldhabi" panose="01000000000000000000" pitchFamily="2" charset="-78"/>
            </a:rPr>
            <a:t>Wazuh</a:t>
          </a:r>
        </a:p>
      </dsp:txBody>
      <dsp:txXfrm>
        <a:off x="4385381" y="2041750"/>
        <a:ext cx="1714308" cy="1333500"/>
      </dsp:txXfrm>
    </dsp:sp>
    <dsp:sp modelId="{6CCA263E-965C-4828-9A02-288F3B916F25}">
      <dsp:nvSpPr>
        <dsp:cNvPr id="0" name=""/>
        <dsp:cNvSpPr/>
      </dsp:nvSpPr>
      <dsp:spPr>
        <a:xfrm>
          <a:off x="3982572" y="3737748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Visualization</a:t>
          </a:r>
        </a:p>
      </dsp:txBody>
      <dsp:txXfrm>
        <a:off x="4063127" y="3818303"/>
        <a:ext cx="2195960" cy="1488762"/>
      </dsp:txXfrm>
    </dsp:sp>
    <dsp:sp modelId="{C1BC2631-7226-48D3-BCD0-F57A7B088404}">
      <dsp:nvSpPr>
        <dsp:cNvPr id="0" name=""/>
        <dsp:cNvSpPr/>
      </dsp:nvSpPr>
      <dsp:spPr>
        <a:xfrm>
          <a:off x="6339643" y="3895101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Aldhabi" panose="01000000000000000000" pitchFamily="2" charset="-78"/>
              <a:cs typeface="Aldhabi" panose="01000000000000000000" pitchFamily="2" charset="-78"/>
            </a:rPr>
            <a:t>Dashboard</a:t>
          </a:r>
        </a:p>
      </dsp:txBody>
      <dsp:txXfrm>
        <a:off x="6339643" y="3895101"/>
        <a:ext cx="1714308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6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1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3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2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7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DCB7-EBA1-4912-B1C9-525BB03BB264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065B-A28F-438F-8762-6C875DCC0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dossomosclientes.blogspot.com/2016/01/importancia-del-agradecimiento-a-proveedores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mailto:lutsaibarry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B1917C5-D3CF-4531-BFFD-67D70120203B}"/>
              </a:ext>
            </a:extLst>
          </p:cNvPr>
          <p:cNvSpPr/>
          <p:nvPr/>
        </p:nvSpPr>
        <p:spPr>
          <a:xfrm>
            <a:off x="8594498" y="1375228"/>
            <a:ext cx="2627086" cy="407851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958AA427-14CB-49BD-88E2-5C0AF15F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70" y="972456"/>
            <a:ext cx="6749143" cy="19884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JERMAIN BARRY LUTSAI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403311D-FBFD-4E2E-8111-45CE9F3EE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8515" y="3414485"/>
            <a:ext cx="4804228" cy="3336245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Aspiring SOC Analyst | Cybersecurity Home Lab Engineer</a:t>
            </a:r>
          </a:p>
        </p:txBody>
      </p:sp>
    </p:spTree>
    <p:extLst>
      <p:ext uri="{BB962C8B-B14F-4D97-AF65-F5344CB8AC3E}">
        <p14:creationId xmlns:p14="http://schemas.microsoft.com/office/powerpoint/2010/main" val="345344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50B61-D24D-4990-AF9B-7BB6CB82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19E9C-E1C9-47D7-86BA-17412B93F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I'm a self-taught cybersecurity professional with a passion for building solutions.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I’ve trained with SIEM tools like Splunk &amp; Wazuh, created my own SOC home lab.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7E95420-292C-42A3-B9DC-A1E684E684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>
            <a:fillRect/>
          </a:stretch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77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21FEE-6E2D-4C3B-8F15-85349338745B}"/>
              </a:ext>
            </a:extLst>
          </p:cNvPr>
          <p:cNvSpPr txBox="1"/>
          <p:nvPr/>
        </p:nvSpPr>
        <p:spPr>
          <a:xfrm>
            <a:off x="5791200" y="1385455"/>
            <a:ext cx="509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LAB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5B78E-5579-46C4-AA1A-5B3319FE41AD}"/>
              </a:ext>
            </a:extLst>
          </p:cNvPr>
          <p:cNvSpPr txBox="1"/>
          <p:nvPr/>
        </p:nvSpPr>
        <p:spPr>
          <a:xfrm>
            <a:off x="5791200" y="2538403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 includes Kali Linux (attacker),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metasploitable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(victim).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Wazuh is used to monitor logs, detect threats and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101128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AC67-FD19-457C-8B6B-797D320E6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45" y="1122363"/>
            <a:ext cx="9615055" cy="221528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latin typeface="Aldhabi" panose="01000000000000000000" pitchFamily="2" charset="-78"/>
                <a:cs typeface="Aldhabi" panose="01000000000000000000" pitchFamily="2" charset="-78"/>
              </a:rPr>
              <a:t> SIMULATION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5CBCD8-ADFB-4507-8C51-5C81A8E94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052533"/>
              </p:ext>
            </p:extLst>
          </p:nvPr>
        </p:nvGraphicFramePr>
        <p:xfrm>
          <a:off x="1796472" y="12816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21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0081E-A07C-4B76-A231-A66D43ABBA3C}"/>
              </a:ext>
            </a:extLst>
          </p:cNvPr>
          <p:cNvSpPr txBox="1"/>
          <p:nvPr/>
        </p:nvSpPr>
        <p:spPr>
          <a:xfrm flipH="1">
            <a:off x="7790875" y="1648691"/>
            <a:ext cx="417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B736F-083F-4410-AF0F-591AD33F48C0}"/>
              </a:ext>
            </a:extLst>
          </p:cNvPr>
          <p:cNvSpPr txBox="1"/>
          <p:nvPr/>
        </p:nvSpPr>
        <p:spPr>
          <a:xfrm>
            <a:off x="7790875" y="2452255"/>
            <a:ext cx="3265052" cy="25545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my dashboard, I’ve worked on projects that helped me simulate threats, analyze patterns, and understand attacker behavior. These experiences built the foundation for what I showcased in my 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65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C550-9B9A-483E-9789-4EED1709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184C9-958A-4BD0-8984-9668EABF2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Splunk &amp; Wazuh (System Monitoring)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AB6439-D671-4701-96D5-98F59E6BFE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737461"/>
            <a:ext cx="5157787" cy="26102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50B92-133A-496C-B38C-54E7C6D63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6F4BD2-4E14-4AC5-B35D-57846878B4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828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27A1-9A9C-4E95-A8F1-15311EBC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29" y="33609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PROJECT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A63C6-8F28-43E7-9E02-72A4E6E57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8" y="1661660"/>
            <a:ext cx="9519063" cy="5196340"/>
          </a:xfrm>
        </p:spPr>
      </p:pic>
    </p:spTree>
    <p:extLst>
      <p:ext uri="{BB962C8B-B14F-4D97-AF65-F5344CB8AC3E}">
        <p14:creationId xmlns:p14="http://schemas.microsoft.com/office/powerpoint/2010/main" val="240464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92801-3ADC-4405-AB03-457750794289}"/>
              </a:ext>
            </a:extLst>
          </p:cNvPr>
          <p:cNvSpPr/>
          <p:nvPr/>
        </p:nvSpPr>
        <p:spPr>
          <a:xfrm>
            <a:off x="3181628" y="527638"/>
            <a:ext cx="3987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Me?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7CC918-71C5-459A-922F-A394F24A28BC}"/>
              </a:ext>
            </a:extLst>
          </p:cNvPr>
          <p:cNvSpPr/>
          <p:nvPr/>
        </p:nvSpPr>
        <p:spPr>
          <a:xfrm>
            <a:off x="5389418" y="1603718"/>
            <a:ext cx="6456218" cy="2504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 Didn’t wait for permission — I started building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6FBE47-E91C-45D2-8079-3F248A25885A}"/>
              </a:ext>
            </a:extLst>
          </p:cNvPr>
          <p:cNvSpPr/>
          <p:nvPr/>
        </p:nvSpPr>
        <p:spPr>
          <a:xfrm>
            <a:off x="831273" y="4260516"/>
            <a:ext cx="6802582" cy="25974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 Can communicate cyber risks clearly — visually and verbally</a:t>
            </a:r>
          </a:p>
        </p:txBody>
      </p:sp>
    </p:spTree>
    <p:extLst>
      <p:ext uri="{BB962C8B-B14F-4D97-AF65-F5344CB8AC3E}">
        <p14:creationId xmlns:p14="http://schemas.microsoft.com/office/powerpoint/2010/main" val="207962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00385-6D6E-4B98-A96C-8880C400D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882" t="9091" r="18417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71AEC-6DB0-4B8B-967F-9BC2F689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922A-31DA-4061-ADEF-B4182CBA9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477980" y="4676872"/>
            <a:ext cx="4023359" cy="153220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hlinkClick r:id="rId4"/>
              </a:rPr>
              <a:t>mailto:lutsaibarry@gmail.com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0F4E2-CF63-4875-A83C-01D93FBB0991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odossomosclientes.blogspot.com/2016/01/importancia-del-agradecimiento-a-proveedor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6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Aldhabi</vt:lpstr>
      <vt:lpstr>Arial</vt:lpstr>
      <vt:lpstr>Calibri</vt:lpstr>
      <vt:lpstr>Calibri Light</vt:lpstr>
      <vt:lpstr>Times New Roman</vt:lpstr>
      <vt:lpstr>Office Theme</vt:lpstr>
      <vt:lpstr>JERMAIN BARRY LUTSAI</vt:lpstr>
      <vt:lpstr>ABOUT ME</vt:lpstr>
      <vt:lpstr>PowerPoint Presentation</vt:lpstr>
      <vt:lpstr> SIMULATION PROCESS</vt:lpstr>
      <vt:lpstr>PowerPoint Presentation</vt:lpstr>
      <vt:lpstr>PROJECT SUMMARY</vt:lpstr>
      <vt:lpstr>     PROJECT SAMPLES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JERMAIN BARRY LUTSAI</dc:title>
  <dc:creator>Barry</dc:creator>
  <cp:lastModifiedBy>Barry</cp:lastModifiedBy>
  <cp:revision>3</cp:revision>
  <dcterms:created xsi:type="dcterms:W3CDTF">2025-05-26T19:49:22Z</dcterms:created>
  <dcterms:modified xsi:type="dcterms:W3CDTF">2025-05-26T20:03:05Z</dcterms:modified>
</cp:coreProperties>
</file>