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2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1"/>
          <p:cNvPicPr>
            <a:picLocks noChangeAspect="1"/>
          </p:cNvPicPr>
          <p:nvPr/>
        </p:nvPicPr>
        <p:blipFill>
          <a:blip r:embed="rId1"/>
          <a:srcRect l="1866" t="17815" r="5412" b="5919"/>
          <a:stretch>
            <a:fillRect/>
          </a:stretch>
        </p:blipFill>
        <p:spPr>
          <a:xfrm>
            <a:off x="475615" y="1276985"/>
            <a:ext cx="7298055" cy="3876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5215" y="5325110"/>
            <a:ext cx="607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2019-2021</a:t>
            </a:r>
            <a:r>
              <a:rPr lang="zh-CN" altLang="en-US"/>
              <a:t>年间</a:t>
            </a:r>
            <a:r>
              <a:rPr lang="en-US" altLang="zh-CN"/>
              <a:t>Positive psychology</a:t>
            </a:r>
            <a:r>
              <a:rPr lang="zh-CN" altLang="en-US"/>
              <a:t>相关文献的关键词</a:t>
            </a:r>
            <a:r>
              <a:rPr lang="zh-CN" altLang="en-US"/>
              <a:t>提取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96935" y="1490980"/>
            <a:ext cx="3248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从中可以看出</a:t>
            </a:r>
            <a:r>
              <a:rPr lang="en-US" altLang="zh-CN">
                <a:sym typeface="+mn-ea"/>
              </a:rPr>
              <a:t>Positive psychology</a:t>
            </a:r>
            <a:r>
              <a:rPr lang="zh-CN" altLang="en-US">
                <a:sym typeface="+mn-ea"/>
              </a:rPr>
              <a:t>的热度最高，并且与其他心理学的关键词联系</a:t>
            </a:r>
            <a:r>
              <a:rPr lang="zh-CN" altLang="en-US">
                <a:sym typeface="+mn-ea"/>
              </a:rPr>
              <a:t>最紧密。</a:t>
            </a:r>
            <a:endParaRPr lang="zh-CN" altLang="en-US"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62620" y="1714500"/>
            <a:ext cx="0" cy="780415"/>
          </a:xfrm>
          <a:prstGeom prst="line">
            <a:avLst/>
          </a:prstGeom>
          <a:ln w="666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47380" y="3361055"/>
            <a:ext cx="0" cy="780415"/>
          </a:xfrm>
          <a:prstGeom prst="line">
            <a:avLst/>
          </a:prstGeom>
          <a:ln w="666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554720" y="2874645"/>
            <a:ext cx="3189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积极心理学与</a:t>
            </a:r>
            <a:r>
              <a:rPr lang="en-US" altLang="zh-CN"/>
              <a:t>experience</a:t>
            </a:r>
            <a:r>
              <a:rPr lang="zh-CN" altLang="en-US"/>
              <a:t>、</a:t>
            </a:r>
            <a:r>
              <a:rPr lang="en-US" altLang="zh-CN"/>
              <a:t>life educarion</a:t>
            </a:r>
            <a:r>
              <a:rPr lang="zh-CN" altLang="en-US"/>
              <a:t>、</a:t>
            </a:r>
            <a:r>
              <a:rPr lang="en-US" altLang="zh-CN"/>
              <a:t>satisfaction</a:t>
            </a:r>
            <a:r>
              <a:rPr lang="zh-CN" altLang="en-US"/>
              <a:t>、</a:t>
            </a:r>
            <a:r>
              <a:rPr lang="en-US" altLang="zh-CN"/>
              <a:t>mindfullness</a:t>
            </a:r>
            <a:r>
              <a:rPr lang="zh-CN" altLang="en-US"/>
              <a:t>与</a:t>
            </a:r>
            <a:r>
              <a:rPr lang="en-US" altLang="zh-CN"/>
              <a:t>patient</a:t>
            </a:r>
            <a:r>
              <a:rPr lang="zh-CN" altLang="en-US"/>
              <a:t>都有联系，说明最近三年来积极心理学领域研究的内容与这些关键词</a:t>
            </a:r>
            <a:r>
              <a:rPr lang="zh-CN" altLang="en-US"/>
              <a:t>密不可分。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8277860" y="5118735"/>
            <a:ext cx="0" cy="780415"/>
          </a:xfrm>
          <a:prstGeom prst="line">
            <a:avLst/>
          </a:prstGeom>
          <a:ln w="666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30590" y="5048885"/>
            <a:ext cx="3214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在以后的研究中，可以多查阅包含着以上关键词的期刊或书籍，以便更好地追踪领域内的</a:t>
            </a:r>
            <a:r>
              <a:rPr lang="zh-CN" altLang="en-US"/>
              <a:t>热点。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汉仪旗黑-75S</vt:lpstr>
      <vt:lpstr>汉仪文黑-75简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LUWEI</cp:lastModifiedBy>
  <cp:revision>172</cp:revision>
  <dcterms:created xsi:type="dcterms:W3CDTF">2019-06-19T02:08:00Z</dcterms:created>
  <dcterms:modified xsi:type="dcterms:W3CDTF">2021-11-22T17:50:26Z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E744CF7A73F44F5096589513C8D29A8C</vt:lpwstr>
  </property>
</Properties>
</file>