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0"/>
  </p:notesMasterIdLst>
  <p:sldIdLst>
    <p:sldId id="281" r:id="rId2"/>
    <p:sldId id="352" r:id="rId3"/>
    <p:sldId id="353" r:id="rId4"/>
    <p:sldId id="282" r:id="rId5"/>
    <p:sldId id="283" r:id="rId6"/>
    <p:sldId id="284" r:id="rId7"/>
    <p:sldId id="285" r:id="rId8"/>
    <p:sldId id="348" r:id="rId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华文中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7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5506" autoAdjust="0"/>
  </p:normalViewPr>
  <p:slideViewPr>
    <p:cSldViewPr snapToGrid="0">
      <p:cViewPr varScale="1">
        <p:scale>
          <a:sx n="116" d="100"/>
          <a:sy n="116" d="100"/>
        </p:scale>
        <p:origin x="1090" y="86"/>
      </p:cViewPr>
      <p:guideLst>
        <p:guide orient="horz" pos="429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Zhao" userId="a4240c5aec3b883a" providerId="LiveId" clId="{62674099-E8B8-6548-8BED-6F0AED246363}"/>
    <pc:docChg chg="custSel addSld modSld modMainMaster">
      <pc:chgData name="Li Zhao" userId="a4240c5aec3b883a" providerId="LiveId" clId="{62674099-E8B8-6548-8BED-6F0AED246363}" dt="2024-03-14T01:22:49.641" v="136"/>
      <pc:docMkLst>
        <pc:docMk/>
      </pc:docMkLst>
      <pc:sldChg chg="modTransition">
        <pc:chgData name="Li Zhao" userId="a4240c5aec3b883a" providerId="LiveId" clId="{62674099-E8B8-6548-8BED-6F0AED246363}" dt="2024-03-14T01:22:49.641" v="136"/>
        <pc:sldMkLst>
          <pc:docMk/>
          <pc:sldMk cId="0" sldId="281"/>
        </pc:sldMkLst>
      </pc:sldChg>
      <pc:sldChg chg="modTransition">
        <pc:chgData name="Li Zhao" userId="a4240c5aec3b883a" providerId="LiveId" clId="{62674099-E8B8-6548-8BED-6F0AED246363}" dt="2024-03-14T01:22:49.641" v="136"/>
        <pc:sldMkLst>
          <pc:docMk/>
          <pc:sldMk cId="2102262189" sldId="282"/>
        </pc:sldMkLst>
      </pc:sldChg>
      <pc:sldChg chg="modSp mod modTransition">
        <pc:chgData name="Li Zhao" userId="a4240c5aec3b883a" providerId="LiveId" clId="{62674099-E8B8-6548-8BED-6F0AED246363}" dt="2024-03-14T01:22:49.641" v="136"/>
        <pc:sldMkLst>
          <pc:docMk/>
          <pc:sldMk cId="1423439410" sldId="283"/>
        </pc:sldMkLst>
        <pc:spChg chg="mod">
          <ac:chgData name="Li Zhao" userId="a4240c5aec3b883a" providerId="LiveId" clId="{62674099-E8B8-6548-8BED-6F0AED246363}" dt="2024-03-07T11:38:32.695" v="126" actId="21"/>
          <ac:spMkLst>
            <pc:docMk/>
            <pc:sldMk cId="1423439410" sldId="283"/>
            <ac:spMk id="3" creationId="{68536628-D6A4-1A22-35F9-FC14F6566217}"/>
          </ac:spMkLst>
        </pc:spChg>
      </pc:sldChg>
      <pc:sldChg chg="modTransition">
        <pc:chgData name="Li Zhao" userId="a4240c5aec3b883a" providerId="LiveId" clId="{62674099-E8B8-6548-8BED-6F0AED246363}" dt="2024-03-14T01:22:49.641" v="136"/>
        <pc:sldMkLst>
          <pc:docMk/>
          <pc:sldMk cId="2651436441" sldId="284"/>
        </pc:sldMkLst>
      </pc:sldChg>
      <pc:sldChg chg="modTransition">
        <pc:chgData name="Li Zhao" userId="a4240c5aec3b883a" providerId="LiveId" clId="{62674099-E8B8-6548-8BED-6F0AED246363}" dt="2024-03-14T01:22:49.641" v="136"/>
        <pc:sldMkLst>
          <pc:docMk/>
          <pc:sldMk cId="1475515605" sldId="285"/>
        </pc:sldMkLst>
      </pc:sldChg>
      <pc:sldChg chg="delSp add modTransition modAnim">
        <pc:chgData name="Li Zhao" userId="a4240c5aec3b883a" providerId="LiveId" clId="{62674099-E8B8-6548-8BED-6F0AED246363}" dt="2024-03-14T01:22:49.641" v="136"/>
        <pc:sldMkLst>
          <pc:docMk/>
          <pc:sldMk cId="3535800596" sldId="348"/>
        </pc:sldMkLst>
        <pc:picChg chg="del">
          <ac:chgData name="Li Zhao" userId="a4240c5aec3b883a" providerId="LiveId" clId="{62674099-E8B8-6548-8BED-6F0AED246363}" dt="2024-03-14T01:22:49.641" v="136"/>
          <ac:picMkLst>
            <pc:docMk/>
            <pc:sldMk cId="3535800596" sldId="348"/>
            <ac:picMk id="4" creationId="{FECE9EAF-02A0-824C-3E42-826CDC20EC0B}"/>
          </ac:picMkLst>
        </pc:picChg>
      </pc:sldChg>
      <pc:sldChg chg="delSp add modTransition modAnim">
        <pc:chgData name="Li Zhao" userId="a4240c5aec3b883a" providerId="LiveId" clId="{62674099-E8B8-6548-8BED-6F0AED246363}" dt="2024-03-14T01:22:49.641" v="136"/>
        <pc:sldMkLst>
          <pc:docMk/>
          <pc:sldMk cId="4245854307" sldId="349"/>
        </pc:sldMkLst>
        <pc:picChg chg="del">
          <ac:chgData name="Li Zhao" userId="a4240c5aec3b883a" providerId="LiveId" clId="{62674099-E8B8-6548-8BED-6F0AED246363}" dt="2024-03-14T01:22:49.641" v="136"/>
          <ac:picMkLst>
            <pc:docMk/>
            <pc:sldMk cId="4245854307" sldId="349"/>
            <ac:picMk id="6" creationId="{20DED705-711D-34FC-1996-6A668B6649E9}"/>
          </ac:picMkLst>
        </pc:picChg>
      </pc:sldChg>
      <pc:sldChg chg="delSp add modTransition modAnim">
        <pc:chgData name="Li Zhao" userId="a4240c5aec3b883a" providerId="LiveId" clId="{62674099-E8B8-6548-8BED-6F0AED246363}" dt="2024-03-14T01:22:49.641" v="136"/>
        <pc:sldMkLst>
          <pc:docMk/>
          <pc:sldMk cId="2856553623" sldId="350"/>
        </pc:sldMkLst>
        <pc:picChg chg="del">
          <ac:chgData name="Li Zhao" userId="a4240c5aec3b883a" providerId="LiveId" clId="{62674099-E8B8-6548-8BED-6F0AED246363}" dt="2024-03-14T01:22:49.641" v="136"/>
          <ac:picMkLst>
            <pc:docMk/>
            <pc:sldMk cId="2856553623" sldId="350"/>
            <ac:picMk id="6" creationId="{2093EF45-3016-1388-4F14-989537277ED8}"/>
          </ac:picMkLst>
        </pc:picChg>
      </pc:sldChg>
      <pc:sldChg chg="delSp add modTransition modAnim">
        <pc:chgData name="Li Zhao" userId="a4240c5aec3b883a" providerId="LiveId" clId="{62674099-E8B8-6548-8BED-6F0AED246363}" dt="2024-03-14T01:22:49.641" v="136"/>
        <pc:sldMkLst>
          <pc:docMk/>
          <pc:sldMk cId="3329726156" sldId="351"/>
        </pc:sldMkLst>
        <pc:picChg chg="del">
          <ac:chgData name="Li Zhao" userId="a4240c5aec3b883a" providerId="LiveId" clId="{62674099-E8B8-6548-8BED-6F0AED246363}" dt="2024-03-14T01:22:49.641" v="136"/>
          <ac:picMkLst>
            <pc:docMk/>
            <pc:sldMk cId="3329726156" sldId="351"/>
            <ac:picMk id="7" creationId="{9FBD7C4D-EE9F-3D1F-DF15-3C2570366C48}"/>
          </ac:picMkLst>
        </pc:picChg>
      </pc:sldChg>
      <pc:sldChg chg="modTransition">
        <pc:chgData name="Li Zhao" userId="a4240c5aec3b883a" providerId="LiveId" clId="{62674099-E8B8-6548-8BED-6F0AED246363}" dt="2024-03-14T01:22:49.641" v="136"/>
        <pc:sldMkLst>
          <pc:docMk/>
          <pc:sldMk cId="3007992848" sldId="352"/>
        </pc:sldMkLst>
      </pc:sldChg>
      <pc:sldChg chg="modSp new mod modTransition">
        <pc:chgData name="Li Zhao" userId="a4240c5aec3b883a" providerId="LiveId" clId="{62674099-E8B8-6548-8BED-6F0AED246363}" dt="2024-03-14T01:22:49.641" v="136"/>
        <pc:sldMkLst>
          <pc:docMk/>
          <pc:sldMk cId="1677057870" sldId="353"/>
        </pc:sldMkLst>
        <pc:spChg chg="mod">
          <ac:chgData name="Li Zhao" userId="a4240c5aec3b883a" providerId="LiveId" clId="{62674099-E8B8-6548-8BED-6F0AED246363}" dt="2024-03-07T11:36:07.168" v="44" actId="20577"/>
          <ac:spMkLst>
            <pc:docMk/>
            <pc:sldMk cId="1677057870" sldId="353"/>
            <ac:spMk id="2" creationId="{E7A12F4A-48B3-A5CF-D7B4-BF78E1FB8432}"/>
          </ac:spMkLst>
        </pc:spChg>
        <pc:spChg chg="mod">
          <ac:chgData name="Li Zhao" userId="a4240c5aec3b883a" providerId="LiveId" clId="{62674099-E8B8-6548-8BED-6F0AED246363}" dt="2024-03-07T11:36:52.154" v="65" actId="20577"/>
          <ac:spMkLst>
            <pc:docMk/>
            <pc:sldMk cId="1677057870" sldId="353"/>
            <ac:spMk id="3" creationId="{653009C2-4A14-BDA1-735E-9BC65E8EF346}"/>
          </ac:spMkLst>
        </pc:spChg>
      </pc:sldChg>
      <pc:sldChg chg="delSp add modTransition modAnim">
        <pc:chgData name="Li Zhao" userId="a4240c5aec3b883a" providerId="LiveId" clId="{62674099-E8B8-6548-8BED-6F0AED246363}" dt="2024-03-14T01:22:49.641" v="136"/>
        <pc:sldMkLst>
          <pc:docMk/>
          <pc:sldMk cId="1036101036" sldId="354"/>
        </pc:sldMkLst>
        <pc:picChg chg="del">
          <ac:chgData name="Li Zhao" userId="a4240c5aec3b883a" providerId="LiveId" clId="{62674099-E8B8-6548-8BED-6F0AED246363}" dt="2024-03-14T01:22:49.641" v="136"/>
          <ac:picMkLst>
            <pc:docMk/>
            <pc:sldMk cId="1036101036" sldId="354"/>
            <ac:picMk id="6" creationId="{852BBA02-3817-19C8-B8A1-FAF163230A3B}"/>
          </ac:picMkLst>
        </pc:picChg>
      </pc:sldChg>
      <pc:sldMasterChg chg="modSp mod">
        <pc:chgData name="Li Zhao" userId="a4240c5aec3b883a" providerId="LiveId" clId="{62674099-E8B8-6548-8BED-6F0AED246363}" dt="2024-03-14T00:33:21.846" v="135" actId="20577"/>
        <pc:sldMasterMkLst>
          <pc:docMk/>
          <pc:sldMasterMk cId="0" sldId="2147483650"/>
        </pc:sldMasterMkLst>
        <pc:spChg chg="mod">
          <ac:chgData name="Li Zhao" userId="a4240c5aec3b883a" providerId="LiveId" clId="{62674099-E8B8-6548-8BED-6F0AED246363}" dt="2024-03-14T00:33:21.846" v="135" actId="20577"/>
          <ac:spMkLst>
            <pc:docMk/>
            <pc:sldMasterMk cId="0" sldId="2147483650"/>
            <ac:spMk id="1027" creationId="{46E5620F-478F-45CC-89C6-2D88B132D24C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52432D8-6310-40E4-9689-1294CC25114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F383599-A2F8-4E1F-BB26-8715EB0F34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650A7EE-C83E-94DF-1B8D-53BA1A5333D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6402BF12-75A7-408F-89D6-09E8FBC718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34BFED21-C4B4-444F-8444-5E39BE5751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DBFD0366-0BEE-4C59-9DEF-4CD2D7AC2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3EE5025C-D339-CA44-A36B-8E7331354280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267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8741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8327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3741"/>
            <a:ext cx="10972800" cy="717178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4232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7439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15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8635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79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1474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001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38467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8472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4">
            <a:extLst>
              <a:ext uri="{FF2B5EF4-FFF2-40B4-BE49-F238E27FC236}">
                <a16:creationId xmlns:a16="http://schemas.microsoft.com/office/drawing/2014/main" id="{46E5620F-478F-45CC-89C6-2D88B132D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55563"/>
            <a:ext cx="35301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>
              <a:defRPr/>
            </a:pPr>
            <a:r>
              <a:rPr lang="en-US" altLang="zh-CN" sz="2000" b="1" i="1" dirty="0">
                <a:latin typeface="Book Antiqua" panose="02040602050305030304" pitchFamily="18" charset="0"/>
                <a:ea typeface="宋体" panose="02010600030101010101" pitchFamily="2" charset="-122"/>
              </a:rPr>
              <a:t>Biomedical Image Processing</a:t>
            </a:r>
            <a:endParaRPr lang="en-US" altLang="zh-CN" b="1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Line 6">
            <a:extLst>
              <a:ext uri="{FF2B5EF4-FFF2-40B4-BE49-F238E27FC236}">
                <a16:creationId xmlns:a16="http://schemas.microsoft.com/office/drawing/2014/main" id="{A5EC652B-F000-0EA2-251F-415C856D49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-258763" y="6858000"/>
            <a:ext cx="12450763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sp>
        <p:nvSpPr>
          <p:cNvPr id="1028" name="Line 9">
            <a:extLst>
              <a:ext uri="{FF2B5EF4-FFF2-40B4-BE49-F238E27FC236}">
                <a16:creationId xmlns:a16="http://schemas.microsoft.com/office/drawing/2014/main" id="{D148B700-4942-888C-0D11-7D4AE6C877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3663" y="549275"/>
            <a:ext cx="8321675" cy="0"/>
          </a:xfrm>
          <a:prstGeom prst="line">
            <a:avLst/>
          </a:prstGeom>
          <a:noFill/>
          <a:ln w="317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N"/>
          </a:p>
        </p:txBody>
      </p:sp>
      <p:pic>
        <p:nvPicPr>
          <p:cNvPr id="1029" name="图片 8">
            <a:extLst>
              <a:ext uri="{FF2B5EF4-FFF2-40B4-BE49-F238E27FC236}">
                <a16:creationId xmlns:a16="http://schemas.microsoft.com/office/drawing/2014/main" id="{1636003B-FE6C-0624-0D82-777DE0CF29E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500" y="23813"/>
            <a:ext cx="3684588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upyter.org/" TargetMode="External"/><Relationship Id="rId2" Type="http://schemas.openxmlformats.org/officeDocument/2006/relationships/hyperlink" Target="https://ww2.mathworks.cn/campaigns/offers/matlab-live-edito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1027">
            <a:extLst>
              <a:ext uri="{FF2B5EF4-FFF2-40B4-BE49-F238E27FC236}">
                <a16:creationId xmlns:a16="http://schemas.microsoft.com/office/drawing/2014/main" id="{7756A92C-A21B-F2FD-D0E8-1F5E15866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8175" y="3487738"/>
            <a:ext cx="5562600" cy="524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endParaRPr lang="zh-CN" altLang="en-US" dirty="0">
              <a:solidFill>
                <a:srgbClr val="00006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02CCD-DBAB-B799-AAE1-90810CC91F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Lab 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9B062-5418-3EA9-5FBF-489B1A498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Li Zhao</a:t>
            </a:r>
            <a:endParaRPr lang="zh-CN" altLang="en-US" dirty="0"/>
          </a:p>
          <a:p>
            <a:r>
              <a:rPr lang="en-US" dirty="0" err="1"/>
              <a:t>lizhaomri@zju.edu.cn</a:t>
            </a:r>
            <a:endParaRPr lang="en-US" dirty="0"/>
          </a:p>
          <a:p>
            <a:endParaRPr lang="en-US" dirty="0"/>
          </a:p>
          <a:p>
            <a:endParaRPr lang="en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F1B4-FF18-0988-35BD-E09EDECB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CN" dirty="0"/>
              <a:t>ab Report: </a:t>
            </a:r>
            <a:r>
              <a:rPr lang="en-CN" dirty="0">
                <a:solidFill>
                  <a:srgbClr val="00B050"/>
                </a:solidFill>
              </a:rPr>
              <a:t>for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977A-8730-0D74-A19E-C374F7C4C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CN" dirty="0"/>
              <a:t>urpose</a:t>
            </a:r>
          </a:p>
          <a:p>
            <a:pPr lvl="1"/>
            <a:r>
              <a:rPr lang="en-US" dirty="0"/>
              <a:t>How it is related to the primary goal</a:t>
            </a:r>
          </a:p>
          <a:p>
            <a:r>
              <a:rPr lang="en-US" dirty="0"/>
              <a:t>S</a:t>
            </a:r>
            <a:r>
              <a:rPr lang="en-CN" dirty="0"/>
              <a:t>tep</a:t>
            </a:r>
          </a:p>
          <a:p>
            <a:pPr lvl="1"/>
            <a:r>
              <a:rPr lang="en-US" dirty="0"/>
              <a:t>P</a:t>
            </a:r>
            <a:r>
              <a:rPr lang="en-CN" dirty="0"/>
              <a:t>arameters</a:t>
            </a:r>
          </a:p>
          <a:p>
            <a:pPr lvl="1"/>
            <a:r>
              <a:rPr lang="en-US" dirty="0"/>
              <a:t>If wrong, G</a:t>
            </a:r>
            <a:r>
              <a:rPr lang="en-CN" dirty="0"/>
              <a:t>o back and check</a:t>
            </a:r>
          </a:p>
          <a:p>
            <a:r>
              <a:rPr lang="en-US" dirty="0"/>
              <a:t>R</a:t>
            </a:r>
            <a:r>
              <a:rPr lang="en-CN" dirty="0"/>
              <a:t>esult</a:t>
            </a:r>
          </a:p>
          <a:p>
            <a:r>
              <a:rPr lang="en-US" dirty="0"/>
              <a:t>C</a:t>
            </a:r>
            <a:r>
              <a:rPr lang="en-CN" dirty="0"/>
              <a:t>onclusion/Expectation  </a:t>
            </a:r>
          </a:p>
          <a:p>
            <a:r>
              <a:rPr lang="en-US" dirty="0"/>
              <a:t>T</a:t>
            </a:r>
            <a:r>
              <a:rPr lang="en-CN" dirty="0"/>
              <a:t>odo</a:t>
            </a:r>
          </a:p>
          <a:p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D39B23-177C-1321-D7B8-8ECEAB31C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859804"/>
            <a:ext cx="6027059" cy="265953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AE0104D-8112-AAB0-E205-2EE7D8811E7D}"/>
              </a:ext>
            </a:extLst>
          </p:cNvPr>
          <p:cNvSpPr/>
          <p:nvPr/>
        </p:nvSpPr>
        <p:spPr bwMode="auto">
          <a:xfrm>
            <a:off x="6172197" y="4165600"/>
            <a:ext cx="5935133" cy="1515534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59F6373-45D3-B6CE-BA47-D869EEF11819}"/>
              </a:ext>
            </a:extLst>
          </p:cNvPr>
          <p:cNvSpPr/>
          <p:nvPr/>
        </p:nvSpPr>
        <p:spPr bwMode="auto">
          <a:xfrm>
            <a:off x="6141962" y="5838265"/>
            <a:ext cx="1672772" cy="211667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12F5D8C-5B27-F9A7-74ED-B96C96A41E53}"/>
              </a:ext>
            </a:extLst>
          </p:cNvPr>
          <p:cNvSpPr/>
          <p:nvPr/>
        </p:nvSpPr>
        <p:spPr bwMode="auto">
          <a:xfrm>
            <a:off x="6849533" y="6227232"/>
            <a:ext cx="330200" cy="211667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N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华文中宋" pitchFamily="2" charset="-122"/>
            </a:endParaRPr>
          </a:p>
        </p:txBody>
      </p:sp>
      <p:pic>
        <p:nvPicPr>
          <p:cNvPr id="2050" name="Picture 2" descr="DJI Phantom, le test (part 1) - Helicomicro.com">
            <a:extLst>
              <a:ext uri="{FF2B5EF4-FFF2-40B4-BE49-F238E27FC236}">
                <a16:creationId xmlns:a16="http://schemas.microsoft.com/office/drawing/2014/main" id="{2DC07D77-1ED9-E799-CEC9-8B2525FC5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0" t="18414" r="19083" b="24547"/>
          <a:stretch/>
        </p:blipFill>
        <p:spPr bwMode="auto">
          <a:xfrm>
            <a:off x="8183255" y="1625352"/>
            <a:ext cx="3399145" cy="21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92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2F4A-48B3-A5CF-D7B4-BF78E1FB8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09C2-4A14-BDA1-735E-9BC65E8EF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Matlab live editor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https://ww2.mathworks.cn/campaigns/offers/matlab-live-editor.html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>
                <a:hlinkClick r:id="rId3"/>
              </a:rPr>
              <a:t>https://jupyter.org/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VS code</a:t>
            </a:r>
          </a:p>
          <a:p>
            <a:pPr lvl="1"/>
            <a:r>
              <a:rPr lang="en-US" dirty="0">
                <a:hlinkClick r:id="rId4"/>
              </a:rPr>
              <a:t>https://code.visualstudio.com/</a:t>
            </a:r>
            <a:endParaRPr 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7705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DB5B-3BF1-6451-9B2B-4C93B03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Project 1 </a:t>
            </a:r>
            <a:r>
              <a:rPr lang="en-US" dirty="0"/>
              <a:t>G</a:t>
            </a:r>
            <a:r>
              <a:rPr lang="en-CN" dirty="0"/>
              <a:t>rey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36628-D6A4-1A22-35F9-FC14F6566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0919"/>
            <a:ext cx="10972800" cy="4742328"/>
          </a:xfrm>
        </p:spPr>
        <p:txBody>
          <a:bodyPr/>
          <a:lstStyle/>
          <a:p>
            <a:r>
              <a:rPr lang="en-US" dirty="0"/>
              <a:t>G</a:t>
            </a:r>
            <a:r>
              <a:rPr lang="en-CN" dirty="0"/>
              <a:t>enerate an image </a:t>
            </a:r>
          </a:p>
          <a:p>
            <a:endParaRPr lang="en-CN" dirty="0"/>
          </a:p>
          <a:p>
            <a:pPr lvl="1"/>
            <a:r>
              <a:rPr lang="en-US" dirty="0"/>
              <a:t>G</a:t>
            </a:r>
            <a:r>
              <a:rPr lang="en-CN" dirty="0"/>
              <a:t>enerate a 256x256 image with a circle in the center</a:t>
            </a:r>
          </a:p>
          <a:p>
            <a:pPr lvl="1"/>
            <a:endParaRPr lang="en-CN" dirty="0"/>
          </a:p>
          <a:p>
            <a:pPr lvl="1"/>
            <a:r>
              <a:rPr lang="en-US" dirty="0"/>
              <a:t>G</a:t>
            </a:r>
            <a:r>
              <a:rPr lang="en-CN" dirty="0"/>
              <a:t>enerate a grey image with the </a:t>
            </a:r>
            <a:r>
              <a:rPr lang="en-US" altLang="zh-CN" dirty="0"/>
              <a:t>two vertices</a:t>
            </a:r>
            <a:r>
              <a:rPr lang="en-CN" dirty="0"/>
              <a:t> 0 and linearly increases to 255 at the </a:t>
            </a:r>
            <a:r>
              <a:rPr lang="en-US" altLang="zh-CN" dirty="0"/>
              <a:t>diagonal</a:t>
            </a:r>
            <a:endParaRPr lang="en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056311-46AD-45FE-B5AB-5A52EE5E3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8" t="3876" r="16364" b="16919"/>
          <a:stretch/>
        </p:blipFill>
        <p:spPr>
          <a:xfrm>
            <a:off x="2560320" y="4444400"/>
            <a:ext cx="2294529" cy="22453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E602D70-DD9E-4CEC-9FD7-A730D5E6A2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8" t="3777" r="14579" b="16728"/>
          <a:stretch/>
        </p:blipFill>
        <p:spPr>
          <a:xfrm>
            <a:off x="7162800" y="4444400"/>
            <a:ext cx="2294530" cy="214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2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DB5B-3BF1-6451-9B2B-4C93B039F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Project 2 </a:t>
            </a:r>
            <a:r>
              <a:rPr lang="en-US" dirty="0"/>
              <a:t>G</a:t>
            </a:r>
            <a:r>
              <a:rPr lang="en-CN" dirty="0"/>
              <a:t>rey Image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36628-D6A4-1A22-35F9-FC14F6566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031" y="1461396"/>
                <a:ext cx="8089900" cy="4742328"/>
              </a:xfrm>
            </p:spPr>
            <p:txBody>
              <a:bodyPr/>
              <a:lstStyle/>
              <a:p>
                <a:r>
                  <a:rPr lang="en-US" dirty="0"/>
                  <a:t>Intensity Levels</a:t>
                </a:r>
              </a:p>
              <a:p>
                <a:endParaRPr lang="en-US" dirty="0"/>
              </a:p>
              <a:p>
                <a:r>
                  <a:rPr lang="en-US" dirty="0"/>
                  <a:t>Read in the lab1.npy or lab1.mat</a:t>
                </a:r>
              </a:p>
              <a:p>
                <a:r>
                  <a:rPr lang="en-US" dirty="0"/>
                  <a:t>Write a program to reduce the grey scale level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 is the input parameter for the function</a:t>
                </a:r>
              </a:p>
              <a:p>
                <a:pPr lvl="1"/>
                <a:r>
                  <a:rPr lang="en-US" dirty="0"/>
                  <a:t>Display image with 256, 64 and 16 levels</a:t>
                </a:r>
                <a:endParaRPr lang="en-C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36628-D6A4-1A22-35F9-FC14F6566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031" y="1461396"/>
                <a:ext cx="8089900" cy="4742328"/>
              </a:xfrm>
              <a:blipFill>
                <a:blip r:embed="rId2"/>
                <a:stretch>
                  <a:fillRect l="-1733" t="-1671" r="-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4958A138-1183-4706-8DE9-2BCA1B16AA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7" t="3884" r="15162" b="12498"/>
          <a:stretch/>
        </p:blipFill>
        <p:spPr>
          <a:xfrm>
            <a:off x="8737600" y="2421718"/>
            <a:ext cx="2844800" cy="347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3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1D99-A079-7E00-4445-6CA98C1A9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Project 3 Gr</a:t>
            </a:r>
            <a:r>
              <a:rPr lang="en-US" dirty="0"/>
              <a:t>e</a:t>
            </a:r>
            <a:r>
              <a:rPr lang="en-CN" dirty="0"/>
              <a:t>y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C781-08C9-C94E-BA56-716B5010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7378700" cy="4742328"/>
          </a:xfrm>
        </p:spPr>
        <p:txBody>
          <a:bodyPr/>
          <a:lstStyle/>
          <a:p>
            <a:r>
              <a:rPr lang="en-US" dirty="0"/>
              <a:t>Zooming and Shrinking Images</a:t>
            </a:r>
          </a:p>
          <a:p>
            <a:endParaRPr lang="en-US" dirty="0"/>
          </a:p>
          <a:p>
            <a:pPr lvl="1"/>
            <a:r>
              <a:rPr lang="en-US" dirty="0"/>
              <a:t>Plot a line through the image and compare the details for </a:t>
            </a:r>
          </a:p>
          <a:p>
            <a:pPr lvl="2"/>
            <a:r>
              <a:rPr lang="en-US" dirty="0"/>
              <a:t>Original image</a:t>
            </a:r>
          </a:p>
          <a:p>
            <a:pPr lvl="2"/>
            <a:r>
              <a:rPr lang="en-US" dirty="0"/>
              <a:t>Reduce the image size to 1/N</a:t>
            </a:r>
          </a:p>
          <a:p>
            <a:pPr lvl="2"/>
            <a:r>
              <a:rPr lang="en-US" dirty="0"/>
              <a:t>Increase the </a:t>
            </a:r>
            <a:r>
              <a:rPr lang="en-US" altLang="zh-CN" dirty="0"/>
              <a:t>reduced </a:t>
            </a:r>
            <a:r>
              <a:rPr lang="en-US" dirty="0"/>
              <a:t>image size to N</a:t>
            </a:r>
          </a:p>
          <a:p>
            <a:endParaRPr lang="en-US" dirty="0"/>
          </a:p>
          <a:p>
            <a:endParaRPr lang="en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AA2F6CF-5DBB-4F83-9FCA-73FDC41F5E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4" t="3744" r="14397" b="12882"/>
          <a:stretch/>
        </p:blipFill>
        <p:spPr>
          <a:xfrm>
            <a:off x="9014460" y="685799"/>
            <a:ext cx="2714512" cy="322370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B2655E3-276A-4D7A-8280-E8958BB8C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397" y="4130872"/>
            <a:ext cx="4660043" cy="241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3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EE4A9-B6CF-D281-7788-F4CC5B614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Project 4 Color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C4B0-A65A-30D1-CCD6-B7FCB988B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540500" cy="4742328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CN" dirty="0"/>
              <a:t>olor overlay</a:t>
            </a:r>
          </a:p>
          <a:p>
            <a:endParaRPr lang="en-CN" dirty="0"/>
          </a:p>
          <a:p>
            <a:pPr lvl="1"/>
            <a:r>
              <a:rPr lang="en-US" dirty="0"/>
              <a:t>G</a:t>
            </a:r>
            <a:r>
              <a:rPr lang="en-CN" dirty="0"/>
              <a:t>enerate the mask by I&gt;threshold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</a:t>
            </a:r>
            <a:r>
              <a:rPr lang="en-CN" dirty="0"/>
              <a:t>ut the mask in the red channel to generate a color overlay image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9BBDDD-451D-4C7F-8075-F583373760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1" t="4025" r="14302" b="12741"/>
          <a:stretch/>
        </p:blipFill>
        <p:spPr>
          <a:xfrm>
            <a:off x="7764779" y="1600201"/>
            <a:ext cx="3817621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A1265-7B4D-BF15-B026-AFF43CC6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Lab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2AEAC-9D25-E23E-6B7B-E14C2B5B4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pic>
        <p:nvPicPr>
          <p:cNvPr id="1026" name="Picture 2" descr="Angry Typing GIF - Bruce Almighty Comedy Jim Carrey GIFs">
            <a:extLst>
              <a:ext uri="{FF2B5EF4-FFF2-40B4-BE49-F238E27FC236}">
                <a16:creationId xmlns:a16="http://schemas.microsoft.com/office/drawing/2014/main" id="{CDE8F1CD-8CF7-8878-824F-AFE88568B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000" y="2294467"/>
            <a:ext cx="635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5800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"/>
</p:tagLst>
</file>

<file path=ppt/theme/theme1.xml><?xml version="1.0" encoding="utf-8"?>
<a:theme xmlns:a="http://schemas.openxmlformats.org/drawingml/2006/main" name="DIP-2E-book-presentations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660066"/>
      </a:hlink>
      <a:folHlink>
        <a:srgbClr val="B2B2B2"/>
      </a:folHlink>
    </a:clrScheme>
    <a:fontScheme name="DIP-2E-book-presentations-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DIP-2E-book-presentation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P-2E-book-presentations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P-2E-book-presentations-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P-2E-book-presentations-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P-2E-book-presentations-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P-2E-book-presentations-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P-2E-book-presentations-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Office\Templates\DIP-2E-book-presentations-template.pot</Template>
  <TotalTime>3846</TotalTime>
  <Words>244</Words>
  <Application>Microsoft Office PowerPoint</Application>
  <PresentationFormat>宽屏</PresentationFormat>
  <Paragraphs>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华文中宋</vt:lpstr>
      <vt:lpstr>宋体</vt:lpstr>
      <vt:lpstr>Arial</vt:lpstr>
      <vt:lpstr>Book Antiqua</vt:lpstr>
      <vt:lpstr>Cambria Math</vt:lpstr>
      <vt:lpstr>Times New Roman</vt:lpstr>
      <vt:lpstr>Verdana</vt:lpstr>
      <vt:lpstr>DIP-2E-book-presentations-template</vt:lpstr>
      <vt:lpstr>Lab 1</vt:lpstr>
      <vt:lpstr>Lab Report: for yourself</vt:lpstr>
      <vt:lpstr>IDE</vt:lpstr>
      <vt:lpstr>Project 1 Grey Image</vt:lpstr>
      <vt:lpstr>Project 2 Grey Image</vt:lpstr>
      <vt:lpstr>Project 3 Grey Image</vt:lpstr>
      <vt:lpstr>Project 4 Color Image</vt:lpstr>
      <vt:lpstr>Lab 1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dhl</dc:creator>
  <cp:lastModifiedBy>QTM425A</cp:lastModifiedBy>
  <cp:revision>142</cp:revision>
  <dcterms:created xsi:type="dcterms:W3CDTF">2001-12-06T17:51:11Z</dcterms:created>
  <dcterms:modified xsi:type="dcterms:W3CDTF">2025-02-25T03:06:54Z</dcterms:modified>
</cp:coreProperties>
</file>