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notesSlides/notesSlide2.xml" ContentType="application/vnd.openxmlformats-officedocument.presentationml.notesSlide+xml"/>
  <Override PartName="/ppt/tags/tag68.xml" ContentType="application/vnd.openxmlformats-officedocument.presentationml.tags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notesSlides/notesSlide4.xml" ContentType="application/vnd.openxmlformats-officedocument.presentationml.notesSlide+xml"/>
  <Override PartName="/ppt/tags/tag70.xml" ContentType="application/vnd.openxmlformats-officedocument.presentationml.tags+xml"/>
  <Override PartName="/ppt/notesSlides/notesSlide5.xml" ContentType="application/vnd.openxmlformats-officedocument.presentationml.notesSlide+xml"/>
  <Override PartName="/ppt/tags/tag71.xml" ContentType="application/vnd.openxmlformats-officedocument.presentationml.tags+xml"/>
  <Override PartName="/ppt/notesSlides/notesSlide6.xml" ContentType="application/vnd.openxmlformats-officedocument.presentationml.notesSlide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62" r:id="rId6"/>
    <p:sldId id="264" r:id="rId7"/>
    <p:sldId id="266" r:id="rId8"/>
    <p:sldId id="258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14C"/>
    <a:srgbClr val="70D04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474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129270" y="4978400"/>
            <a:ext cx="2422525" cy="1879600"/>
          </a:xfrm>
        </p:spPr>
        <p:txBody>
          <a:bodyPr>
            <a:noAutofit/>
          </a:bodyPr>
          <a:lstStyle/>
          <a:p>
            <a:pPr algn="ctr"/>
            <a:r>
              <a:rPr lang="zh-CN" altLang="en-US" sz="2000" b="1" dirty="0">
                <a:ln w="19050">
                  <a:solidFill>
                    <a:sysClr val="windowText" lastClr="000000"/>
                  </a:solidFill>
                </a:ln>
                <a:solidFill>
                  <a:srgbClr val="22B14C"/>
                </a:solidFill>
                <a:effectLst/>
                <a:sym typeface="+mn-ea"/>
              </a:rPr>
              <a:t>项目成员</a:t>
            </a:r>
            <a:endParaRPr lang="zh-CN" altLang="en-US" sz="2000" b="1" dirty="0">
              <a:ln w="19050">
                <a:solidFill>
                  <a:sysClr val="windowText" lastClr="000000"/>
                </a:solidFill>
              </a:ln>
              <a:solidFill>
                <a:srgbClr val="22B14C"/>
              </a:solidFill>
              <a:effectLst/>
            </a:endParaRPr>
          </a:p>
          <a:p>
            <a:pPr algn="ctr"/>
            <a:r>
              <a:rPr lang="zh-CN" altLang="en-US" sz="2000" b="1" dirty="0">
                <a:ln w="19050">
                  <a:solidFill>
                    <a:sysClr val="windowText" lastClr="000000"/>
                  </a:solidFill>
                </a:ln>
                <a:solidFill>
                  <a:srgbClr val="22B14C"/>
                </a:solidFill>
                <a:effectLst/>
                <a:sym typeface="+mn-ea"/>
              </a:rPr>
              <a:t>卢星余</a:t>
            </a:r>
            <a:endParaRPr lang="zh-CN" altLang="en-US" sz="2000" b="1" dirty="0">
              <a:ln w="19050">
                <a:solidFill>
                  <a:sysClr val="windowText" lastClr="000000"/>
                </a:solidFill>
              </a:ln>
              <a:solidFill>
                <a:srgbClr val="22B14C"/>
              </a:solidFill>
              <a:effectLst/>
            </a:endParaRPr>
          </a:p>
          <a:p>
            <a:pPr algn="ctr"/>
            <a:r>
              <a:rPr lang="zh-CN" altLang="en-US" sz="2000" b="1" dirty="0">
                <a:ln w="19050">
                  <a:solidFill>
                    <a:sysClr val="windowText" lastClr="000000"/>
                  </a:solidFill>
                </a:ln>
                <a:solidFill>
                  <a:srgbClr val="22B14C"/>
                </a:solidFill>
                <a:effectLst/>
                <a:sym typeface="+mn-ea"/>
              </a:rPr>
              <a:t>周子超</a:t>
            </a:r>
            <a:endParaRPr lang="zh-CN" altLang="en-US" sz="2000" b="1" dirty="0">
              <a:ln w="19050">
                <a:solidFill>
                  <a:sysClr val="windowText" lastClr="000000"/>
                </a:solidFill>
              </a:ln>
              <a:solidFill>
                <a:srgbClr val="22B14C"/>
              </a:solidFill>
              <a:effectLst/>
            </a:endParaRPr>
          </a:p>
          <a:p>
            <a:pPr algn="ctr"/>
            <a:r>
              <a:rPr lang="zh-CN" altLang="en-US" sz="2000" b="1" dirty="0">
                <a:ln w="19050">
                  <a:solidFill>
                    <a:sysClr val="windowText" lastClr="000000"/>
                  </a:solidFill>
                </a:ln>
                <a:solidFill>
                  <a:srgbClr val="22B14C"/>
                </a:solidFill>
                <a:effectLst/>
                <a:sym typeface="+mn-ea"/>
              </a:rPr>
              <a:t>邱亦冰</a:t>
            </a:r>
            <a:endParaRPr lang="zh-CN" altLang="en-US" sz="2000" b="1" dirty="0">
              <a:ln w="19050">
                <a:solidFill>
                  <a:sysClr val="windowText" lastClr="000000"/>
                </a:solidFill>
              </a:ln>
              <a:solidFill>
                <a:srgbClr val="22B14C"/>
              </a:solidFill>
              <a:effectLst/>
            </a:endParaRPr>
          </a:p>
          <a:p>
            <a:endParaRPr lang="zh-CN" altLang="en-US" sz="2000" b="1" dirty="0">
              <a:ln w="19050">
                <a:solidFill>
                  <a:sysClr val="windowText" lastClr="000000"/>
                </a:solidFill>
              </a:ln>
              <a:solidFill>
                <a:srgbClr val="22B14C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1060" y="1167130"/>
            <a:ext cx="309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sz="7200" b="1">
              <a:solidFill>
                <a:schemeClr val="accent4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6785" y="639445"/>
            <a:ext cx="10474325" cy="581088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tree1</a:t>
            </a:r>
          </a:p>
        </p:txBody>
      </p:sp>
      <p:pic>
        <p:nvPicPr>
          <p:cNvPr id="5" name="图片 4" descr="tree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730" y="4381500"/>
            <a:ext cx="1698625" cy="20212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38855" y="905510"/>
            <a:ext cx="4841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功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能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介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8590" y="1741805"/>
            <a:ext cx="613410" cy="2256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迷</a:t>
            </a:r>
            <a:r>
              <a:rPr lang="en-US" altLang="zh-CN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       </a:t>
            </a:r>
            <a:r>
              <a:rPr lang="zh-CN" altLang="en-US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18995" y="1624965"/>
            <a:ext cx="86099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地图生成功能</a:t>
            </a:r>
            <a:endParaRPr kumimoji="0" 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①地图中至少需包含玩家、障碍物、起点、终点等元素。</a:t>
            </a:r>
            <a:endParaRPr kumimoji="0" 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②支持交互式手动编辑地图和自动随机生成地图。</a:t>
            </a:r>
            <a:endParaRPr lang="zh-CN" altLang="en-US" sz="2400" b="1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600" y="3380740"/>
            <a:ext cx="2014855" cy="1835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745" y="3360420"/>
            <a:ext cx="2028825" cy="1847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2045" y="3369945"/>
            <a:ext cx="2037715" cy="1856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600" y="3380423"/>
            <a:ext cx="2014855" cy="1835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745" y="3374390"/>
            <a:ext cx="2028825" cy="18472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86660" y="5430838"/>
            <a:ext cx="180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HARD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59045" y="5430838"/>
            <a:ext cx="180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NORMAL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15860" y="5430838"/>
            <a:ext cx="180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EASY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6785" y="639445"/>
            <a:ext cx="10474325" cy="581088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tree1</a:t>
            </a:r>
          </a:p>
        </p:txBody>
      </p:sp>
      <p:pic>
        <p:nvPicPr>
          <p:cNvPr id="5" name="图片 4" descr="tree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730" y="4381500"/>
            <a:ext cx="1698625" cy="2021205"/>
          </a:xfrm>
          <a:prstGeom prst="rect">
            <a:avLst/>
          </a:prstGeom>
        </p:spPr>
      </p:pic>
      <p:pic>
        <p:nvPicPr>
          <p:cNvPr id="6" name="图片 5" descr="tree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" y="4483100"/>
            <a:ext cx="1810385" cy="19196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38855" y="905510"/>
            <a:ext cx="4841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功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能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介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8590" y="1741805"/>
            <a:ext cx="613410" cy="2256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迷</a:t>
            </a:r>
            <a:r>
              <a:rPr lang="en-US" altLang="zh-CN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       </a:t>
            </a:r>
            <a:r>
              <a:rPr lang="zh-CN" altLang="en-US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52345" y="1550670"/>
            <a:ext cx="82657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迷宫求解功能</a:t>
            </a:r>
            <a:endParaRPr kumimoji="0" 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①手动求解，使用键盘方向键走迷宫，到达终点即胜利。</a:t>
            </a:r>
            <a:endParaRPr kumimoji="0" 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②程序自动求解，可视化显示最短路线、所有可行路线等</a:t>
            </a:r>
            <a:r>
              <a:rPr lang="en-US" alt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支持单步执行、</a:t>
            </a:r>
            <a:r>
              <a:rPr lang="zh-CN" altLang="en-US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自动执行等。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2320" y="3196590"/>
            <a:ext cx="2734310" cy="24904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96205" y="5799138"/>
            <a:ext cx="180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自动求解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6785" y="639445"/>
            <a:ext cx="10474325" cy="581088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tree1</a:t>
            </a:r>
          </a:p>
        </p:txBody>
      </p:sp>
      <p:pic>
        <p:nvPicPr>
          <p:cNvPr id="5" name="图片 4" descr="tree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730" y="4381500"/>
            <a:ext cx="1698625" cy="20212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38855" y="905510"/>
            <a:ext cx="4841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功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能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介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8590" y="1741805"/>
            <a:ext cx="613410" cy="2256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字</a:t>
            </a:r>
            <a:r>
              <a:rPr lang="en-US" altLang="zh-CN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 </a:t>
            </a:r>
            <a:r>
              <a:rPr lang="zh-CN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谜</a:t>
            </a:r>
            <a:r>
              <a:rPr lang="en-US" altLang="zh-CN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 </a:t>
            </a:r>
            <a:r>
              <a:rPr lang="zh-CN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游</a:t>
            </a:r>
            <a:r>
              <a:rPr lang="en-US" altLang="zh-CN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 </a:t>
            </a:r>
            <a:r>
              <a:rPr lang="zh-CN" sz="28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18995" y="1624965"/>
            <a:ext cx="86099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单词随机生成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交互可视化：每次尝试后，游戏会显示每个字母的状态：</a:t>
            </a:r>
            <a:r>
              <a:rPr lang="zh-CN" sz="2400" b="1" dirty="0">
                <a:ln>
                  <a:noFill/>
                </a:ln>
                <a:solidFill>
                  <a:srgbClr val="22B14C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绿色</a:t>
            </a: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代表字母正确且位置正确，</a:t>
            </a:r>
            <a:r>
              <a:rPr lang="zh-CN" sz="2400" b="1" dirty="0">
                <a:ln>
                  <a:noFill/>
                </a:ln>
                <a:solidFill>
                  <a:srgbClr val="FFC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黄色</a:t>
            </a: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代表字母正确但位置不正确，</a:t>
            </a:r>
            <a:r>
              <a:rPr lang="zh-CN" sz="2400" b="1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红色</a:t>
            </a: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则表示字母不在单词中。</a:t>
            </a:r>
            <a:endParaRPr lang="zh-CN" altLang="en-US" sz="2400" b="1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690" y="3267710"/>
            <a:ext cx="3164205" cy="28816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6785" y="639445"/>
            <a:ext cx="10474325" cy="581088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tree1</a:t>
            </a:r>
          </a:p>
        </p:txBody>
      </p:sp>
      <p:pic>
        <p:nvPicPr>
          <p:cNvPr id="5" name="图片 4" descr="tree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730" y="4381500"/>
            <a:ext cx="1698625" cy="2021205"/>
          </a:xfrm>
          <a:prstGeom prst="rect">
            <a:avLst/>
          </a:prstGeom>
        </p:spPr>
      </p:pic>
      <p:pic>
        <p:nvPicPr>
          <p:cNvPr id="6" name="图片 5" descr="tree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" y="4483100"/>
            <a:ext cx="1810385" cy="19196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75380" y="905510"/>
            <a:ext cx="4841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功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能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介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37510" y="1423035"/>
            <a:ext cx="696277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其他功能</a:t>
            </a:r>
            <a:endParaRPr kumimoji="0" 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支持菜单和工具栏（快捷键）功能</a:t>
            </a: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②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手动求解的提示功能；程序求解过程可视化</a:t>
            </a: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③游戏性增强：给玩家添加生命值属性，增加门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钥匙道具</a:t>
            </a: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④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libgraphics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WIN32API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增强了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libgraphics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的图形功能</a:t>
            </a: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⑤实现独特的像素风视觉效果</a:t>
            </a: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⑥支持背景音乐的播放与暂停功能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b="1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6785" y="639445"/>
            <a:ext cx="10474325" cy="581088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tree1</a:t>
            </a:r>
          </a:p>
        </p:txBody>
      </p:sp>
      <p:pic>
        <p:nvPicPr>
          <p:cNvPr id="6" name="图片 5" descr="tree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75" y="4483100"/>
            <a:ext cx="1810385" cy="19196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75380" y="905510"/>
            <a:ext cx="4841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主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要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算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92120" y="1621790"/>
            <a:ext cx="69627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深度优先搜索（</a:t>
            </a:r>
            <a:r>
              <a:rPr lang="en-US" alt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DFS</a:t>
            </a:r>
            <a:r>
              <a:rPr lang="zh-CN" altLang="en-US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）生成迷宫</a:t>
            </a:r>
          </a:p>
        </p:txBody>
      </p:sp>
      <p:pic>
        <p:nvPicPr>
          <p:cNvPr id="7" name="图片 6" descr="tree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0730" y="4381500"/>
            <a:ext cx="1698625" cy="20212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33A91D-5ABB-F3CF-38B0-DB7D42C01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2720" y="2021901"/>
            <a:ext cx="5602454" cy="393058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6785" y="639445"/>
            <a:ext cx="10474325" cy="581088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tree1</a:t>
            </a:r>
          </a:p>
        </p:txBody>
      </p:sp>
      <p:pic>
        <p:nvPicPr>
          <p:cNvPr id="6" name="图片 5" descr="tree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75" y="4483100"/>
            <a:ext cx="1810385" cy="19196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75380" y="905510"/>
            <a:ext cx="4841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主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要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算</a:t>
            </a:r>
            <a:r>
              <a:rPr lang="en-US" altLang="zh-CN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 </a:t>
            </a:r>
            <a:r>
              <a:rPr lang="zh-CN" altLang="en-US" sz="3600" b="1">
                <a:ln w="12700">
                  <a:solidFill>
                    <a:sysClr val="windowText" lastClr="000000"/>
                  </a:solidFill>
                </a:ln>
                <a:solidFill>
                  <a:srgbClr val="22B14C"/>
                </a:solidFill>
              </a:rPr>
              <a:t>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92120" y="1621790"/>
            <a:ext cx="69627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广度优先搜索（</a:t>
            </a:r>
            <a:r>
              <a:rPr lang="en-US" altLang="zh-CN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BFS</a:t>
            </a:r>
            <a:r>
              <a:rPr lang="zh-CN" altLang="en-US" sz="2400" b="1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）求解最短路径</a:t>
            </a:r>
          </a:p>
        </p:txBody>
      </p:sp>
      <p:pic>
        <p:nvPicPr>
          <p:cNvPr id="7" name="图片 6" descr="tree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0730" y="4381500"/>
            <a:ext cx="1698625" cy="20212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AC6FF8-1D1C-961B-7DFC-214AE5005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15" y="2028090"/>
            <a:ext cx="4576797" cy="38977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FBE9ED-1231-8782-2D31-FB6008167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709" y="2028090"/>
            <a:ext cx="4629185" cy="43540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355" y="2230825"/>
            <a:ext cx="10969200" cy="705600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>
                <a:ln w="28575">
                  <a:solidFill>
                    <a:sysClr val="windowText" lastClr="000000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</a:rPr>
              <a:t>程序运行演示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M3ZWM1N2I5MmM1YjNlMjc0MTNkYjViMWViZWJkOG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255</Words>
  <Application>Microsoft Office PowerPoint</Application>
  <PresentationFormat>宽屏</PresentationFormat>
  <Paragraphs>41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Calibri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程序运行演示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北海无河</dc:creator>
  <cp:lastModifiedBy>卢星余</cp:lastModifiedBy>
  <cp:revision>171</cp:revision>
  <dcterms:created xsi:type="dcterms:W3CDTF">2019-06-19T02:08:00Z</dcterms:created>
  <dcterms:modified xsi:type="dcterms:W3CDTF">2024-06-05T10:37:19Z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62F1CC67C569433CB738A36FF39A113B_11</vt:lpwstr>
  </property>
</Properties>
</file>