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555" r:id="rId2"/>
    <p:sldId id="558" r:id="rId3"/>
    <p:sldId id="557" r:id="rId4"/>
    <p:sldId id="556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59"/>
  </p:normalViewPr>
  <p:slideViewPr>
    <p:cSldViewPr snapToGrid="0" snapToObjects="1">
      <p:cViewPr varScale="1">
        <p:scale>
          <a:sx n="90" d="100"/>
          <a:sy n="90" d="100"/>
        </p:scale>
        <p:origin x="232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7518" y="20638"/>
            <a:ext cx="4665133" cy="282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4671484" y="20638"/>
            <a:ext cx="7499349" cy="282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8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27517" y="2817813"/>
            <a:ext cx="10225616" cy="2297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9"/>
          <p:cNvPicPr>
            <a:picLocks noChangeAspect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10217151" y="2819400"/>
            <a:ext cx="1947333" cy="2293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0"/>
          <p:cNvPicPr>
            <a:picLocks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27517" y="5089526"/>
            <a:ext cx="12130616" cy="173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13"/>
          <p:cNvSpPr/>
          <p:nvPr userDrawn="1"/>
        </p:nvSpPr>
        <p:spPr>
          <a:xfrm>
            <a:off x="11673417" y="2470150"/>
            <a:ext cx="406400" cy="152400"/>
          </a:xfrm>
          <a:prstGeom prst="rect">
            <a:avLst/>
          </a:prstGeom>
          <a:solidFill>
            <a:srgbClr val="F274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solidFill>
                <a:srgbClr val="F47F28"/>
              </a:solidFill>
            </a:endParaRPr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4775200" y="1295400"/>
            <a:ext cx="6807200" cy="1416269"/>
          </a:xfrm>
        </p:spPr>
        <p:txBody>
          <a:bodyPr anchor="b">
            <a:normAutofit/>
          </a:bodyPr>
          <a:lstStyle>
            <a:lvl1pPr algn="r" eaLnBrk="1" latinLnBrk="0" hangingPunct="1">
              <a:buNone/>
              <a:defRPr kumimoji="0" lang="zh-CN"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792" y="4114800"/>
            <a:ext cx="9753600" cy="914400"/>
          </a:xfrm>
        </p:spPr>
        <p:txBody>
          <a:bodyPr anchor="b">
            <a:normAutofit/>
          </a:bodyPr>
          <a:lstStyle>
            <a:lvl1pPr marL="0" indent="0" eaLnBrk="1" latinLnBrk="0" hangingPunct="1">
              <a:defRPr kumimoji="0" lang="zh-CN" sz="3600" b="1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979C3BFF-D77D-40F1-882A-25FE96FE456B}" type="datetimeFigureOut">
              <a:rPr lang="zh-CN" altLang="en-US"/>
              <a:pPr>
                <a:defRPr/>
              </a:pPr>
              <a:t>2020/3/3</a:t>
            </a:fld>
            <a:endParaRPr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08A4C12-ECF2-42A4-BADC-F7C249ABDB5A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55554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 userDrawn="1"/>
        </p:nvSpPr>
        <p:spPr>
          <a:xfrm>
            <a:off x="2389718" y="4800600"/>
            <a:ext cx="7334249" cy="68580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b="1">
              <a:latin typeface="Georgia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>
            <a:normAutofit/>
          </a:bodyPr>
          <a:lstStyle>
            <a:lvl1pPr algn="ctr" eaLnBrk="1" latinLnBrk="0" hangingPunct="1">
              <a:defRPr kumimoji="0" lang="zh-CN" sz="1800" b="0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 eaLnBrk="1" latinLnBrk="0" hangingPunct="1">
              <a:buNone/>
              <a:defRPr kumimoji="0" lang="zh-CN" sz="3200"/>
            </a:lvl1pPr>
            <a:lvl2pPr marL="457200" indent="0" eaLnBrk="1" latinLnBrk="0" hangingPunct="1">
              <a:buNone/>
              <a:defRPr kumimoji="0" lang="zh-CN" sz="2800"/>
            </a:lvl2pPr>
            <a:lvl3pPr marL="914400" indent="0" eaLnBrk="1" latinLnBrk="0" hangingPunct="1">
              <a:buNone/>
              <a:defRPr kumimoji="0" lang="zh-CN" sz="2400"/>
            </a:lvl3pPr>
            <a:lvl4pPr marL="1371600" indent="0" eaLnBrk="1" latinLnBrk="0" hangingPunct="1">
              <a:buNone/>
              <a:defRPr kumimoji="0" lang="zh-CN" sz="2000"/>
            </a:lvl4pPr>
            <a:lvl5pPr marL="1828800" indent="0" eaLnBrk="1" latinLnBrk="0" hangingPunct="1">
              <a:buNone/>
              <a:defRPr kumimoji="0" lang="zh-CN" sz="2000"/>
            </a:lvl5pPr>
            <a:lvl6pPr marL="2286000" indent="0" eaLnBrk="1" latinLnBrk="0" hangingPunct="1">
              <a:buNone/>
              <a:defRPr kumimoji="0" lang="zh-CN" sz="2000"/>
            </a:lvl6pPr>
            <a:lvl7pPr marL="2743200" indent="0" eaLnBrk="1" latinLnBrk="0" hangingPunct="1">
              <a:buNone/>
              <a:defRPr kumimoji="0" lang="zh-CN" sz="2000"/>
            </a:lvl7pPr>
            <a:lvl8pPr marL="3200400" indent="0" eaLnBrk="1" latinLnBrk="0" hangingPunct="1">
              <a:buNone/>
              <a:defRPr kumimoji="0" lang="zh-CN" sz="2000"/>
            </a:lvl8pPr>
            <a:lvl9pPr marL="3657600" indent="0" eaLnBrk="1" latinLnBrk="0" hangingPunct="1">
              <a:buNone/>
              <a:defRPr kumimoji="0" lang="zh-CN"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562600"/>
            <a:ext cx="7315200" cy="609600"/>
          </a:xfrm>
        </p:spPr>
        <p:txBody>
          <a:bodyPr/>
          <a:lstStyle>
            <a:lvl1pPr marL="0" indent="0" algn="ctr" eaLnBrk="1" latinLnBrk="0" hangingPunct="1">
              <a:buNone/>
              <a:defRPr kumimoji="0" lang="zh-CN" sz="1400"/>
            </a:lvl1pPr>
            <a:lvl2pPr marL="457200" indent="0" eaLnBrk="1" latinLnBrk="0" hangingPunct="1">
              <a:buNone/>
              <a:defRPr kumimoji="0" lang="zh-CN" sz="1200"/>
            </a:lvl2pPr>
            <a:lvl3pPr marL="914400" indent="0" eaLnBrk="1" latinLnBrk="0" hangingPunct="1">
              <a:buNone/>
              <a:defRPr kumimoji="0" lang="zh-CN" sz="1000"/>
            </a:lvl3pPr>
            <a:lvl4pPr marL="1371600" indent="0" eaLnBrk="1" latinLnBrk="0" hangingPunct="1">
              <a:buNone/>
              <a:defRPr kumimoji="0" lang="zh-CN" sz="900"/>
            </a:lvl4pPr>
            <a:lvl5pPr marL="1828800" indent="0" eaLnBrk="1" latinLnBrk="0" hangingPunct="1">
              <a:buNone/>
              <a:defRPr kumimoji="0" lang="zh-CN" sz="900"/>
            </a:lvl5pPr>
            <a:lvl6pPr marL="2286000" indent="0" eaLnBrk="1" latinLnBrk="0" hangingPunct="1">
              <a:buNone/>
              <a:defRPr kumimoji="0" lang="zh-CN" sz="900"/>
            </a:lvl6pPr>
            <a:lvl7pPr marL="2743200" indent="0" eaLnBrk="1" latinLnBrk="0" hangingPunct="1">
              <a:buNone/>
              <a:defRPr kumimoji="0" lang="zh-CN" sz="900"/>
            </a:lvl7pPr>
            <a:lvl8pPr marL="3200400" indent="0" eaLnBrk="1" latinLnBrk="0" hangingPunct="1">
              <a:buNone/>
              <a:defRPr kumimoji="0" lang="zh-CN" sz="900"/>
            </a:lvl8pPr>
            <a:lvl9pPr marL="3657600" indent="0" eaLnBrk="1" latinLnBrk="0" hangingPunct="1">
              <a:buNone/>
              <a:defRPr kumimoji="0" lang="zh-CN"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B642AD57-B629-4D14-B2C2-9C5F4942A8E6}" type="datetimeFigureOut">
              <a:rPr lang="zh-CN" altLang="en-US"/>
              <a:pPr>
                <a:defRPr/>
              </a:pPr>
              <a:t>2020/3/3</a:t>
            </a:fld>
            <a:endParaRPr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7064BAC-0950-414D-B293-8FDFA04CDB84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46005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6"/>
          <p:cNvSpPr/>
          <p:nvPr userDrawn="1"/>
        </p:nvSpPr>
        <p:spPr>
          <a:xfrm>
            <a:off x="1016000" y="1946209"/>
            <a:ext cx="2743200" cy="2057400"/>
          </a:xfrm>
          <a:prstGeom prst="ellipse">
            <a:avLst/>
          </a:prstGeom>
          <a:gradFill flip="none" rotWithShape="1">
            <a:gsLst>
              <a:gs pos="0">
                <a:srgbClr val="F39C29"/>
              </a:gs>
              <a:gs pos="50000">
                <a:srgbClr val="F7931D"/>
              </a:gs>
              <a:gs pos="100000">
                <a:srgbClr val="FF6600"/>
              </a:gs>
            </a:gsLst>
            <a:path path="circle">
              <a:fillToRect l="50000" t="50000" r="50000" b="50000"/>
            </a:path>
            <a:tileRect/>
          </a:gradFill>
          <a:ln w="82550">
            <a:noFill/>
          </a:ln>
          <a:effectLst>
            <a:outerShdw blurRad="152400" dist="165100" dir="5400000" sx="90000" sy="-19000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/>
              <a:t>             </a:t>
            </a:r>
          </a:p>
        </p:txBody>
      </p:sp>
      <p:sp>
        <p:nvSpPr>
          <p:cNvPr id="5" name="Rectangle 7"/>
          <p:cNvSpPr/>
          <p:nvPr userDrawn="1"/>
        </p:nvSpPr>
        <p:spPr>
          <a:xfrm>
            <a:off x="11582400" y="5265739"/>
            <a:ext cx="609600" cy="96837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>
                <a:solidFill>
                  <a:srgbClr val="FF6600"/>
                </a:solidFill>
              </a:rPr>
              <a:t>           </a:t>
            </a:r>
          </a:p>
        </p:txBody>
      </p:sp>
      <p:sp>
        <p:nvSpPr>
          <p:cNvPr id="6" name="Oval 8"/>
          <p:cNvSpPr/>
          <p:nvPr userDrawn="1"/>
        </p:nvSpPr>
        <p:spPr>
          <a:xfrm>
            <a:off x="1343104" y="1992354"/>
            <a:ext cx="2111296" cy="1295400"/>
          </a:xfrm>
          <a:prstGeom prst="ellipse">
            <a:avLst/>
          </a:prstGeom>
          <a:gradFill flip="none" rotWithShape="1">
            <a:gsLst>
              <a:gs pos="63000">
                <a:schemeClr val="bg1">
                  <a:alpha val="7000"/>
                </a:schemeClr>
              </a:gs>
              <a:gs pos="72000">
                <a:schemeClr val="bg1">
                  <a:alpha val="15000"/>
                </a:schemeClr>
              </a:gs>
              <a:gs pos="91000">
                <a:schemeClr val="bg1">
                  <a:alpha val="2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/>
              <a:t>     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2400" y="1992354"/>
            <a:ext cx="7823200" cy="1970046"/>
          </a:xfrm>
        </p:spPr>
        <p:txBody>
          <a:bodyPr>
            <a:normAutofit/>
          </a:bodyPr>
          <a:lstStyle>
            <a:lvl1pPr algn="l" eaLnBrk="1" latinLnBrk="0" hangingPunct="1">
              <a:defRPr kumimoji="0" lang="zh-CN" sz="3000" b="1" cap="all"/>
            </a:lvl1pPr>
          </a:lstStyle>
          <a:p>
            <a:r>
              <a:rPr lang="zh-CN" altLang="en-US" dirty="0"/>
              <a:t>单击此处编辑母版标题样式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5105401"/>
            <a:ext cx="10972801" cy="375787"/>
          </a:xfrm>
        </p:spPr>
        <p:txBody>
          <a:bodyPr anchor="b">
            <a:normAutofit/>
          </a:bodyPr>
          <a:lstStyle>
            <a:lvl1pPr marL="0" indent="0" algn="r" eaLnBrk="1" latinLnBrk="0" hangingPunct="1">
              <a:buNone/>
              <a:defRPr kumimoji="0" lang="zh-CN"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eaLnBrk="1" latinLnBrk="0" hangingPunct="1">
              <a:buNone/>
              <a:defRPr kumimoji="0"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eaLnBrk="1" latinLnBrk="0" hangingPunct="1">
              <a:buNone/>
              <a:defRPr kumimoji="0"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fld id="{5DF408C7-CD02-499F-A91B-6FDAF990BD31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73394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573" y="76200"/>
            <a:ext cx="11204027" cy="685800"/>
          </a:xfrm>
        </p:spPr>
        <p:txBody>
          <a:bodyPr>
            <a:noAutofit/>
          </a:bodyPr>
          <a:lstStyle>
            <a:lvl1pPr algn="l" eaLnBrk="1" latinLnBrk="0" hangingPunct="1">
              <a:defRPr kumimoji="0" lang="zh-CN" sz="4400" b="1" i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000" y="1440000"/>
            <a:ext cx="11040000" cy="5040000"/>
          </a:xfrm>
        </p:spPr>
        <p:txBody>
          <a:bodyPr/>
          <a:lstStyle>
            <a:lvl1pPr eaLnBrk="1" latinLnBrk="0" hangingPunct="1">
              <a:defRPr kumimoji="0" lang="zh-CN" b="1" i="0" baseline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黑体" pitchFamily="49" charset="-122"/>
              </a:defRPr>
            </a:lvl1pPr>
            <a:lvl2pPr eaLnBrk="1" latinLnBrk="0" hangingPunct="1">
              <a:defRPr kumimoji="0" lang="zh-CN" b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黑体" pitchFamily="49" charset="-122"/>
              </a:defRPr>
            </a:lvl2pPr>
            <a:lvl3pPr eaLnBrk="1" latinLnBrk="0" hangingPunct="1">
              <a:defRPr kumimoji="0" lang="zh-CN" b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黑体" pitchFamily="49" charset="-122"/>
              </a:defRPr>
            </a:lvl3pPr>
            <a:lvl4pPr eaLnBrk="1" latinLnBrk="0" hangingPunct="1">
              <a:defRPr kumimoji="0" lang="zh-CN" b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黑体" pitchFamily="49" charset="-122"/>
              </a:defRPr>
            </a:lvl4pPr>
            <a:lvl5pPr eaLnBrk="1" latinLnBrk="0" hangingPunct="1">
              <a:defRPr kumimoji="0" lang="zh-CN" b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黑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fld id="{0C242D2D-C852-4C9E-8C42-C4FFE9AB9C1F}" type="datetimeFigureOut">
              <a:rPr lang="zh-CN" altLang="en-US"/>
              <a:pPr>
                <a:defRPr/>
              </a:pPr>
              <a:t>2020/3/3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fld id="{ADED195B-689C-4A9C-B47E-9F4D5BDE1F0E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18353515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: 强调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fld id="{13E63D82-B623-4A80-A0BE-C1C56E7CEB3E}" type="datetimeFigureOut">
              <a:rPr lang="zh-CN" altLang="en-US"/>
              <a:pPr>
                <a:defRPr/>
              </a:pPr>
              <a:t>2020/3/3</a:t>
            </a:fld>
            <a:endParaRPr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fld id="{887A390C-185E-4563-994A-21951E07864C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11834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999" y="1"/>
            <a:ext cx="9424020" cy="838200"/>
          </a:xfrm>
        </p:spPr>
        <p:txBody>
          <a:bodyPr anchor="b">
            <a:normAutofit/>
          </a:bodyPr>
          <a:lstStyle>
            <a:lvl1pPr algn="l" eaLnBrk="1" latinLnBrk="0" hangingPunct="1">
              <a:defRPr kumimoji="0" lang="zh-CN" sz="28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6402"/>
            <a:ext cx="5384800" cy="3971455"/>
          </a:xfrm>
        </p:spPr>
        <p:txBody>
          <a:bodyPr/>
          <a:lstStyle>
            <a:lvl1pPr eaLnBrk="1" latinLnBrk="0" hangingPunct="1">
              <a:defRPr kumimoji="0" lang="zh-CN"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zh-CN"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zh-CN"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zh-CN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zh-CN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eaLnBrk="1" latinLnBrk="0" hangingPunct="1">
              <a:defRPr kumimoji="0" lang="zh-CN" sz="1800"/>
            </a:lvl6pPr>
            <a:lvl7pPr eaLnBrk="1" latinLnBrk="0" hangingPunct="1">
              <a:defRPr kumimoji="0" lang="zh-CN" sz="1800"/>
            </a:lvl7pPr>
            <a:lvl8pPr eaLnBrk="1" latinLnBrk="0" hangingPunct="1">
              <a:defRPr kumimoji="0" lang="zh-CN" sz="1800"/>
            </a:lvl8pPr>
            <a:lvl9pPr eaLnBrk="1" latinLnBrk="0" hangingPunct="1">
              <a:defRPr kumimoji="0" lang="zh-CN"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6400"/>
            <a:ext cx="5384800" cy="3971454"/>
          </a:xfrm>
        </p:spPr>
        <p:txBody>
          <a:bodyPr/>
          <a:lstStyle>
            <a:lvl1pPr eaLnBrk="1" latinLnBrk="0" hangingPunct="1">
              <a:defRPr kumimoji="0" lang="zh-CN"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zh-CN"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zh-CN"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zh-CN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zh-CN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eaLnBrk="1" latinLnBrk="0" hangingPunct="1">
              <a:defRPr kumimoji="0" lang="zh-CN" sz="1800"/>
            </a:lvl6pPr>
            <a:lvl7pPr eaLnBrk="1" latinLnBrk="0" hangingPunct="1">
              <a:defRPr kumimoji="0" lang="zh-CN" sz="1800"/>
            </a:lvl7pPr>
            <a:lvl8pPr eaLnBrk="1" latinLnBrk="0" hangingPunct="1">
              <a:defRPr kumimoji="0" lang="zh-CN" sz="1800"/>
            </a:lvl8pPr>
            <a:lvl9pPr eaLnBrk="1" latinLnBrk="0" hangingPunct="1">
              <a:defRPr kumimoji="0" lang="zh-CN"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74549D-4781-488C-AD97-39BF3D7C568A}" type="datetimeFigureOut">
              <a:rPr lang="zh-CN" altLang="en-US"/>
              <a:pPr>
                <a:defRPr/>
              </a:pPr>
              <a:t>2020/3/3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425E7F-FAC4-46C4-853A-3D6F99E8528D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2323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762000"/>
            <a:ext cx="3259667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9200" y="2077200"/>
            <a:ext cx="9347200" cy="1143000"/>
          </a:xfrm>
        </p:spPr>
        <p:txBody>
          <a:bodyPr/>
          <a:lstStyle>
            <a:lvl1pPr algn="l" eaLnBrk="1" latinLnBrk="0" hangingPunct="1">
              <a:defRPr kumimoji="0" lang="zh-CN"/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2DE5A58-D748-4448-B00E-878136DA6A35}" type="datetimeFigureOut">
              <a:rPr lang="zh-CN" altLang="en-US"/>
              <a:pPr>
                <a:defRPr/>
              </a:pPr>
              <a:t>2020/3/3</a:t>
            </a:fld>
            <a:endParaRPr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520D866-4B55-4ED3-B5DA-AD583201AF68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104630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: 强调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7200" y="3081000"/>
            <a:ext cx="11582400" cy="1095600"/>
          </a:xfrm>
        </p:spPr>
        <p:txBody>
          <a:bodyPr>
            <a:normAutofit/>
          </a:bodyPr>
          <a:lstStyle>
            <a:lvl1pPr algn="ctr" eaLnBrk="1" latinLnBrk="0" hangingPunct="1">
              <a:defRPr kumimoji="0" lang="zh-CN" sz="4600" b="1" kern="1200" spc="-150" baseline="0">
                <a:ln>
                  <a:gradFill>
                    <a:gsLst>
                      <a:gs pos="0">
                        <a:schemeClr val="bg1"/>
                      </a:gs>
                      <a:gs pos="50000">
                        <a:schemeClr val="bg1">
                          <a:lumMod val="75000"/>
                        </a:schemeClr>
                      </a:gs>
                    </a:gsLst>
                    <a:lin ang="5400000" scaled="0"/>
                  </a:gradFill>
                </a:ln>
                <a:gradFill>
                  <a:gsLst>
                    <a:gs pos="11000">
                      <a:schemeClr val="bg1">
                        <a:lumMod val="75000"/>
                      </a:schemeClr>
                    </a:gs>
                    <a:gs pos="91000">
                      <a:schemeClr val="bg1"/>
                    </a:gs>
                  </a:gsLst>
                  <a:lin ang="16200000" scaled="1"/>
                </a:gradFill>
                <a:effectLst>
                  <a:outerShdw blurRad="38100" algn="ctr" rotWithShape="0">
                    <a:prstClr val="black">
                      <a:alpha val="25000"/>
                    </a:prstClr>
                  </a:outerShdw>
                  <a:reflection blurRad="6350" stA="60000" endA="900" endPos="58000" dir="5400000" sy="-100000" algn="bl" rotWithShape="0"/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zh-CN"/>
              <a:t>Click to edit Master title style</a:t>
            </a:r>
            <a:endParaRPr lang="zh-CN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8603" y="2424752"/>
            <a:ext cx="11592000" cy="639762"/>
          </a:xfrm>
        </p:spPr>
        <p:txBody>
          <a:bodyPr anchor="b">
            <a:normAutofit/>
          </a:bodyPr>
          <a:lstStyle>
            <a:lvl1pPr marL="0" indent="0" algn="ctr" eaLnBrk="1" latinLnBrk="0" hangingPunct="1">
              <a:buNone/>
              <a:defRPr kumimoji="0" lang="zh-CN" sz="2800" kern="1200">
                <a:solidFill>
                  <a:srgbClr val="2E507A">
                    <a:alpha val="81000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indent="0" eaLnBrk="1" latinLnBrk="0" hangingPunct="1">
              <a:buNone/>
              <a:defRPr kumimoji="0" lang="zh-CN" sz="2000" b="1"/>
            </a:lvl2pPr>
            <a:lvl3pPr marL="914400" indent="0" eaLnBrk="1" latinLnBrk="0" hangingPunct="1">
              <a:buNone/>
              <a:defRPr kumimoji="0" lang="zh-CN" sz="1800" b="1"/>
            </a:lvl3pPr>
            <a:lvl4pPr marL="1371600" indent="0" eaLnBrk="1" latinLnBrk="0" hangingPunct="1">
              <a:buNone/>
              <a:defRPr kumimoji="0" lang="zh-CN" sz="1600" b="1"/>
            </a:lvl4pPr>
            <a:lvl5pPr marL="1828800" indent="0" eaLnBrk="1" latinLnBrk="0" hangingPunct="1">
              <a:buNone/>
              <a:defRPr kumimoji="0" lang="zh-CN" sz="1600" b="1"/>
            </a:lvl5pPr>
            <a:lvl6pPr marL="2286000" indent="0" eaLnBrk="1" latinLnBrk="0" hangingPunct="1">
              <a:buNone/>
              <a:defRPr kumimoji="0" lang="zh-CN" sz="1600" b="1"/>
            </a:lvl6pPr>
            <a:lvl7pPr marL="2743200" indent="0" eaLnBrk="1" latinLnBrk="0" hangingPunct="1">
              <a:buNone/>
              <a:defRPr kumimoji="0" lang="zh-CN" sz="1600" b="1"/>
            </a:lvl7pPr>
            <a:lvl8pPr marL="3200400" indent="0" eaLnBrk="1" latinLnBrk="0" hangingPunct="1">
              <a:buNone/>
              <a:defRPr kumimoji="0" lang="zh-CN" sz="1600" b="1"/>
            </a:lvl8pPr>
            <a:lvl9pPr marL="3657600" indent="0" eaLnBrk="1" latinLnBrk="0" hangingPunct="1">
              <a:buNone/>
              <a:defRPr kumimoji="0" lang="zh-CN"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272CF2-2059-4952-AC89-5E16F1D1008C}" type="datetimeFigureOut">
              <a:rPr lang="zh-CN" altLang="en-US"/>
              <a:pPr>
                <a:defRPr/>
              </a:pPr>
              <a:t>2020/3/3</a:t>
            </a:fld>
            <a:endParaRPr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08EB41-6699-406A-8334-26338E7ECAEB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2812502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文本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>
          <a:xfrm>
            <a:off x="0" y="2895600"/>
            <a:ext cx="10058400" cy="2133600"/>
          </a:xfrm>
          <a:prstGeom prst="rect">
            <a:avLst/>
          </a:prstGeom>
          <a:gradFill flip="none" rotWithShape="1">
            <a:gsLst>
              <a:gs pos="63000">
                <a:schemeClr val="tx1">
                  <a:lumMod val="85000"/>
                  <a:lumOff val="15000"/>
                  <a:alpha val="49000"/>
                </a:schemeClr>
              </a:gs>
              <a:gs pos="100000">
                <a:schemeClr val="tx1">
                  <a:lumMod val="95000"/>
                  <a:lumOff val="5000"/>
                  <a:alpha val="5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53156" y="3200400"/>
            <a:ext cx="9347200" cy="1676400"/>
          </a:xfrm>
        </p:spPr>
        <p:txBody>
          <a:bodyPr>
            <a:normAutofit/>
          </a:bodyPr>
          <a:lstStyle>
            <a:lvl1pPr marL="0" algn="l" defTabSz="914400" rtl="0" eaLnBrk="1" latinLnBrk="0" hangingPunct="1">
              <a:defRPr kumimoji="0" lang="zh-CN" sz="4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6197600" y="664780"/>
            <a:ext cx="5588000" cy="381000"/>
          </a:xfrm>
        </p:spPr>
        <p:txBody>
          <a:bodyPr>
            <a:normAutofit/>
          </a:bodyPr>
          <a:lstStyle>
            <a:lvl1pPr algn="r" eaLnBrk="1" latinLnBrk="0" hangingPunct="1">
              <a:buNone/>
              <a:defRPr kumimoji="0" lang="zh-CN" sz="1800" b="1" kern="120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7EEAC3C-2891-4B76-AD16-3CA62A6AAB3B}" type="datetimeFigureOut">
              <a:rPr lang="zh-CN" altLang="en-US"/>
              <a:pPr>
                <a:defRPr/>
              </a:pPr>
              <a:t>2020/3/3</a:t>
            </a:fld>
            <a:endParaRPr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340E886-37FF-4C63-8246-8BE849545139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2574692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媒体(带标题)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/>
          <p:nvPr userDrawn="1"/>
        </p:nvSpPr>
        <p:spPr>
          <a:xfrm>
            <a:off x="793751" y="4800600"/>
            <a:ext cx="6498167" cy="68580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b="1">
              <a:latin typeface="Georgia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08736" y="4800600"/>
            <a:ext cx="6412325" cy="566738"/>
          </a:xfrm>
        </p:spPr>
        <p:txBody>
          <a:bodyPr anchor="b">
            <a:normAutofit/>
          </a:bodyPr>
          <a:lstStyle>
            <a:lvl1pPr algn="ctr" eaLnBrk="1" latinLnBrk="0" hangingPunct="1">
              <a:defRPr kumimoji="0" lang="zh-CN" sz="1800" b="0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9" name="Media Placeholder 8"/>
          <p:cNvSpPr>
            <a:spLocks noGrp="1"/>
          </p:cNvSpPr>
          <p:nvPr>
            <p:ph type="media" sz="quarter" idx="13"/>
          </p:nvPr>
        </p:nvSpPr>
        <p:spPr>
          <a:xfrm>
            <a:off x="782696" y="838200"/>
            <a:ext cx="6498336" cy="3812822"/>
          </a:xfrm>
        </p:spPr>
        <p:txBody>
          <a:bodyPr rtlCol="0">
            <a:normAutofit/>
          </a:bodyPr>
          <a:lstStyle>
            <a:lvl1pPr eaLnBrk="1" latinLnBrk="0" hangingPunct="1">
              <a:buNone/>
              <a:defRPr kumimoji="0" lang="zh-CN"/>
            </a:lvl1pPr>
          </a:lstStyle>
          <a:p>
            <a:pPr lvl="0"/>
            <a:r>
              <a:rPr lang="zh-CN" altLang="en-US" noProof="0"/>
              <a:t>单击图标添加媒体</a:t>
            </a:r>
            <a:endParaRPr lang="zh-CN" noProof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7702484" y="838201"/>
            <a:ext cx="3759200" cy="4636911"/>
          </a:xfrm>
        </p:spPr>
        <p:txBody>
          <a:bodyPr>
            <a:normAutofit/>
          </a:bodyPr>
          <a:lstStyle>
            <a:lvl1pPr marL="0" indent="0" algn="l" eaLnBrk="1" latinLnBrk="0" hangingPunct="1">
              <a:buNone/>
              <a:defRPr kumimoji="0" lang="zh-CN"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F8E8F45-8C17-4E01-882E-17CD2732672F}" type="datetimeFigureOut">
              <a:rPr lang="zh-CN" altLang="en-US"/>
              <a:pPr>
                <a:defRPr/>
              </a:pPr>
              <a:t>2020/3/3</a:t>
            </a:fld>
            <a:endParaRPr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23D7912-6EE7-48C2-9462-0B7CC8B5DCA2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28390738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lang="zh-CN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140E46E-FE25-45E7-833F-51218C913D16}" type="datetimeFigureOut">
              <a:rPr lang="zh-CN" altLang="en-US"/>
              <a:pPr>
                <a:defRPr/>
              </a:pPr>
              <a:t>2020/3/3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lang="zh-CN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lang="zh-CN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4ED65D6-130B-4D12-89D6-B888ADD125E2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  <p:sp>
        <p:nvSpPr>
          <p:cNvPr id="103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6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zh-CN"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zh-CN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lang="zh-CN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zh-CN"/>
      </a:defPPr>
      <a:lvl1pPr marL="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2"/>
          <p:cNvSpPr>
            <a:spLocks noGrp="1" noChangeArrowheads="1"/>
          </p:cNvSpPr>
          <p:nvPr>
            <p:ph type="title"/>
          </p:nvPr>
        </p:nvSpPr>
        <p:spPr>
          <a:xfrm>
            <a:off x="1960564" y="76200"/>
            <a:ext cx="8402637" cy="68580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作业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F0374BF-A55D-DA45-BE60-C537067DF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440000"/>
            <a:ext cx="11040000" cy="4394743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0" dirty="0"/>
              <a:t>2-4</a:t>
            </a:r>
            <a:r>
              <a:rPr lang="zh-CN" altLang="en-US" b="0" dirty="0"/>
              <a:t>一个算法应该是（   ）。 </a:t>
            </a:r>
            <a:r>
              <a:rPr lang="en-US" altLang="zh-CN" b="0" dirty="0"/>
              <a:t>(2</a:t>
            </a:r>
            <a:r>
              <a:rPr lang="zh-CN" altLang="en-US" b="0" dirty="0"/>
              <a:t>分</a:t>
            </a:r>
            <a:r>
              <a:rPr lang="en-US" altLang="zh-CN" b="0" dirty="0"/>
              <a:t>)</a:t>
            </a:r>
            <a:endParaRPr lang="zh-CN" altLang="en-US" b="0" dirty="0"/>
          </a:p>
          <a:p>
            <a:pPr marL="0" indent="0">
              <a:buNone/>
            </a:pPr>
            <a:r>
              <a:rPr lang="en-US" altLang="zh-CN" b="0" dirty="0"/>
              <a:t>(A)</a:t>
            </a:r>
            <a:r>
              <a:rPr lang="zh-CN" altLang="en-US" b="0" dirty="0"/>
              <a:t> 程序</a:t>
            </a:r>
          </a:p>
          <a:p>
            <a:pPr marL="0" indent="0">
              <a:buNone/>
            </a:pPr>
            <a:r>
              <a:rPr lang="en-US" altLang="zh-CN" b="0" dirty="0"/>
              <a:t>(B)</a:t>
            </a:r>
            <a:r>
              <a:rPr lang="zh-CN" altLang="en-US" b="0" dirty="0"/>
              <a:t> 问题求解步骤的描述</a:t>
            </a:r>
          </a:p>
          <a:p>
            <a:pPr marL="0" indent="0">
              <a:buNone/>
            </a:pPr>
            <a:r>
              <a:rPr lang="en-US" altLang="zh-CN" b="0" dirty="0"/>
              <a:t>(C)</a:t>
            </a:r>
            <a:r>
              <a:rPr lang="zh-CN" altLang="en-US" b="0" dirty="0"/>
              <a:t> 要满足五个基本特性</a:t>
            </a:r>
          </a:p>
          <a:p>
            <a:pPr marL="0" indent="0">
              <a:buNone/>
            </a:pPr>
            <a:r>
              <a:rPr lang="en-US" altLang="zh-CN" b="0" dirty="0"/>
              <a:t>(D)</a:t>
            </a:r>
            <a:r>
              <a:rPr lang="zh-CN" altLang="en-US" b="0" dirty="0"/>
              <a:t> </a:t>
            </a:r>
            <a:r>
              <a:rPr lang="en-US" altLang="zh-CN" b="0" dirty="0"/>
              <a:t>A</a:t>
            </a:r>
            <a:r>
              <a:rPr lang="zh-CN" altLang="en-US" b="0" dirty="0"/>
              <a:t>和</a:t>
            </a:r>
            <a:r>
              <a:rPr lang="en" altLang="zh-CN" b="0" dirty="0"/>
              <a:t>C</a:t>
            </a:r>
          </a:p>
          <a:p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115DBA5-E23D-914B-9A04-D00A71D1BB76}"/>
              </a:ext>
            </a:extLst>
          </p:cNvPr>
          <p:cNvSpPr txBox="1"/>
          <p:nvPr/>
        </p:nvSpPr>
        <p:spPr>
          <a:xfrm>
            <a:off x="4421981" y="1478752"/>
            <a:ext cx="5072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/>
              <a:t>B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5648567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2"/>
          <p:cNvSpPr>
            <a:spLocks noGrp="1" noChangeArrowheads="1"/>
          </p:cNvSpPr>
          <p:nvPr>
            <p:ph type="title"/>
          </p:nvPr>
        </p:nvSpPr>
        <p:spPr>
          <a:xfrm>
            <a:off x="1960564" y="76200"/>
            <a:ext cx="8402637" cy="68580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作业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F0374BF-A55D-DA45-BE60-C537067DF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440000"/>
            <a:ext cx="11040000" cy="4394743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0" dirty="0"/>
              <a:t>2-5</a:t>
            </a:r>
            <a:r>
              <a:rPr lang="zh-CN" altLang="en-US" b="0" dirty="0"/>
              <a:t>已知两个长度分别为</a:t>
            </a:r>
            <a:r>
              <a:rPr lang="en" altLang="zh-CN" b="0" dirty="0"/>
              <a:t>m</a:t>
            </a:r>
            <a:r>
              <a:rPr lang="zh-CN" altLang="en-US" b="0" dirty="0"/>
              <a:t>和</a:t>
            </a:r>
            <a:r>
              <a:rPr lang="en" altLang="zh-CN" b="0" dirty="0"/>
              <a:t>n</a:t>
            </a:r>
            <a:r>
              <a:rPr lang="zh-CN" altLang="en-US" b="0" dirty="0"/>
              <a:t>的升序链表，若将它们合并为一个长度为</a:t>
            </a:r>
            <a:r>
              <a:rPr lang="en" altLang="zh-CN" b="0" dirty="0" err="1"/>
              <a:t>m+n</a:t>
            </a:r>
            <a:r>
              <a:rPr lang="zh-CN" altLang="en-US" b="0" dirty="0"/>
              <a:t>的降序链表，则最坏情况下的时间复杂度是（   ）。 </a:t>
            </a:r>
            <a:r>
              <a:rPr lang="en-US" altLang="zh-CN" b="0" dirty="0"/>
              <a:t>(2</a:t>
            </a:r>
            <a:r>
              <a:rPr lang="zh-CN" altLang="en-US" b="0" dirty="0"/>
              <a:t>分</a:t>
            </a:r>
            <a:r>
              <a:rPr lang="en-US" altLang="zh-CN" b="0" dirty="0"/>
              <a:t>)</a:t>
            </a:r>
            <a:endParaRPr lang="zh-CN" altLang="en-US" b="0" dirty="0"/>
          </a:p>
          <a:p>
            <a:pPr marL="0" indent="0">
              <a:buNone/>
            </a:pPr>
            <a:r>
              <a:rPr lang="en-US" altLang="zh-CN" b="0" dirty="0"/>
              <a:t>A.</a:t>
            </a:r>
            <a:r>
              <a:rPr lang="zh-CN" altLang="en-US" b="0" i="1" dirty="0"/>
              <a:t> </a:t>
            </a:r>
            <a:r>
              <a:rPr lang="en" altLang="zh-CN" b="0" i="1" dirty="0"/>
              <a:t>O(n)</a:t>
            </a:r>
            <a:r>
              <a:rPr lang="zh-CN" altLang="en-US" b="0" i="1" dirty="0"/>
              <a:t> </a:t>
            </a:r>
            <a:endParaRPr lang="en" altLang="zh-CN" b="0" dirty="0"/>
          </a:p>
          <a:p>
            <a:pPr marL="0" indent="0">
              <a:buNone/>
            </a:pPr>
            <a:r>
              <a:rPr lang="en-US" altLang="zh-CN" b="0" dirty="0"/>
              <a:t>B.</a:t>
            </a:r>
            <a:r>
              <a:rPr lang="zh-CN" altLang="en-US" b="0" i="1" dirty="0"/>
              <a:t> </a:t>
            </a:r>
            <a:r>
              <a:rPr lang="en" altLang="zh-CN" b="0" i="1" dirty="0"/>
              <a:t>O(</a:t>
            </a:r>
            <a:r>
              <a:rPr lang="en" altLang="zh-CN" b="0" i="1" dirty="0" err="1"/>
              <a:t>mn</a:t>
            </a:r>
            <a:r>
              <a:rPr lang="en" altLang="zh-CN" b="0" i="1" dirty="0"/>
              <a:t>)</a:t>
            </a:r>
            <a:endParaRPr lang="en" altLang="zh-CN" b="0" dirty="0"/>
          </a:p>
          <a:p>
            <a:pPr marL="0" indent="0">
              <a:buNone/>
            </a:pPr>
            <a:r>
              <a:rPr lang="en-US" altLang="zh-CN" b="0" dirty="0"/>
              <a:t>C.</a:t>
            </a:r>
            <a:r>
              <a:rPr lang="zh-CN" altLang="en-US" b="0" i="1" dirty="0"/>
              <a:t> </a:t>
            </a:r>
            <a:r>
              <a:rPr lang="en" altLang="zh-CN" b="0" i="1" dirty="0"/>
              <a:t>O(min(</a:t>
            </a:r>
            <a:r>
              <a:rPr lang="en" altLang="zh-CN" b="0" i="1" dirty="0" err="1"/>
              <a:t>m,n</a:t>
            </a:r>
            <a:r>
              <a:rPr lang="en" altLang="zh-CN" b="0" i="1" dirty="0"/>
              <a:t>))</a:t>
            </a:r>
            <a:r>
              <a:rPr lang="zh-CN" altLang="en-US" b="0" i="1" dirty="0"/>
              <a:t>      </a:t>
            </a:r>
            <a:endParaRPr lang="en" altLang="zh-CN" b="0" dirty="0"/>
          </a:p>
          <a:p>
            <a:pPr marL="0" indent="0">
              <a:buNone/>
            </a:pPr>
            <a:r>
              <a:rPr lang="en-US" altLang="zh-CN" b="0" dirty="0"/>
              <a:t>D.</a:t>
            </a:r>
            <a:r>
              <a:rPr lang="zh-CN" altLang="en-US" b="0" i="1" dirty="0"/>
              <a:t> </a:t>
            </a:r>
            <a:r>
              <a:rPr lang="en" altLang="zh-CN" b="0" i="1" dirty="0"/>
              <a:t>O(max(</a:t>
            </a:r>
            <a:r>
              <a:rPr lang="en" altLang="zh-CN" b="0" i="1" dirty="0" err="1"/>
              <a:t>m,n</a:t>
            </a:r>
            <a:r>
              <a:rPr lang="en" altLang="zh-CN" b="0" i="1" dirty="0"/>
              <a:t>))</a:t>
            </a:r>
            <a:r>
              <a:rPr lang="zh-CN" altLang="en-US" b="0" i="1" dirty="0"/>
              <a:t> </a:t>
            </a:r>
            <a:endParaRPr lang="zh-CN" alt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" altLang="zh-CN" b="0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E38D132-1E5C-924D-813E-21C1EEBD96F2}"/>
              </a:ext>
            </a:extLst>
          </p:cNvPr>
          <p:cNvSpPr txBox="1"/>
          <p:nvPr/>
        </p:nvSpPr>
        <p:spPr>
          <a:xfrm>
            <a:off x="2164551" y="3059668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rgbClr val="C00000"/>
                </a:solidFill>
              </a:rPr>
              <a:t>X</a:t>
            </a:r>
            <a:endParaRPr kumimoji="1" lang="zh-CN" altLang="en-US" sz="2800" dirty="0">
              <a:solidFill>
                <a:srgbClr val="C0000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36B9164-B227-B34A-B9FB-32284F91446D}"/>
              </a:ext>
            </a:extLst>
          </p:cNvPr>
          <p:cNvSpPr txBox="1"/>
          <p:nvPr/>
        </p:nvSpPr>
        <p:spPr>
          <a:xfrm>
            <a:off x="2302663" y="3640698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rgbClr val="C00000"/>
                </a:solidFill>
              </a:rPr>
              <a:t>X</a:t>
            </a:r>
            <a:endParaRPr kumimoji="1" lang="zh-CN" altLang="en-US" sz="2800" dirty="0">
              <a:solidFill>
                <a:srgbClr val="C000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1B296BC-8A87-7543-8117-D0AA8C37439C}"/>
              </a:ext>
            </a:extLst>
          </p:cNvPr>
          <p:cNvSpPr txBox="1"/>
          <p:nvPr/>
        </p:nvSpPr>
        <p:spPr>
          <a:xfrm>
            <a:off x="3469481" y="4236012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rgbClr val="C00000"/>
                </a:solidFill>
              </a:rPr>
              <a:t>X</a:t>
            </a:r>
            <a:endParaRPr kumimoji="1" lang="zh-CN" altLang="en-US" sz="28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494AAB7-6B15-C144-BFAD-5C4214C6A6D2}"/>
                  </a:ext>
                </a:extLst>
              </p:cNvPr>
              <p:cNvSpPr txBox="1"/>
              <p:nvPr/>
            </p:nvSpPr>
            <p:spPr>
              <a:xfrm>
                <a:off x="4383881" y="4275904"/>
                <a:ext cx="914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CN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kumimoji="1"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func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zh-CN" altLang="en-US" sz="2400" dirty="0"/>
                  <a:t> </a:t>
                </a:r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494AAB7-6B15-C144-BFAD-5C4214C6A6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3881" y="4275904"/>
                <a:ext cx="914400" cy="461665"/>
              </a:xfrm>
              <a:prstGeom prst="rect">
                <a:avLst/>
              </a:prstGeom>
              <a:blipFill>
                <a:blip r:embed="rId2"/>
                <a:stretch>
                  <a:fillRect r="-117808" b="-162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47E1C8A2-EA77-7247-AF18-BA188EB2060F}"/>
              </a:ext>
            </a:extLst>
          </p:cNvPr>
          <p:cNvSpPr txBox="1"/>
          <p:nvPr/>
        </p:nvSpPr>
        <p:spPr>
          <a:xfrm>
            <a:off x="6212681" y="4236012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C00000"/>
                </a:solidFill>
              </a:rPr>
              <a:t>⩗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F5B5D67-DA94-A04C-83E8-1FEB9161CC1F}"/>
                  </a:ext>
                </a:extLst>
              </p:cNvPr>
              <p:cNvSpPr txBox="1"/>
              <p:nvPr/>
            </p:nvSpPr>
            <p:spPr>
              <a:xfrm>
                <a:off x="4379116" y="4799778"/>
                <a:ext cx="16002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zh-CN" altLang="en-US" sz="2400" dirty="0"/>
                  <a:t> </a:t>
                </a:r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F5B5D67-DA94-A04C-83E8-1FEB9161CC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9116" y="4799778"/>
                <a:ext cx="1600204" cy="461665"/>
              </a:xfrm>
              <a:prstGeom prst="rect">
                <a:avLst/>
              </a:prstGeom>
              <a:blipFill>
                <a:blip r:embed="rId3"/>
                <a:stretch>
                  <a:fillRect l="-787" b="-162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8545A16B-8289-814C-8731-5CF55405F5B5}"/>
              </a:ext>
            </a:extLst>
          </p:cNvPr>
          <p:cNvSpPr txBox="1"/>
          <p:nvPr/>
        </p:nvSpPr>
        <p:spPr>
          <a:xfrm>
            <a:off x="6193628" y="4717028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C00000"/>
                </a:solidFill>
              </a:rPr>
              <a:t>⩗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BC6B5EA-A4E6-494D-AB36-CB827D38059F}"/>
              </a:ext>
            </a:extLst>
          </p:cNvPr>
          <p:cNvSpPr txBox="1"/>
          <p:nvPr/>
        </p:nvSpPr>
        <p:spPr>
          <a:xfrm>
            <a:off x="3445663" y="4810549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C00000"/>
                </a:solidFill>
              </a:rPr>
              <a:t>⩗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FB07BE9-8A51-A548-B718-1076033EE904}"/>
              </a:ext>
            </a:extLst>
          </p:cNvPr>
          <p:cNvSpPr txBox="1"/>
          <p:nvPr/>
        </p:nvSpPr>
        <p:spPr>
          <a:xfrm>
            <a:off x="1031876" y="2436020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/>
              <a:t>D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4600576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9" grpId="0"/>
      <p:bldP spid="4" grpId="0"/>
      <p:bldP spid="5" grpId="0"/>
      <p:bldP spid="12" grpId="0"/>
      <p:bldP spid="13" grpId="0"/>
      <p:bldP spid="14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2"/>
          <p:cNvSpPr>
            <a:spLocks noGrp="1" noChangeArrowheads="1"/>
          </p:cNvSpPr>
          <p:nvPr>
            <p:ph type="title"/>
          </p:nvPr>
        </p:nvSpPr>
        <p:spPr>
          <a:xfrm>
            <a:off x="1960564" y="76200"/>
            <a:ext cx="8402637" cy="685800"/>
          </a:xfrm>
        </p:spPr>
        <p:txBody>
          <a:bodyPr/>
          <a:lstStyle/>
          <a:p>
            <a:r>
              <a:rPr lang="en-US" altLang="zh-CN" dirty="0" err="1">
                <a:solidFill>
                  <a:schemeClr val="tx1"/>
                </a:solidFill>
              </a:rPr>
              <a:t>Laudau</a:t>
            </a:r>
            <a:r>
              <a:rPr lang="en-US" altLang="zh-CN" dirty="0">
                <a:solidFill>
                  <a:schemeClr val="tx1"/>
                </a:solidFill>
              </a:rPr>
              <a:t> Operations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8546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960563" y="1124744"/>
                <a:ext cx="8280400" cy="5040312"/>
              </a:xfrm>
            </p:spPr>
            <p:txBody>
              <a:bodyPr/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dirty="0">
                    <a:solidFill>
                      <a:schemeClr val="tx1"/>
                    </a:solidFill>
                    <a:ea typeface="宋体" charset="-122"/>
                  </a:rPr>
                  <a:t>证明   </a:t>
                </a:r>
                <a:r>
                  <a:rPr lang="en-US" altLang="zh-CN" dirty="0">
                    <a:solidFill>
                      <a:schemeClr val="tx1"/>
                    </a:solidFill>
                    <a:ea typeface="宋体" charset="-122"/>
                  </a:rPr>
                  <a:t>O(</a:t>
                </a:r>
                <a:r>
                  <a:rPr lang="en-US" altLang="zh-CN" i="1" dirty="0">
                    <a:solidFill>
                      <a:schemeClr val="tx1"/>
                    </a:solidFill>
                    <a:ea typeface="宋体" charset="-122"/>
                  </a:rPr>
                  <a:t>f</a:t>
                </a:r>
                <a:r>
                  <a:rPr lang="en-US" altLang="zh-CN" dirty="0">
                    <a:solidFill>
                      <a:schemeClr val="tx1"/>
                    </a:solidFill>
                    <a:ea typeface="宋体" charset="-122"/>
                  </a:rPr>
                  <a:t>(</a:t>
                </a:r>
                <a:r>
                  <a:rPr lang="en-US" altLang="zh-CN" i="1" dirty="0">
                    <a:solidFill>
                      <a:schemeClr val="tx1"/>
                    </a:solidFill>
                    <a:ea typeface="宋体" charset="-122"/>
                  </a:rPr>
                  <a:t>n</a:t>
                </a:r>
                <a:r>
                  <a:rPr lang="en-US" altLang="zh-CN" dirty="0">
                    <a:solidFill>
                      <a:schemeClr val="tx1"/>
                    </a:solidFill>
                    <a:ea typeface="宋体" charset="-122"/>
                  </a:rPr>
                  <a:t>))+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 err="1">
                    <a:solidFill>
                      <a:schemeClr val="tx1"/>
                    </a:solidFill>
                  </a:rPr>
                  <a:t>Θ</a:t>
                </a:r>
                <a:r>
                  <a:rPr lang="en-US" altLang="zh-CN" dirty="0">
                    <a:solidFill>
                      <a:schemeClr val="tx1"/>
                    </a:solidFill>
                    <a:ea typeface="宋体" charset="-122"/>
                  </a:rPr>
                  <a:t>(</a:t>
                </a:r>
                <a:r>
                  <a:rPr lang="en-US" altLang="zh-CN" i="1" dirty="0">
                    <a:solidFill>
                      <a:schemeClr val="tx1"/>
                    </a:solidFill>
                    <a:ea typeface="宋体" charset="-122"/>
                  </a:rPr>
                  <a:t>f</a:t>
                </a:r>
                <a:r>
                  <a:rPr lang="en-US" altLang="zh-CN" dirty="0">
                    <a:solidFill>
                      <a:schemeClr val="tx1"/>
                    </a:solidFill>
                    <a:ea typeface="宋体" charset="-122"/>
                  </a:rPr>
                  <a:t>(</a:t>
                </a:r>
                <a:r>
                  <a:rPr lang="en-US" altLang="zh-CN" i="1" dirty="0">
                    <a:solidFill>
                      <a:schemeClr val="tx1"/>
                    </a:solidFill>
                    <a:ea typeface="宋体" charset="-122"/>
                  </a:rPr>
                  <a:t>n</a:t>
                </a:r>
                <a:r>
                  <a:rPr lang="en-US" altLang="zh-CN" dirty="0">
                    <a:solidFill>
                      <a:schemeClr val="tx1"/>
                    </a:solidFill>
                    <a:ea typeface="宋体" charset="-122"/>
                  </a:rPr>
                  <a:t>)) </a:t>
                </a:r>
                <a:r>
                  <a:rPr lang="en-US" altLang="zh-CN" dirty="0">
                    <a:solidFill>
                      <a:schemeClr val="tx1"/>
                    </a:solidFill>
                    <a:ea typeface="宋体" charset="-122"/>
                    <a:sym typeface="Symbol" pitchFamily="18" charset="2"/>
                  </a:rPr>
                  <a:t>=</a:t>
                </a:r>
                <a:r>
                  <a:rPr lang="en-US" altLang="zh-CN" dirty="0">
                    <a:solidFill>
                      <a:schemeClr val="tx1"/>
                    </a:solidFill>
                    <a:ea typeface="宋体" charset="-122"/>
                  </a:rPr>
                  <a:t> </a:t>
                </a:r>
                <a:r>
                  <a:rPr lang="en-US" altLang="zh-CN" dirty="0" err="1">
                    <a:solidFill>
                      <a:schemeClr val="tx1"/>
                    </a:solidFill>
                  </a:rPr>
                  <a:t>Θ</a:t>
                </a:r>
                <a:r>
                  <a:rPr lang="en-US" altLang="zh-CN" dirty="0">
                    <a:solidFill>
                      <a:schemeClr val="tx1"/>
                    </a:solidFill>
                    <a:ea typeface="宋体" charset="-122"/>
                  </a:rPr>
                  <a:t>(</a:t>
                </a:r>
                <a:r>
                  <a:rPr lang="en-US" altLang="zh-CN" i="1" dirty="0">
                    <a:solidFill>
                      <a:schemeClr val="tx1"/>
                    </a:solidFill>
                    <a:ea typeface="宋体" charset="-122"/>
                  </a:rPr>
                  <a:t>f</a:t>
                </a:r>
                <a:r>
                  <a:rPr lang="en-US" altLang="zh-CN" dirty="0">
                    <a:solidFill>
                      <a:schemeClr val="tx1"/>
                    </a:solidFill>
                    <a:ea typeface="宋体" charset="-122"/>
                  </a:rPr>
                  <a:t>(n)) </a:t>
                </a:r>
              </a:p>
              <a:p>
                <a:pPr marL="0" indent="0">
                  <a:buNone/>
                </a:pPr>
                <a:r>
                  <a:rPr lang="zh-CN" altLang="en-US" sz="2400" dirty="0">
                    <a:solidFill>
                      <a:schemeClr val="tx1"/>
                    </a:solidFill>
                    <a:ea typeface="宋体" charset="-122"/>
                  </a:rPr>
                  <a:t>             设 </a:t>
                </a:r>
                <a:r>
                  <a:rPr lang="en-US" altLang="zh-CN" sz="2400" dirty="0">
                    <a:solidFill>
                      <a:schemeClr val="tx1"/>
                    </a:solidFill>
                    <a:ea typeface="宋体" charset="-122"/>
                  </a:rPr>
                  <a:t>O(</a:t>
                </a:r>
                <a:r>
                  <a:rPr lang="en-US" altLang="zh-CN" sz="2400" i="1" dirty="0">
                    <a:solidFill>
                      <a:schemeClr val="tx1"/>
                    </a:solidFill>
                    <a:ea typeface="宋体" charset="-122"/>
                  </a:rPr>
                  <a:t>f</a:t>
                </a:r>
                <a:r>
                  <a:rPr lang="en-US" altLang="zh-CN" sz="2400" dirty="0">
                    <a:solidFill>
                      <a:schemeClr val="tx1"/>
                    </a:solidFill>
                    <a:ea typeface="宋体" charset="-122"/>
                  </a:rPr>
                  <a:t>(</a:t>
                </a:r>
                <a:r>
                  <a:rPr lang="en-US" altLang="zh-CN" sz="2400" i="1" dirty="0">
                    <a:solidFill>
                      <a:schemeClr val="tx1"/>
                    </a:solidFill>
                    <a:ea typeface="宋体" charset="-122"/>
                  </a:rPr>
                  <a:t>n</a:t>
                </a:r>
                <a:r>
                  <a:rPr lang="en-US" altLang="zh-CN" sz="2400" dirty="0">
                    <a:solidFill>
                      <a:schemeClr val="tx1"/>
                    </a:solidFill>
                    <a:ea typeface="宋体" charset="-122"/>
                  </a:rPr>
                  <a:t>))</a:t>
                </a:r>
                <a:r>
                  <a:rPr lang="zh-CN" altLang="en-US" sz="2400" dirty="0">
                    <a:solidFill>
                      <a:schemeClr val="tx1"/>
                    </a:solidFill>
                    <a:ea typeface="宋体" charset="-122"/>
                  </a:rPr>
                  <a:t> </a:t>
                </a:r>
                <a:r>
                  <a:rPr lang="en-US" altLang="zh-CN" sz="2400" dirty="0">
                    <a:solidFill>
                      <a:schemeClr val="tx1"/>
                    </a:solidFill>
                    <a:ea typeface="宋体" charset="-122"/>
                  </a:rPr>
                  <a:t>=</a:t>
                </a:r>
                <a:r>
                  <a:rPr lang="zh-CN" altLang="en-US" sz="2400" dirty="0">
                    <a:solidFill>
                      <a:schemeClr val="tx1"/>
                    </a:solidFill>
                    <a:ea typeface="宋体" charset="-122"/>
                  </a:rPr>
                  <a:t> </a:t>
                </a:r>
                <a:r>
                  <a:rPr lang="en-US" altLang="zh-CN" sz="2400" dirty="0">
                    <a:solidFill>
                      <a:schemeClr val="tx1"/>
                    </a:solidFill>
                    <a:ea typeface="宋体" charset="-122"/>
                  </a:rPr>
                  <a:t>h(n),</a:t>
                </a:r>
                <a:r>
                  <a:rPr lang="zh-CN" altLang="en-US" sz="2400" dirty="0">
                    <a:solidFill>
                      <a:schemeClr val="tx1"/>
                    </a:solidFill>
                    <a:ea typeface="宋体" charset="-122"/>
                  </a:rPr>
                  <a:t> </a:t>
                </a:r>
                <a:r>
                  <a:rPr lang="en-US" altLang="zh-CN" sz="2400" dirty="0" err="1">
                    <a:solidFill>
                      <a:schemeClr val="tx1"/>
                    </a:solidFill>
                  </a:rPr>
                  <a:t>Θ</a:t>
                </a:r>
                <a:r>
                  <a:rPr lang="en-US" altLang="zh-CN" sz="2400" dirty="0">
                    <a:solidFill>
                      <a:schemeClr val="tx1"/>
                    </a:solidFill>
                    <a:ea typeface="宋体" charset="-122"/>
                  </a:rPr>
                  <a:t>(</a:t>
                </a:r>
                <a:r>
                  <a:rPr lang="en-US" altLang="zh-CN" sz="2400" i="1" dirty="0">
                    <a:solidFill>
                      <a:schemeClr val="tx1"/>
                    </a:solidFill>
                    <a:ea typeface="宋体" charset="-122"/>
                  </a:rPr>
                  <a:t>f</a:t>
                </a:r>
                <a:r>
                  <a:rPr lang="en-US" altLang="zh-CN" sz="2400" dirty="0">
                    <a:solidFill>
                      <a:schemeClr val="tx1"/>
                    </a:solidFill>
                    <a:ea typeface="宋体" charset="-122"/>
                  </a:rPr>
                  <a:t>(</a:t>
                </a:r>
                <a:r>
                  <a:rPr lang="en-US" altLang="zh-CN" sz="2400" i="1" dirty="0">
                    <a:solidFill>
                      <a:schemeClr val="tx1"/>
                    </a:solidFill>
                    <a:ea typeface="宋体" charset="-122"/>
                  </a:rPr>
                  <a:t>n</a:t>
                </a:r>
                <a:r>
                  <a:rPr lang="en-US" altLang="zh-CN" sz="2400" dirty="0">
                    <a:solidFill>
                      <a:schemeClr val="tx1"/>
                    </a:solidFill>
                    <a:ea typeface="宋体" charset="-122"/>
                  </a:rPr>
                  <a:t>)) =</a:t>
                </a:r>
                <a:r>
                  <a:rPr lang="zh-CN" altLang="en-US" sz="2400" dirty="0">
                    <a:solidFill>
                      <a:schemeClr val="tx1"/>
                    </a:solidFill>
                    <a:ea typeface="宋体" charset="-122"/>
                  </a:rPr>
                  <a:t> </a:t>
                </a:r>
                <a:r>
                  <a:rPr lang="en-US" altLang="zh-CN" sz="2400" dirty="0">
                    <a:solidFill>
                      <a:schemeClr val="tx1"/>
                    </a:solidFill>
                    <a:ea typeface="宋体" charset="-122"/>
                  </a:rPr>
                  <a:t>g(n)</a:t>
                </a:r>
                <a:r>
                  <a:rPr lang="zh-CN" altLang="en-US" sz="2400" dirty="0">
                    <a:solidFill>
                      <a:schemeClr val="tx1"/>
                    </a:solidFill>
                    <a:ea typeface="宋体" charset="-122"/>
                  </a:rPr>
                  <a:t> </a:t>
                </a:r>
                <a:endParaRPr lang="en-US" altLang="zh-CN" sz="2400" dirty="0">
                  <a:solidFill>
                    <a:schemeClr val="tx1"/>
                  </a:solidFill>
                  <a:ea typeface="宋体" charset="-122"/>
                </a:endParaRPr>
              </a:p>
              <a:p>
                <a:pPr marL="0" indent="0">
                  <a:buNone/>
                </a:pPr>
                <a:r>
                  <a:rPr lang="zh-CN" altLang="en-US" sz="2400" dirty="0">
                    <a:solidFill>
                      <a:schemeClr val="tx1"/>
                    </a:solidFill>
                    <a:ea typeface="宋体" charset="-122"/>
                  </a:rPr>
                  <a:t>                                                  </a:t>
                </a:r>
                <a:r>
                  <a:rPr lang="zh-CN" altLang="en-US" sz="1800" dirty="0">
                    <a:solidFill>
                      <a:srgbClr val="FF0000"/>
                    </a:solidFill>
                    <a:ea typeface="宋体" charset="-122"/>
                  </a:rPr>
                  <a:t>注：</a:t>
                </a:r>
                <a:r>
                  <a:rPr lang="en-US" altLang="zh-CN" sz="1800" dirty="0">
                    <a:solidFill>
                      <a:srgbClr val="FF0000"/>
                    </a:solidFill>
                    <a:ea typeface="宋体" charset="-122"/>
                  </a:rPr>
                  <a:t>h(n)</a:t>
                </a:r>
                <a:r>
                  <a:rPr lang="zh-CN" altLang="en-US" sz="1800" dirty="0">
                    <a:solidFill>
                      <a:srgbClr val="FF0000"/>
                    </a:solidFill>
                    <a:ea typeface="宋体" charset="-122"/>
                  </a:rPr>
                  <a:t>和</a:t>
                </a:r>
                <a:r>
                  <a:rPr lang="en-US" altLang="zh-CN" sz="1800" dirty="0">
                    <a:solidFill>
                      <a:srgbClr val="FF0000"/>
                    </a:solidFill>
                    <a:ea typeface="宋体" charset="-122"/>
                  </a:rPr>
                  <a:t>g(n)</a:t>
                </a:r>
                <a:r>
                  <a:rPr lang="zh-CN" altLang="en-US" sz="1800" dirty="0">
                    <a:solidFill>
                      <a:srgbClr val="FF0000"/>
                    </a:solidFill>
                    <a:ea typeface="宋体" charset="-122"/>
                  </a:rPr>
                  <a:t>是不同的函数</a:t>
                </a:r>
                <a:endParaRPr lang="en-US" altLang="zh-CN" sz="1800" dirty="0">
                  <a:solidFill>
                    <a:srgbClr val="FF0000"/>
                  </a:solidFill>
                  <a:ea typeface="宋体" charset="-122"/>
                </a:endParaRPr>
              </a:p>
              <a:p>
                <a:pPr marL="0" indent="0">
                  <a:buNone/>
                </a:pPr>
                <a:r>
                  <a:rPr lang="zh-CN" altLang="en-US" sz="2400" dirty="0">
                    <a:solidFill>
                      <a:srgbClr val="FF0000"/>
                    </a:solidFill>
                    <a:ea typeface="宋体" charset="-122"/>
                  </a:rPr>
                  <a:t>   </a:t>
                </a:r>
                <a:r>
                  <a:rPr lang="en-US" altLang="zh-CN" sz="2400" dirty="0">
                    <a:solidFill>
                      <a:schemeClr val="tx1"/>
                    </a:solidFill>
                    <a:ea typeface="宋体" charset="-122"/>
                  </a:rPr>
                  <a:t>O(</a:t>
                </a:r>
                <a:r>
                  <a:rPr lang="en-US" altLang="zh-CN" sz="2400" i="1" dirty="0">
                    <a:solidFill>
                      <a:schemeClr val="tx1"/>
                    </a:solidFill>
                    <a:ea typeface="宋体" charset="-122"/>
                  </a:rPr>
                  <a:t>f</a:t>
                </a:r>
                <a:r>
                  <a:rPr lang="en-US" altLang="zh-CN" sz="2400" dirty="0">
                    <a:solidFill>
                      <a:schemeClr val="tx1"/>
                    </a:solidFill>
                    <a:ea typeface="宋体" charset="-122"/>
                  </a:rPr>
                  <a:t>(</a:t>
                </a:r>
                <a:r>
                  <a:rPr lang="en-US" altLang="zh-CN" sz="2400" i="1" dirty="0">
                    <a:solidFill>
                      <a:schemeClr val="tx1"/>
                    </a:solidFill>
                    <a:ea typeface="宋体" charset="-122"/>
                  </a:rPr>
                  <a:t>n</a:t>
                </a:r>
                <a:r>
                  <a:rPr lang="en-US" altLang="zh-CN" sz="2400" dirty="0">
                    <a:solidFill>
                      <a:schemeClr val="tx1"/>
                    </a:solidFill>
                    <a:ea typeface="宋体" charset="-122"/>
                  </a:rPr>
                  <a:t>))</a:t>
                </a:r>
                <a:r>
                  <a:rPr lang="zh-CN" altLang="en-US" sz="2400" dirty="0">
                    <a:solidFill>
                      <a:schemeClr val="tx1"/>
                    </a:solidFill>
                    <a:ea typeface="宋体" charset="-122"/>
                  </a:rPr>
                  <a:t> </a:t>
                </a:r>
                <a:r>
                  <a:rPr lang="en-US" altLang="zh-CN" sz="2400" dirty="0">
                    <a:solidFill>
                      <a:schemeClr val="tx1"/>
                    </a:solidFill>
                    <a:ea typeface="宋体" charset="-122"/>
                  </a:rPr>
                  <a:t>=</a:t>
                </a:r>
                <a:r>
                  <a:rPr lang="zh-CN" altLang="en-US" sz="2400" dirty="0">
                    <a:solidFill>
                      <a:schemeClr val="tx1"/>
                    </a:solidFill>
                    <a:ea typeface="宋体" charset="-122"/>
                  </a:rPr>
                  <a:t> </a:t>
                </a:r>
                <a:r>
                  <a:rPr lang="en-US" altLang="zh-CN" sz="2400" dirty="0">
                    <a:solidFill>
                      <a:schemeClr val="tx1"/>
                    </a:solidFill>
                    <a:ea typeface="宋体" charset="-122"/>
                  </a:rPr>
                  <a:t>h(n)</a:t>
                </a:r>
                <a:r>
                  <a:rPr lang="zh-CN" altLang="en-US" sz="2400" dirty="0">
                    <a:solidFill>
                      <a:schemeClr val="tx1"/>
                    </a:solidFill>
                    <a:ea typeface="宋体" charset="-122"/>
                  </a:rPr>
                  <a:t>   </a:t>
                </a:r>
                <a:endParaRPr lang="en-US" altLang="zh-CN" sz="2400" dirty="0">
                  <a:solidFill>
                    <a:schemeClr val="tx1"/>
                  </a:solidFill>
                  <a:ea typeface="宋体" charset="-122"/>
                </a:endParaRPr>
              </a:p>
              <a:p>
                <a:pPr marL="0" indent="0">
                  <a:buNone/>
                </a:pPr>
                <a:r>
                  <a:rPr lang="zh-CN" altLang="en-US" sz="2400" dirty="0">
                    <a:solidFill>
                      <a:schemeClr val="tx1"/>
                    </a:solidFill>
                    <a:ea typeface="宋体" charset="-122"/>
                  </a:rPr>
                  <a:t>        </a:t>
                </a:r>
                <a:r>
                  <a:rPr lang="en-US" altLang="zh-CN" sz="2400" dirty="0">
                    <a:solidFill>
                      <a:schemeClr val="tx1"/>
                    </a:solidFill>
                    <a:ea typeface="宋体" charset="-122"/>
                  </a:rPr>
                  <a:t>==&gt;</a:t>
                </a:r>
                <a:r>
                  <a:rPr lang="zh-CN" altLang="en-US" sz="2400" dirty="0">
                    <a:solidFill>
                      <a:schemeClr val="tx1"/>
                    </a:solidFill>
                    <a:ea typeface="宋体" charset="-122"/>
                  </a:rPr>
                  <a:t> 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∃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𝒄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𝟏</m:t>
                        </m:r>
                      </m:sub>
                    </m:sSub>
                    <m:r>
                      <a:rPr lang="en-US" altLang="zh-CN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,</m:t>
                    </m:r>
                    <m:r>
                      <a:rPr lang="zh-CN" alt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 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𝒏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𝟎</m:t>
                        </m:r>
                      </m:sub>
                    </m:sSub>
                    <m:r>
                      <a:rPr lang="en-US" altLang="zh-CN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&gt;</m:t>
                    </m:r>
                    <m:r>
                      <a:rPr lang="en-US" altLang="zh-CN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𝟎</m:t>
                    </m:r>
                    <m:r>
                      <a:rPr lang="zh-CN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 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𝒏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𝟎</m:t>
                        </m:r>
                      </m:sub>
                    </m:sSub>
                    <m:r>
                      <a:rPr lang="en-US" altLang="zh-CN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:</m:t>
                    </m:r>
                    <m:r>
                      <a:rPr lang="en-US" altLang="zh-CN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𝟎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𝒉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)≤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𝒄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𝟏</m:t>
                        </m:r>
                      </m:sub>
                    </m:sSub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𝒇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(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𝒏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)</m:t>
                    </m:r>
                  </m:oMath>
                </a14:m>
                <a:endParaRPr lang="en-US" altLang="zh-CN" sz="2400" dirty="0">
                  <a:solidFill>
                    <a:srgbClr val="FF0000"/>
                  </a:solidFill>
                  <a:ea typeface="宋体" charset="-122"/>
                </a:endParaRPr>
              </a:p>
              <a:p>
                <a:pPr marL="0" indent="0">
                  <a:buNone/>
                </a:pPr>
                <a:r>
                  <a:rPr lang="zh-CN" altLang="en-US" sz="2400" dirty="0">
                    <a:solidFill>
                      <a:srgbClr val="FF0000"/>
                    </a:solidFill>
                    <a:ea typeface="宋体" charset="-122"/>
                  </a:rPr>
                  <a:t>   </a:t>
                </a:r>
                <a:r>
                  <a:rPr lang="en-US" altLang="zh-CN" sz="2400" dirty="0" err="1">
                    <a:solidFill>
                      <a:schemeClr val="tx1"/>
                    </a:solidFill>
                  </a:rPr>
                  <a:t>Θ</a:t>
                </a:r>
                <a:r>
                  <a:rPr lang="en-US" altLang="zh-CN" sz="2400" dirty="0">
                    <a:solidFill>
                      <a:schemeClr val="tx1"/>
                    </a:solidFill>
                    <a:ea typeface="宋体" charset="-122"/>
                  </a:rPr>
                  <a:t>(</a:t>
                </a:r>
                <a:r>
                  <a:rPr lang="en-US" altLang="zh-CN" sz="2400" i="1" dirty="0">
                    <a:solidFill>
                      <a:schemeClr val="tx1"/>
                    </a:solidFill>
                    <a:ea typeface="宋体" charset="-122"/>
                  </a:rPr>
                  <a:t>f</a:t>
                </a:r>
                <a:r>
                  <a:rPr lang="en-US" altLang="zh-CN" sz="2400" dirty="0">
                    <a:solidFill>
                      <a:schemeClr val="tx1"/>
                    </a:solidFill>
                    <a:ea typeface="宋体" charset="-122"/>
                  </a:rPr>
                  <a:t>(</a:t>
                </a:r>
                <a:r>
                  <a:rPr lang="en-US" altLang="zh-CN" sz="2400" i="1" dirty="0">
                    <a:solidFill>
                      <a:schemeClr val="tx1"/>
                    </a:solidFill>
                    <a:ea typeface="宋体" charset="-122"/>
                  </a:rPr>
                  <a:t>n</a:t>
                </a:r>
                <a:r>
                  <a:rPr lang="en-US" altLang="zh-CN" sz="2400" dirty="0">
                    <a:solidFill>
                      <a:schemeClr val="tx1"/>
                    </a:solidFill>
                    <a:ea typeface="宋体" charset="-122"/>
                  </a:rPr>
                  <a:t>)) =</a:t>
                </a:r>
                <a:r>
                  <a:rPr lang="zh-CN" altLang="en-US" sz="2400" dirty="0">
                    <a:solidFill>
                      <a:schemeClr val="tx1"/>
                    </a:solidFill>
                    <a:ea typeface="宋体" charset="-122"/>
                  </a:rPr>
                  <a:t> </a:t>
                </a:r>
                <a:r>
                  <a:rPr lang="en-US" altLang="zh-CN" sz="2400" dirty="0">
                    <a:solidFill>
                      <a:schemeClr val="tx1"/>
                    </a:solidFill>
                    <a:ea typeface="宋体" charset="-122"/>
                  </a:rPr>
                  <a:t>g(n)</a:t>
                </a:r>
              </a:p>
              <a:p>
                <a:pPr marL="0" indent="0">
                  <a:buNone/>
                </a:pPr>
                <a:r>
                  <a:rPr lang="zh-CN" altLang="en-US" sz="2400" dirty="0">
                    <a:solidFill>
                      <a:schemeClr val="tx1"/>
                    </a:solidFill>
                    <a:ea typeface="宋体" charset="-122"/>
                  </a:rPr>
                  <a:t>        </a:t>
                </a:r>
                <a:r>
                  <a:rPr lang="en-US" altLang="zh-CN" sz="2400" dirty="0">
                    <a:solidFill>
                      <a:schemeClr val="tx1"/>
                    </a:solidFill>
                    <a:ea typeface="宋体" charset="-122"/>
                  </a:rPr>
                  <a:t>==&gt;</a:t>
                </a:r>
                <a:r>
                  <a:rPr lang="zh-CN" altLang="en-US" sz="2400" dirty="0">
                    <a:solidFill>
                      <a:schemeClr val="tx1"/>
                    </a:solidFill>
                    <a:ea typeface="宋体" charset="-122"/>
                  </a:rPr>
                  <a:t> 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∃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𝒄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𝟐</m:t>
                        </m:r>
                      </m:sub>
                    </m:sSub>
                    <m:r>
                      <a:rPr lang="en-US" altLang="zh-CN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,</m:t>
                    </m:r>
                    <m:r>
                      <a:rPr lang="zh-CN" alt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 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charset="-122"/>
                              </a:rPr>
                              <m:t>𝒄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charset="-122"/>
                              </a:rPr>
                              <m:t>𝟑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,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𝒏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𝟏</m:t>
                        </m:r>
                      </m:sub>
                    </m:sSub>
                    <m:r>
                      <a:rPr lang="en-US" altLang="zh-CN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&gt;</m:t>
                    </m:r>
                    <m:r>
                      <a:rPr lang="en-US" altLang="zh-CN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𝟎</m:t>
                    </m:r>
                    <m:r>
                      <a:rPr lang="zh-CN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 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𝒏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𝟏</m:t>
                        </m:r>
                      </m:sub>
                    </m:sSub>
                    <m:r>
                      <a:rPr lang="en-US" altLang="zh-CN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: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𝒄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𝟐</m:t>
                        </m:r>
                      </m:sub>
                    </m:sSub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𝒇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(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𝒏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)≤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𝒈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)≤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𝒄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𝟑</m:t>
                        </m:r>
                      </m:sub>
                    </m:sSub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𝒇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(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𝒏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)</m:t>
                    </m:r>
                  </m:oMath>
                </a14:m>
                <a:endParaRPr lang="en-US" altLang="zh-CN" sz="2400" dirty="0">
                  <a:solidFill>
                    <a:srgbClr val="FF0000"/>
                  </a:solidFill>
                  <a:ea typeface="宋体" charset="-122"/>
                </a:endParaRPr>
              </a:p>
              <a:p>
                <a:pPr marL="0" indent="0">
                  <a:buNone/>
                </a:pPr>
                <a:endParaRPr lang="en-US" altLang="zh-CN" sz="2400" dirty="0">
                  <a:solidFill>
                    <a:srgbClr val="FF0000"/>
                  </a:solidFill>
                  <a:ea typeface="宋体" charset="-122"/>
                </a:endParaRPr>
              </a:p>
              <a:p>
                <a:pPr marL="0" indent="0">
                  <a:buNone/>
                </a:pPr>
                <a:r>
                  <a:rPr lang="zh-CN" altLang="en-US" sz="2400" dirty="0">
                    <a:solidFill>
                      <a:srgbClr val="FF0000"/>
                    </a:solidFill>
                    <a:ea typeface="宋体" charset="-122"/>
                  </a:rPr>
                  <a:t> </a:t>
                </a:r>
                <a:r>
                  <a:rPr lang="en-US" altLang="zh-CN" sz="2400" dirty="0">
                    <a:solidFill>
                      <a:srgbClr val="FF0000"/>
                    </a:solidFill>
                    <a:ea typeface="宋体" charset="-122"/>
                  </a:rPr>
                  <a:t>===&gt;</a:t>
                </a:r>
                <a:r>
                  <a:rPr lang="zh-CN" altLang="en-US" sz="2400" dirty="0">
                    <a:solidFill>
                      <a:srgbClr val="FF0000"/>
                    </a:solidFill>
                    <a:ea typeface="宋体" charset="-122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20BBE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solidFill>
                              <a:srgbClr val="020BBE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max</m:t>
                        </m:r>
                        <m:r>
                          <a:rPr lang="en-US" altLang="zh-CN" sz="2400">
                            <a:solidFill>
                              <a:srgbClr val="020BBE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⁡</m:t>
                        </m:r>
                        <m:r>
                          <a:rPr lang="en-US" altLang="zh-CN" sz="2400" i="1">
                            <a:solidFill>
                              <a:srgbClr val="020BBE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{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20BBE"/>
                                </a:solidFill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20BBE"/>
                                </a:solidFill>
                                <a:latin typeface="Cambria Math" panose="02040503050406030204" pitchFamily="18" charset="0"/>
                                <a:ea typeface="宋体" charset="-122"/>
                              </a:rPr>
                              <m:t>𝒏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20BBE"/>
                                </a:solidFill>
                                <a:latin typeface="Cambria Math" panose="02040503050406030204" pitchFamily="18" charset="0"/>
                                <a:ea typeface="宋体" charset="-122"/>
                              </a:rPr>
                              <m:t>𝟎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rgbClr val="020BBE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,</m:t>
                        </m:r>
                        <m:r>
                          <a:rPr lang="en-US" altLang="zh-CN" sz="2400" i="1">
                            <a:solidFill>
                              <a:srgbClr val="020BBE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𝒏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20BBE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𝟏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20BBE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}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宋体" charset="-122"/>
                  </a:rPr>
                  <a:t>:</a:t>
                </a:r>
              </a:p>
              <a:p>
                <a:pPr marL="0" indent="0">
                  <a:buNone/>
                </a:pPr>
                <a:r>
                  <a:rPr lang="zh-CN" altLang="en-US" sz="2400" dirty="0">
                    <a:solidFill>
                      <a:schemeClr val="tx1"/>
                    </a:solidFill>
                    <a:ea typeface="宋体" charset="-122"/>
                  </a:rPr>
                  <a:t>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20BBE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20BBE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𝒄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20BBE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𝟐</m:t>
                        </m:r>
                      </m:sub>
                    </m:sSub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𝒇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(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𝒏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)≤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𝒈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)+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𝒉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)≤</m:t>
                    </m:r>
                    <m:r>
                      <a:rPr lang="en-US" altLang="zh-CN" sz="2400" i="1">
                        <a:solidFill>
                          <a:srgbClr val="020BB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𝒎𝒂𝒙</m:t>
                    </m:r>
                    <m:r>
                      <a:rPr lang="en-US" altLang="zh-CN" sz="2400" i="1">
                        <a:solidFill>
                          <a:srgbClr val="020BB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20BBE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20BBE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𝒄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20BBE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𝟏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20BBE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20BBE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20BBE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𝒄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20BBE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𝟑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20BBE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}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𝒇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(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𝒏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)</m:t>
                    </m:r>
                  </m:oMath>
                </a14:m>
                <a:endParaRPr lang="en-US" altLang="zh-CN" sz="2400" dirty="0">
                  <a:solidFill>
                    <a:srgbClr val="FF0000"/>
                  </a:solidFill>
                  <a:ea typeface="宋体" charset="-122"/>
                </a:endParaRPr>
              </a:p>
              <a:p>
                <a:pPr marL="0" indent="0">
                  <a:buNone/>
                </a:pPr>
                <a:endParaRPr lang="en-US" altLang="zh-CN" sz="2400" dirty="0">
                  <a:solidFill>
                    <a:srgbClr val="FF0000"/>
                  </a:solidFill>
                  <a:ea typeface="宋体" charset="-122"/>
                </a:endParaRPr>
              </a:p>
              <a:p>
                <a:pPr marL="0" indent="0">
                  <a:buNone/>
                </a:pPr>
                <a:r>
                  <a:rPr lang="zh-CN" altLang="en-US" sz="2400" dirty="0">
                    <a:solidFill>
                      <a:schemeClr val="tx1"/>
                    </a:solidFill>
                    <a:ea typeface="宋体" charset="-122"/>
                  </a:rPr>
                  <a:t>                         </a:t>
                </a:r>
                <a:r>
                  <a:rPr lang="en-US" altLang="zh-CN" sz="2400" dirty="0">
                    <a:solidFill>
                      <a:schemeClr val="tx1"/>
                    </a:solidFill>
                    <a:ea typeface="宋体" charset="-122"/>
                  </a:rPr>
                  <a:t>O(</a:t>
                </a:r>
                <a:r>
                  <a:rPr lang="en-US" altLang="zh-CN" sz="2400" i="1" dirty="0">
                    <a:solidFill>
                      <a:schemeClr val="tx1"/>
                    </a:solidFill>
                    <a:ea typeface="宋体" charset="-122"/>
                  </a:rPr>
                  <a:t>f</a:t>
                </a:r>
                <a:r>
                  <a:rPr lang="en-US" altLang="zh-CN" sz="2400" dirty="0">
                    <a:solidFill>
                      <a:schemeClr val="tx1"/>
                    </a:solidFill>
                    <a:ea typeface="宋体" charset="-122"/>
                  </a:rPr>
                  <a:t>(</a:t>
                </a:r>
                <a:r>
                  <a:rPr lang="en-US" altLang="zh-CN" sz="2400" i="1" dirty="0">
                    <a:solidFill>
                      <a:schemeClr val="tx1"/>
                    </a:solidFill>
                    <a:ea typeface="宋体" charset="-122"/>
                  </a:rPr>
                  <a:t>n</a:t>
                </a:r>
                <a:r>
                  <a:rPr lang="en-US" altLang="zh-CN" sz="2400" dirty="0">
                    <a:solidFill>
                      <a:schemeClr val="tx1"/>
                    </a:solidFill>
                    <a:ea typeface="宋体" charset="-122"/>
                  </a:rPr>
                  <a:t>))+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2400" dirty="0" err="1">
                    <a:solidFill>
                      <a:schemeClr val="tx1"/>
                    </a:solidFill>
                  </a:rPr>
                  <a:t>Θ</a:t>
                </a:r>
                <a:r>
                  <a:rPr lang="en-US" altLang="zh-CN" sz="2400" dirty="0">
                    <a:solidFill>
                      <a:schemeClr val="tx1"/>
                    </a:solidFill>
                    <a:ea typeface="宋体" charset="-122"/>
                  </a:rPr>
                  <a:t>(</a:t>
                </a:r>
                <a:r>
                  <a:rPr lang="en-US" altLang="zh-CN" sz="2400" i="1" dirty="0">
                    <a:solidFill>
                      <a:schemeClr val="tx1"/>
                    </a:solidFill>
                    <a:ea typeface="宋体" charset="-122"/>
                  </a:rPr>
                  <a:t>f</a:t>
                </a:r>
                <a:r>
                  <a:rPr lang="en-US" altLang="zh-CN" sz="2400" dirty="0">
                    <a:solidFill>
                      <a:schemeClr val="tx1"/>
                    </a:solidFill>
                    <a:ea typeface="宋体" charset="-122"/>
                  </a:rPr>
                  <a:t>(</a:t>
                </a:r>
                <a:r>
                  <a:rPr lang="en-US" altLang="zh-CN" sz="2400" i="1" dirty="0">
                    <a:solidFill>
                      <a:schemeClr val="tx1"/>
                    </a:solidFill>
                    <a:ea typeface="宋体" charset="-122"/>
                  </a:rPr>
                  <a:t>n</a:t>
                </a:r>
                <a:r>
                  <a:rPr lang="en-US" altLang="zh-CN" sz="2400" dirty="0">
                    <a:solidFill>
                      <a:schemeClr val="tx1"/>
                    </a:solidFill>
                    <a:ea typeface="宋体" charset="-122"/>
                  </a:rPr>
                  <a:t>)) </a:t>
                </a:r>
                <a:r>
                  <a:rPr lang="en-US" altLang="zh-CN" sz="2400" dirty="0">
                    <a:solidFill>
                      <a:schemeClr val="tx1"/>
                    </a:solidFill>
                    <a:ea typeface="宋体" charset="-122"/>
                    <a:sym typeface="Symbol" pitchFamily="18" charset="2"/>
                  </a:rPr>
                  <a:t>=</a:t>
                </a:r>
                <a:r>
                  <a:rPr lang="en-US" altLang="zh-CN" sz="2400" dirty="0">
                    <a:solidFill>
                      <a:schemeClr val="tx1"/>
                    </a:solidFill>
                    <a:ea typeface="宋体" charset="-122"/>
                  </a:rPr>
                  <a:t> </a:t>
                </a:r>
                <a:r>
                  <a:rPr lang="en-US" altLang="zh-CN" sz="2400" dirty="0" err="1">
                    <a:solidFill>
                      <a:schemeClr val="tx1"/>
                    </a:solidFill>
                  </a:rPr>
                  <a:t>Θ</a:t>
                </a:r>
                <a:r>
                  <a:rPr lang="en-US" altLang="zh-CN" sz="2400" dirty="0">
                    <a:solidFill>
                      <a:schemeClr val="tx1"/>
                    </a:solidFill>
                    <a:ea typeface="宋体" charset="-122"/>
                  </a:rPr>
                  <a:t>(</a:t>
                </a:r>
                <a:r>
                  <a:rPr lang="en-US" altLang="zh-CN" sz="2400" i="1" dirty="0">
                    <a:solidFill>
                      <a:schemeClr val="tx1"/>
                    </a:solidFill>
                    <a:ea typeface="宋体" charset="-122"/>
                  </a:rPr>
                  <a:t>f</a:t>
                </a:r>
                <a:r>
                  <a:rPr lang="en-US" altLang="zh-CN" sz="2400" dirty="0">
                    <a:solidFill>
                      <a:schemeClr val="tx1"/>
                    </a:solidFill>
                    <a:ea typeface="宋体" charset="-122"/>
                  </a:rPr>
                  <a:t>(n))</a:t>
                </a:r>
                <a:r>
                  <a:rPr lang="zh-CN" altLang="en-US" sz="2400" dirty="0">
                    <a:solidFill>
                      <a:schemeClr val="tx1"/>
                    </a:solidFill>
                    <a:ea typeface="宋体" charset="-122"/>
                  </a:rPr>
                  <a:t>得证</a:t>
                </a:r>
                <a:endParaRPr lang="en-US" altLang="zh-CN" sz="2400" dirty="0">
                  <a:solidFill>
                    <a:srgbClr val="FF0000"/>
                  </a:solidFill>
                  <a:ea typeface="宋体" charset="-122"/>
                </a:endParaRPr>
              </a:p>
              <a:p>
                <a:pPr marL="0" indent="0">
                  <a:buNone/>
                </a:pPr>
                <a:endParaRPr lang="en-US" altLang="zh-CN" sz="2400" dirty="0">
                  <a:solidFill>
                    <a:srgbClr val="FF0000"/>
                  </a:solidFill>
                  <a:ea typeface="宋体" charset="-122"/>
                </a:endParaRPr>
              </a:p>
            </p:txBody>
          </p:sp>
        </mc:Choice>
        <mc:Fallback xmlns="">
          <p:sp>
            <p:nvSpPr>
              <p:cNvPr id="108546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960563" y="1124744"/>
                <a:ext cx="8280400" cy="5040312"/>
              </a:xfrm>
              <a:blipFill>
                <a:blip r:embed="rId2"/>
                <a:stretch>
                  <a:fillRect l="-1685" b="-148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下箭头 1">
            <a:extLst>
              <a:ext uri="{FF2B5EF4-FFF2-40B4-BE49-F238E27FC236}">
                <a16:creationId xmlns:a16="http://schemas.microsoft.com/office/drawing/2014/main" id="{8BFBBE5D-7D3F-8D4F-9BB2-9B9576F266AB}"/>
              </a:ext>
            </a:extLst>
          </p:cNvPr>
          <p:cNvSpPr/>
          <p:nvPr/>
        </p:nvSpPr>
        <p:spPr>
          <a:xfrm>
            <a:off x="5663952" y="5965439"/>
            <a:ext cx="674364" cy="3992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278020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85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85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85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85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85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085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085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85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85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2"/>
          <p:cNvSpPr>
            <a:spLocks noGrp="1" noChangeArrowheads="1"/>
          </p:cNvSpPr>
          <p:nvPr>
            <p:ph type="title"/>
          </p:nvPr>
        </p:nvSpPr>
        <p:spPr>
          <a:xfrm>
            <a:off x="1960564" y="76200"/>
            <a:ext cx="8402637" cy="685800"/>
          </a:xfrm>
        </p:spPr>
        <p:txBody>
          <a:bodyPr/>
          <a:lstStyle/>
          <a:p>
            <a:r>
              <a:rPr lang="en-US" altLang="zh-CN" dirty="0" err="1">
                <a:solidFill>
                  <a:schemeClr val="tx1"/>
                </a:solidFill>
              </a:rPr>
              <a:t>Laudau</a:t>
            </a:r>
            <a:r>
              <a:rPr lang="en-US" altLang="zh-CN" dirty="0">
                <a:solidFill>
                  <a:schemeClr val="tx1"/>
                </a:solidFill>
              </a:rPr>
              <a:t> Operations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8546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955800" y="1439863"/>
                <a:ext cx="8280400" cy="5040312"/>
              </a:xfrm>
            </p:spPr>
            <p:txBody>
              <a:bodyPr/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800" dirty="0">
                    <a:solidFill>
                      <a:schemeClr val="tx1"/>
                    </a:solidFill>
                    <a:ea typeface="宋体" charset="-122"/>
                  </a:rPr>
                  <a:t>O(</a:t>
                </a:r>
                <a:r>
                  <a:rPr lang="en-US" altLang="zh-CN" sz="2800" i="1" dirty="0">
                    <a:solidFill>
                      <a:schemeClr val="tx1"/>
                    </a:solidFill>
                    <a:ea typeface="宋体" charset="-122"/>
                  </a:rPr>
                  <a:t>f</a:t>
                </a:r>
                <a:r>
                  <a:rPr lang="en-US" altLang="zh-CN" sz="2800" dirty="0">
                    <a:solidFill>
                      <a:schemeClr val="tx1"/>
                    </a:solidFill>
                    <a:ea typeface="宋体" charset="-122"/>
                  </a:rPr>
                  <a:t>(</a:t>
                </a:r>
                <a:r>
                  <a:rPr lang="en-US" altLang="zh-CN" sz="2800" i="1" dirty="0">
                    <a:solidFill>
                      <a:schemeClr val="tx1"/>
                    </a:solidFill>
                    <a:ea typeface="宋体" charset="-122"/>
                  </a:rPr>
                  <a:t>n</a:t>
                </a:r>
                <a:r>
                  <a:rPr lang="en-US" altLang="zh-CN" sz="2800" dirty="0">
                    <a:solidFill>
                      <a:schemeClr val="tx1"/>
                    </a:solidFill>
                    <a:ea typeface="宋体" charset="-122"/>
                  </a:rPr>
                  <a:t>))</a:t>
                </a:r>
                <a:r>
                  <a:rPr lang="zh-CN" altLang="en-US" sz="2800" dirty="0">
                    <a:solidFill>
                      <a:schemeClr val="tx1"/>
                    </a:solidFill>
                    <a:ea typeface="宋体" charset="-122"/>
                  </a:rPr>
                  <a:t> </a:t>
                </a:r>
                <a:r>
                  <a:rPr lang="en-US" altLang="zh-CN" sz="2800" dirty="0">
                    <a:solidFill>
                      <a:schemeClr val="tx1"/>
                    </a:solidFill>
                    <a:ea typeface="宋体" charset="-122"/>
                  </a:rPr>
                  <a:t>+</a:t>
                </a:r>
                <a:r>
                  <a:rPr lang="en-US" altLang="zh-CN" sz="28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2800" dirty="0" err="1">
                    <a:solidFill>
                      <a:schemeClr val="tx1"/>
                    </a:solidFill>
                  </a:rPr>
                  <a:t>Θ</a:t>
                </a:r>
                <a:r>
                  <a:rPr lang="en-US" altLang="zh-CN" sz="2800" dirty="0">
                    <a:solidFill>
                      <a:schemeClr val="tx1"/>
                    </a:solidFill>
                    <a:ea typeface="宋体" charset="-122"/>
                  </a:rPr>
                  <a:t>(</a:t>
                </a:r>
                <a:r>
                  <a:rPr lang="en-US" altLang="zh-CN" sz="2800" i="1" dirty="0">
                    <a:solidFill>
                      <a:schemeClr val="tx1"/>
                    </a:solidFill>
                    <a:ea typeface="宋体" charset="-122"/>
                  </a:rPr>
                  <a:t>g</a:t>
                </a:r>
                <a:r>
                  <a:rPr lang="en-US" altLang="zh-CN" sz="2800" dirty="0">
                    <a:solidFill>
                      <a:schemeClr val="tx1"/>
                    </a:solidFill>
                    <a:ea typeface="宋体" charset="-122"/>
                  </a:rPr>
                  <a:t>(</a:t>
                </a:r>
                <a:r>
                  <a:rPr lang="en-US" altLang="zh-CN" sz="2800" i="1" dirty="0">
                    <a:solidFill>
                      <a:schemeClr val="tx1"/>
                    </a:solidFill>
                    <a:ea typeface="宋体" charset="-122"/>
                  </a:rPr>
                  <a:t>n</a:t>
                </a:r>
                <a:r>
                  <a:rPr lang="en-US" altLang="zh-CN" sz="2800" dirty="0">
                    <a:solidFill>
                      <a:schemeClr val="tx1"/>
                    </a:solidFill>
                    <a:ea typeface="宋体" charset="-122"/>
                  </a:rPr>
                  <a:t>))</a:t>
                </a:r>
                <a:r>
                  <a:rPr lang="zh-CN" altLang="en-US" sz="2800" dirty="0">
                    <a:solidFill>
                      <a:schemeClr val="tx1"/>
                    </a:solidFill>
                    <a:ea typeface="宋体" charset="-122"/>
                  </a:rPr>
                  <a:t> </a:t>
                </a:r>
                <a:r>
                  <a:rPr lang="en-US" altLang="zh-CN" sz="2800" dirty="0">
                    <a:solidFill>
                      <a:schemeClr val="tx1"/>
                    </a:solidFill>
                    <a:ea typeface="宋体" charset="-122"/>
                  </a:rPr>
                  <a:t>=</a:t>
                </a:r>
                <a:r>
                  <a:rPr lang="zh-CN" altLang="en-US" sz="2800" dirty="0">
                    <a:solidFill>
                      <a:schemeClr val="tx1"/>
                    </a:solidFill>
                    <a:ea typeface="宋体" charset="-122"/>
                  </a:rPr>
                  <a:t> </a:t>
                </a:r>
                <a:r>
                  <a:rPr lang="zh-CN" altLang="en-US" sz="2800" u="sng" dirty="0">
                    <a:solidFill>
                      <a:schemeClr val="tx1"/>
                    </a:solidFill>
                    <a:ea typeface="宋体" charset="-122"/>
                  </a:rPr>
                  <a:t>       </a:t>
                </a:r>
                <a:r>
                  <a:rPr lang="zh-CN" altLang="en-US" sz="2800" dirty="0">
                    <a:solidFill>
                      <a:schemeClr val="tx1"/>
                    </a:solidFill>
                    <a:ea typeface="宋体" charset="-122"/>
                  </a:rPr>
                  <a:t>，选择正确的函数</a:t>
                </a:r>
                <a:endParaRPr lang="en-US" altLang="zh-CN" sz="2800" dirty="0">
                  <a:solidFill>
                    <a:schemeClr val="tx1"/>
                  </a:solidFill>
                  <a:ea typeface="宋体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400" dirty="0">
                    <a:solidFill>
                      <a:schemeClr val="tx1"/>
                    </a:solidFill>
                    <a:ea typeface="宋体" charset="-122"/>
                  </a:rPr>
                  <a:t>(1)</a:t>
                </a:r>
                <a:r>
                  <a:rPr lang="zh-CN" altLang="en-US" sz="2400" dirty="0">
                    <a:solidFill>
                      <a:schemeClr val="tx1"/>
                    </a:solidFill>
                    <a:ea typeface="宋体" charset="-122"/>
                  </a:rPr>
                  <a:t> </a:t>
                </a:r>
                <a:r>
                  <a:rPr lang="en-US" altLang="zh-CN" sz="2400" dirty="0" err="1">
                    <a:solidFill>
                      <a:schemeClr val="tx1"/>
                    </a:solidFill>
                  </a:rPr>
                  <a:t>Θ</a:t>
                </a:r>
                <a:r>
                  <a:rPr lang="en-US" altLang="zh-CN" sz="2400" dirty="0">
                    <a:solidFill>
                      <a:schemeClr val="tx1"/>
                    </a:solidFill>
                    <a:ea typeface="宋体" charset="-122"/>
                  </a:rPr>
                  <a:t>(</a:t>
                </a:r>
                <a:r>
                  <a:rPr lang="en-US" altLang="zh-CN" sz="2400" i="1" dirty="0">
                    <a:solidFill>
                      <a:schemeClr val="tx1"/>
                    </a:solidFill>
                    <a:ea typeface="宋体" charset="-122"/>
                  </a:rPr>
                  <a:t>g</a:t>
                </a:r>
                <a:r>
                  <a:rPr lang="en-US" altLang="zh-CN" sz="2400" dirty="0">
                    <a:solidFill>
                      <a:schemeClr val="tx1"/>
                    </a:solidFill>
                    <a:ea typeface="宋体" charset="-122"/>
                  </a:rPr>
                  <a:t>(</a:t>
                </a:r>
                <a:r>
                  <a:rPr lang="en-US" altLang="zh-CN" sz="2400" i="1" dirty="0">
                    <a:solidFill>
                      <a:schemeClr val="tx1"/>
                    </a:solidFill>
                    <a:ea typeface="宋体" charset="-122"/>
                  </a:rPr>
                  <a:t>n</a:t>
                </a:r>
                <a:r>
                  <a:rPr lang="en-US" altLang="zh-CN" sz="2400" dirty="0">
                    <a:solidFill>
                      <a:schemeClr val="tx1"/>
                    </a:solidFill>
                    <a:ea typeface="宋体" charset="-122"/>
                  </a:rPr>
                  <a:t>))</a:t>
                </a:r>
                <a:r>
                  <a:rPr lang="zh-CN" altLang="en-US" sz="2400" dirty="0">
                    <a:solidFill>
                      <a:schemeClr val="tx1"/>
                    </a:solidFill>
                    <a:ea typeface="宋体" charset="-122"/>
                  </a:rPr>
                  <a:t>                            </a:t>
                </a:r>
                <a:endParaRPr lang="en-US" altLang="zh-CN" sz="2400" dirty="0">
                  <a:solidFill>
                    <a:schemeClr val="tx1"/>
                  </a:solidFill>
                  <a:ea typeface="宋体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400" dirty="0">
                    <a:solidFill>
                      <a:schemeClr val="tx1"/>
                    </a:solidFill>
                    <a:ea typeface="宋体" charset="-122"/>
                  </a:rPr>
                  <a:t>(2)</a:t>
                </a:r>
                <a:r>
                  <a:rPr lang="zh-CN" altLang="en-US" sz="2400" dirty="0">
                    <a:solidFill>
                      <a:schemeClr val="tx1"/>
                    </a:solidFill>
                    <a:ea typeface="宋体" charset="-122"/>
                  </a:rPr>
                  <a:t> </a:t>
                </a:r>
                <a:r>
                  <a:rPr lang="en-US" altLang="zh-CN" sz="2400" dirty="0">
                    <a:solidFill>
                      <a:schemeClr val="tx1"/>
                    </a:solidFill>
                    <a:ea typeface="宋体" charset="-122"/>
                  </a:rPr>
                  <a:t>O(</a:t>
                </a:r>
                <a:r>
                  <a:rPr lang="en-US" altLang="zh-CN" sz="2400" i="1" dirty="0">
                    <a:solidFill>
                      <a:schemeClr val="tx1"/>
                    </a:solidFill>
                    <a:ea typeface="宋体" charset="-122"/>
                  </a:rPr>
                  <a:t>f</a:t>
                </a:r>
                <a:r>
                  <a:rPr lang="en-US" altLang="zh-CN" sz="2400" dirty="0">
                    <a:solidFill>
                      <a:schemeClr val="tx1"/>
                    </a:solidFill>
                    <a:ea typeface="宋体" charset="-122"/>
                  </a:rPr>
                  <a:t>(</a:t>
                </a:r>
                <a:r>
                  <a:rPr lang="en-US" altLang="zh-CN" sz="2400" i="1" dirty="0">
                    <a:solidFill>
                      <a:schemeClr val="tx1"/>
                    </a:solidFill>
                    <a:ea typeface="宋体" charset="-122"/>
                  </a:rPr>
                  <a:t>n</a:t>
                </a:r>
                <a:r>
                  <a:rPr lang="en-US" altLang="zh-CN" sz="2400" dirty="0">
                    <a:solidFill>
                      <a:schemeClr val="tx1"/>
                    </a:solidFill>
                    <a:ea typeface="宋体" charset="-122"/>
                  </a:rPr>
                  <a:t>)+g(n))</a:t>
                </a:r>
                <a:r>
                  <a:rPr lang="zh-CN" altLang="en-US" sz="2400" dirty="0">
                    <a:solidFill>
                      <a:schemeClr val="tx1"/>
                    </a:solidFill>
                    <a:ea typeface="宋体" charset="-122"/>
                  </a:rPr>
                  <a:t>                  </a:t>
                </a:r>
                <a:endParaRPr lang="en-US" altLang="zh-CN" sz="2400" dirty="0">
                  <a:solidFill>
                    <a:schemeClr val="tx1"/>
                  </a:solidFill>
                  <a:ea typeface="宋体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400" dirty="0">
                    <a:solidFill>
                      <a:schemeClr val="tx1"/>
                    </a:solidFill>
                    <a:ea typeface="宋体" charset="-122"/>
                  </a:rPr>
                  <a:t>(3)</a:t>
                </a:r>
                <a:r>
                  <a:rPr lang="zh-CN" altLang="en-US" sz="2400" dirty="0">
                    <a:solidFill>
                      <a:schemeClr val="tx1"/>
                    </a:solidFill>
                    <a:ea typeface="宋体" charset="-122"/>
                  </a:rPr>
                  <a:t> </a:t>
                </a:r>
                <a:r>
                  <a:rPr lang="en-US" altLang="zh-CN" sz="2400" dirty="0" err="1">
                    <a:solidFill>
                      <a:schemeClr val="tx1"/>
                    </a:solidFill>
                  </a:rPr>
                  <a:t>Θ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(max{</a:t>
                </a:r>
                <a:r>
                  <a:rPr lang="en-US" altLang="zh-CN" sz="2400" i="1" dirty="0">
                    <a:solidFill>
                      <a:schemeClr val="tx1"/>
                    </a:solidFill>
                    <a:ea typeface="宋体" charset="-122"/>
                  </a:rPr>
                  <a:t>f</a:t>
                </a:r>
                <a:r>
                  <a:rPr lang="en-US" altLang="zh-CN" sz="2400" dirty="0">
                    <a:solidFill>
                      <a:schemeClr val="tx1"/>
                    </a:solidFill>
                    <a:ea typeface="宋体" charset="-122"/>
                  </a:rPr>
                  <a:t>(</a:t>
                </a:r>
                <a:r>
                  <a:rPr lang="en-US" altLang="zh-CN" sz="2400" i="1" dirty="0">
                    <a:solidFill>
                      <a:schemeClr val="tx1"/>
                    </a:solidFill>
                    <a:ea typeface="宋体" charset="-122"/>
                  </a:rPr>
                  <a:t>n</a:t>
                </a:r>
                <a:r>
                  <a:rPr lang="en-US" altLang="zh-CN" sz="2400" dirty="0">
                    <a:solidFill>
                      <a:schemeClr val="tx1"/>
                    </a:solidFill>
                    <a:ea typeface="宋体" charset="-122"/>
                  </a:rPr>
                  <a:t>),</a:t>
                </a:r>
                <a:r>
                  <a:rPr lang="zh-CN" altLang="en-US" sz="2400" dirty="0">
                    <a:solidFill>
                      <a:schemeClr val="tx1"/>
                    </a:solidFill>
                    <a:ea typeface="宋体" charset="-122"/>
                  </a:rPr>
                  <a:t> </a:t>
                </a:r>
                <a:r>
                  <a:rPr lang="en-US" altLang="zh-CN" sz="2400" i="1" dirty="0">
                    <a:solidFill>
                      <a:schemeClr val="tx1"/>
                    </a:solidFill>
                    <a:ea typeface="宋体" charset="-122"/>
                  </a:rPr>
                  <a:t>g</a:t>
                </a:r>
                <a:r>
                  <a:rPr lang="en-US" altLang="zh-CN" sz="2400" dirty="0">
                    <a:solidFill>
                      <a:schemeClr val="tx1"/>
                    </a:solidFill>
                    <a:ea typeface="宋体" charset="-122"/>
                  </a:rPr>
                  <a:t>(</a:t>
                </a:r>
                <a:r>
                  <a:rPr lang="en-US" altLang="zh-CN" sz="2400" i="1" dirty="0">
                    <a:solidFill>
                      <a:schemeClr val="tx1"/>
                    </a:solidFill>
                    <a:ea typeface="宋体" charset="-122"/>
                  </a:rPr>
                  <a:t>n</a:t>
                </a:r>
                <a:r>
                  <a:rPr lang="en-US" altLang="zh-CN" sz="2400" dirty="0">
                    <a:solidFill>
                      <a:schemeClr val="tx1"/>
                    </a:solidFill>
                    <a:ea typeface="宋体" charset="-122"/>
                  </a:rPr>
                  <a:t>)})</a:t>
                </a:r>
                <a:r>
                  <a:rPr lang="zh-CN" altLang="en-US" sz="2400" dirty="0">
                    <a:solidFill>
                      <a:schemeClr val="tx1"/>
                    </a:solidFill>
                    <a:ea typeface="宋体" charset="-122"/>
                  </a:rPr>
                  <a:t>        </a:t>
                </a:r>
                <a:endParaRPr lang="en-US" altLang="zh-CN" sz="2400" dirty="0">
                  <a:solidFill>
                    <a:schemeClr val="tx1"/>
                  </a:solidFill>
                  <a:ea typeface="宋体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400" dirty="0">
                    <a:solidFill>
                      <a:schemeClr val="tx1"/>
                    </a:solidFill>
                    <a:ea typeface="宋体" charset="-122"/>
                  </a:rPr>
                  <a:t>(4)</a:t>
                </a:r>
                <a:r>
                  <a:rPr lang="zh-CN" altLang="en-US" sz="2400" dirty="0">
                    <a:solidFill>
                      <a:schemeClr val="tx1"/>
                    </a:solidFill>
                    <a:ea typeface="宋体" charset="-122"/>
                  </a:rPr>
                  <a:t> </a:t>
                </a:r>
                <a:r>
                  <a:rPr lang="en-US" altLang="zh-CN" sz="2400" dirty="0">
                    <a:solidFill>
                      <a:schemeClr val="tx1"/>
                    </a:solidFill>
                    <a:ea typeface="宋体" charset="-122"/>
                  </a:rPr>
                  <a:t>O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(max{</a:t>
                </a:r>
                <a:r>
                  <a:rPr lang="en-US" altLang="zh-CN" sz="2400" i="1" dirty="0">
                    <a:solidFill>
                      <a:schemeClr val="tx1"/>
                    </a:solidFill>
                    <a:ea typeface="宋体" charset="-122"/>
                  </a:rPr>
                  <a:t>f</a:t>
                </a:r>
                <a:r>
                  <a:rPr lang="en-US" altLang="zh-CN" sz="2400" dirty="0">
                    <a:solidFill>
                      <a:schemeClr val="tx1"/>
                    </a:solidFill>
                    <a:ea typeface="宋体" charset="-122"/>
                  </a:rPr>
                  <a:t>(</a:t>
                </a:r>
                <a:r>
                  <a:rPr lang="en-US" altLang="zh-CN" sz="2400" i="1" dirty="0">
                    <a:solidFill>
                      <a:schemeClr val="tx1"/>
                    </a:solidFill>
                    <a:ea typeface="宋体" charset="-122"/>
                  </a:rPr>
                  <a:t>n</a:t>
                </a:r>
                <a:r>
                  <a:rPr lang="en-US" altLang="zh-CN" sz="2400" dirty="0">
                    <a:solidFill>
                      <a:schemeClr val="tx1"/>
                    </a:solidFill>
                    <a:ea typeface="宋体" charset="-122"/>
                  </a:rPr>
                  <a:t>),</a:t>
                </a:r>
                <a:r>
                  <a:rPr lang="zh-CN" altLang="en-US" sz="2400" dirty="0">
                    <a:solidFill>
                      <a:schemeClr val="tx1"/>
                    </a:solidFill>
                    <a:ea typeface="宋体" charset="-122"/>
                  </a:rPr>
                  <a:t> </a:t>
                </a:r>
                <a:r>
                  <a:rPr lang="en-US" altLang="zh-CN" sz="2400" i="1" dirty="0">
                    <a:solidFill>
                      <a:schemeClr val="tx1"/>
                    </a:solidFill>
                    <a:ea typeface="宋体" charset="-122"/>
                  </a:rPr>
                  <a:t>g</a:t>
                </a:r>
                <a:r>
                  <a:rPr lang="en-US" altLang="zh-CN" sz="2400" dirty="0">
                    <a:solidFill>
                      <a:schemeClr val="tx1"/>
                    </a:solidFill>
                    <a:ea typeface="宋体" charset="-122"/>
                  </a:rPr>
                  <a:t>(</a:t>
                </a:r>
                <a:r>
                  <a:rPr lang="en-US" altLang="zh-CN" sz="2400" i="1" dirty="0">
                    <a:solidFill>
                      <a:schemeClr val="tx1"/>
                    </a:solidFill>
                    <a:ea typeface="宋体" charset="-122"/>
                  </a:rPr>
                  <a:t>n</a:t>
                </a:r>
                <a:r>
                  <a:rPr lang="en-US" altLang="zh-CN" sz="2400" dirty="0">
                    <a:solidFill>
                      <a:schemeClr val="tx1"/>
                    </a:solidFill>
                    <a:ea typeface="宋体" charset="-122"/>
                  </a:rPr>
                  <a:t>)})</a:t>
                </a:r>
                <a:r>
                  <a:rPr lang="zh-CN" altLang="en-US" sz="2400" dirty="0">
                    <a:solidFill>
                      <a:schemeClr val="tx1"/>
                    </a:solidFill>
                    <a:ea typeface="宋体" charset="-122"/>
                  </a:rPr>
                  <a:t>      </a:t>
                </a:r>
                <a:endParaRPr lang="en-US" altLang="zh-CN" sz="2400" dirty="0">
                  <a:solidFill>
                    <a:schemeClr val="tx1"/>
                  </a:solidFill>
                  <a:ea typeface="宋体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400" dirty="0">
                    <a:solidFill>
                      <a:schemeClr val="tx1"/>
                    </a:solidFill>
                    <a:ea typeface="宋体" charset="-122"/>
                  </a:rPr>
                  <a:t>(5)</a:t>
                </a:r>
                <a:r>
                  <a:rPr lang="zh-CN" altLang="en-US" sz="2400" dirty="0">
                    <a:solidFill>
                      <a:schemeClr val="tx1"/>
                    </a:solidFill>
                    <a:ea typeface="宋体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𝛀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ea typeface="宋体" charset="-122"/>
                  </a:rPr>
                  <a:t>(g(n))</a:t>
                </a:r>
                <a:r>
                  <a:rPr lang="zh-CN" altLang="en-US" sz="2400" dirty="0">
                    <a:solidFill>
                      <a:schemeClr val="tx1"/>
                    </a:solidFill>
                    <a:ea typeface="宋体" charset="-122"/>
                  </a:rPr>
                  <a:t>                          </a:t>
                </a:r>
                <a:endParaRPr lang="en-US" altLang="zh-CN" sz="2400" dirty="0">
                  <a:solidFill>
                    <a:schemeClr val="tx1"/>
                  </a:solidFill>
                  <a:ea typeface="宋体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sz="2400" dirty="0">
                    <a:solidFill>
                      <a:schemeClr val="tx1"/>
                    </a:solidFill>
                    <a:ea typeface="宋体" charset="-122"/>
                  </a:rPr>
                  <a:t>  </a:t>
                </a:r>
                <a:endParaRPr lang="en-US" altLang="zh-CN" sz="2400" dirty="0">
                  <a:solidFill>
                    <a:schemeClr val="tx1"/>
                  </a:solidFill>
                  <a:ea typeface="宋体" charset="-122"/>
                </a:endParaRPr>
              </a:p>
            </p:txBody>
          </p:sp>
        </mc:Choice>
        <mc:Fallback xmlns="">
          <p:sp>
            <p:nvSpPr>
              <p:cNvPr id="108546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955800" y="1439863"/>
                <a:ext cx="8280400" cy="5040312"/>
              </a:xfrm>
              <a:blipFill>
                <a:blip r:embed="rId2"/>
                <a:stretch>
                  <a:fillRect l="-13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A9B1E6BF-D420-3848-9921-72D50917C982}"/>
                  </a:ext>
                </a:extLst>
              </p:cNvPr>
              <p:cNvSpPr txBox="1"/>
              <p:nvPr/>
            </p:nvSpPr>
            <p:spPr>
              <a:xfrm>
                <a:off x="2849513" y="5532819"/>
                <a:ext cx="6624736" cy="923330"/>
              </a:xfrm>
              <a:prstGeom prst="rect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   </a:t>
                </a:r>
                <a:r>
                  <a:rPr lang="en-US" altLang="zh-CN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O(</a:t>
                </a:r>
                <a:r>
                  <a:rPr lang="en-US" altLang="zh-CN" i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n</a:t>
                </a:r>
                <a:r>
                  <a:rPr lang="en-US" altLang="zh-CN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))</a:t>
                </a:r>
                <a:r>
                  <a:rPr lang="zh-CN" altLang="en-US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+ </a:t>
                </a:r>
                <a:r>
                  <a:rPr lang="en-US" altLang="zh-CN" dirty="0" err="1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Θ</a:t>
                </a:r>
                <a:r>
                  <a:rPr lang="en-US" altLang="zh-CN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g</a:t>
                </a:r>
                <a:r>
                  <a:rPr lang="en-US" altLang="zh-CN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n</a:t>
                </a:r>
                <a:r>
                  <a:rPr lang="en-US" altLang="zh-CN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))</a:t>
                </a:r>
                <a:r>
                  <a:rPr lang="zh-CN" altLang="en-US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 </a:t>
                </a:r>
                <a:endParaRPr lang="en-US" altLang="zh-CN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  <a:sym typeface="Wingdings" pitchFamily="2" charset="2"/>
                  </a:rPr>
                  <a:t>             </a:t>
                </a:r>
                <a:r>
                  <a:rPr lang="en-US" altLang="zh-CN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  <a:sym typeface="Wingdings" pitchFamily="2" charset="2"/>
                  </a:rPr>
                  <a:t></a:t>
                </a:r>
                <a:r>
                  <a:rPr lang="zh-CN" altLang="en-US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  <a:sym typeface="Wingdings" pitchFamily="2" charset="2"/>
                  </a:rPr>
                  <a:t> </a:t>
                </a:r>
                <a:r>
                  <a:rPr lang="zh-CN" altLang="en-US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∃</m:t>
                    </m:r>
                    <m:sSub>
                      <m:sSub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&gt;0</m:t>
                    </m:r>
                    <m:r>
                      <a:rPr lang="zh-CN" alt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∀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1" lang="en-US" altLang="zh-CN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:</a:t>
                </a:r>
                <a:r>
                  <a:rPr kumimoji="1" lang="zh-CN" altLang="en-US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  </a:t>
                </a:r>
                <a:endParaRPr kumimoji="1" lang="en-US" altLang="zh-CN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020BBE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20BBE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                              </m:t>
                        </m:r>
                        <m:r>
                          <a:rPr lang="en-US" altLang="zh-CN" i="1">
                            <a:solidFill>
                              <a:srgbClr val="020BBE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20BBE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solidFill>
                          <a:srgbClr val="020BBE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020BBE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020BBE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zh-CN" altLang="en-US" i="1">
                        <a:solidFill>
                          <a:srgbClr val="020BBE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≤</m:t>
                    </m:r>
                    <m:r>
                      <m:rPr>
                        <m:nor/>
                      </m:rPr>
                      <a:rPr lang="en-US" altLang="zh-CN" dirty="0">
                        <a:solidFill>
                          <a:srgbClr val="020BBE"/>
                        </a:solidFill>
                        <a:latin typeface="Times New Roman" panose="02020603050405020304" pitchFamily="18" charset="0"/>
                        <a:ea typeface="宋体" charset="-122"/>
                        <a:cs typeface="Times New Roman" panose="02020603050405020304" pitchFamily="18" charset="0"/>
                      </a:rPr>
                      <m:t>O</m:t>
                    </m:r>
                    <m:r>
                      <m:rPr>
                        <m:nor/>
                      </m:rPr>
                      <a:rPr lang="en-US" altLang="zh-CN" dirty="0">
                        <a:solidFill>
                          <a:srgbClr val="020BBE"/>
                        </a:solidFill>
                        <a:latin typeface="Times New Roman" panose="02020603050405020304" pitchFamily="18" charset="0"/>
                        <a:ea typeface="宋体" charset="-122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zh-CN" i="1" dirty="0">
                        <a:solidFill>
                          <a:srgbClr val="020BBE"/>
                        </a:solidFill>
                        <a:latin typeface="Times New Roman" panose="02020603050405020304" pitchFamily="18" charset="0"/>
                        <a:ea typeface="宋体" charset="-122"/>
                        <a:cs typeface="Times New Roman" panose="02020603050405020304" pitchFamily="18" charset="0"/>
                      </a:rPr>
                      <m:t>f</m:t>
                    </m:r>
                    <m:r>
                      <m:rPr>
                        <m:nor/>
                      </m:rPr>
                      <a:rPr lang="en-US" altLang="zh-CN" dirty="0">
                        <a:solidFill>
                          <a:srgbClr val="020BBE"/>
                        </a:solidFill>
                        <a:latin typeface="Times New Roman" panose="02020603050405020304" pitchFamily="18" charset="0"/>
                        <a:ea typeface="宋体" charset="-122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zh-CN" i="1" dirty="0">
                        <a:solidFill>
                          <a:srgbClr val="020BBE"/>
                        </a:solidFill>
                        <a:latin typeface="Times New Roman" panose="02020603050405020304" pitchFamily="18" charset="0"/>
                        <a:ea typeface="宋体" charset="-122"/>
                        <a:cs typeface="Times New Roman" panose="020206030504050203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US" altLang="zh-CN" dirty="0">
                        <a:solidFill>
                          <a:srgbClr val="020BBE"/>
                        </a:solidFill>
                        <a:latin typeface="Times New Roman" panose="02020603050405020304" pitchFamily="18" charset="0"/>
                        <a:ea typeface="宋体" charset="-122"/>
                        <a:cs typeface="Times New Roman" panose="02020603050405020304" pitchFamily="18" charset="0"/>
                      </a:rPr>
                      <m:t>))</m:t>
                    </m:r>
                    <m:r>
                      <m:rPr>
                        <m:nor/>
                      </m:rPr>
                      <a:rPr lang="zh-CN" altLang="en-US" dirty="0">
                        <a:solidFill>
                          <a:srgbClr val="020BBE"/>
                        </a:solidFill>
                        <a:latin typeface="Times New Roman" panose="02020603050405020304" pitchFamily="18" charset="0"/>
                        <a:ea typeface="宋体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dirty="0">
                        <a:solidFill>
                          <a:srgbClr val="020BBE"/>
                        </a:solidFill>
                        <a:latin typeface="Times New Roman" panose="02020603050405020304" pitchFamily="18" charset="0"/>
                        <a:ea typeface="宋体" charset="-122"/>
                        <a:cs typeface="Times New Roman" panose="02020603050405020304" pitchFamily="18" charset="0"/>
                      </a:rPr>
                      <m:t>+ </m:t>
                    </m:r>
                    <m:r>
                      <m:rPr>
                        <m:nor/>
                      </m:rPr>
                      <a:rPr lang="en-US" altLang="zh-CN" dirty="0">
                        <a:solidFill>
                          <a:srgbClr val="020BBE"/>
                        </a:solidFill>
                        <a:latin typeface="Times New Roman" panose="02020603050405020304" pitchFamily="18" charset="0"/>
                        <a:ea typeface="宋体" charset="-122"/>
                        <a:cs typeface="Times New Roman" panose="02020603050405020304" pitchFamily="18" charset="0"/>
                      </a:rPr>
                      <m:t>Θ</m:t>
                    </m:r>
                    <m:r>
                      <m:rPr>
                        <m:nor/>
                      </m:rPr>
                      <a:rPr lang="en-US" altLang="zh-CN" dirty="0">
                        <a:solidFill>
                          <a:srgbClr val="020BBE"/>
                        </a:solidFill>
                        <a:latin typeface="Times New Roman" panose="02020603050405020304" pitchFamily="18" charset="0"/>
                        <a:ea typeface="宋体" charset="-122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zh-CN" i="1" dirty="0">
                        <a:solidFill>
                          <a:srgbClr val="020BBE"/>
                        </a:solidFill>
                        <a:latin typeface="Times New Roman" panose="02020603050405020304" pitchFamily="18" charset="0"/>
                        <a:ea typeface="宋体" charset="-122"/>
                        <a:cs typeface="Times New Roman" panose="02020603050405020304" pitchFamily="18" charset="0"/>
                      </a:rPr>
                      <m:t>g</m:t>
                    </m:r>
                    <m:r>
                      <m:rPr>
                        <m:nor/>
                      </m:rPr>
                      <a:rPr lang="en-US" altLang="zh-CN" dirty="0">
                        <a:solidFill>
                          <a:srgbClr val="020BBE"/>
                        </a:solidFill>
                        <a:latin typeface="Times New Roman" panose="02020603050405020304" pitchFamily="18" charset="0"/>
                        <a:ea typeface="宋体" charset="-122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zh-CN" i="1" dirty="0">
                        <a:solidFill>
                          <a:srgbClr val="020BBE"/>
                        </a:solidFill>
                        <a:latin typeface="Times New Roman" panose="02020603050405020304" pitchFamily="18" charset="0"/>
                        <a:ea typeface="宋体" charset="-122"/>
                        <a:cs typeface="Times New Roman" panose="020206030504050203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US" altLang="zh-CN" dirty="0">
                        <a:solidFill>
                          <a:srgbClr val="020BBE"/>
                        </a:solidFill>
                        <a:latin typeface="Times New Roman" panose="02020603050405020304" pitchFamily="18" charset="0"/>
                        <a:ea typeface="宋体" charset="-122"/>
                        <a:cs typeface="Times New Roman" panose="02020603050405020304" pitchFamily="18" charset="0"/>
                      </a:rPr>
                      <m:t>))</m:t>
                    </m:r>
                    <m:r>
                      <m:rPr>
                        <m:nor/>
                      </m:rPr>
                      <a:rPr lang="zh-CN" altLang="en-US" dirty="0">
                        <a:solidFill>
                          <a:srgbClr val="020BBE"/>
                        </a:solidFill>
                        <a:latin typeface="Times New Roman" panose="02020603050405020304" pitchFamily="18" charset="0"/>
                        <a:ea typeface="宋体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zh-CN" altLang="en-US" i="1" dirty="0">
                        <a:solidFill>
                          <a:srgbClr val="020BBE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20BBE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20BBE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20BBE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solidFill>
                          <a:srgbClr val="020BBE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020BBE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020BBE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i="1">
                        <a:solidFill>
                          <a:srgbClr val="020BBE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20BBE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20BBE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20BBE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i="1">
                        <a:solidFill>
                          <a:srgbClr val="020BBE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020BBE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020BBE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i="1">
                        <a:solidFill>
                          <a:srgbClr val="020BBE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kumimoji="1" lang="zh-CN" altLang="en-US" dirty="0">
                  <a:solidFill>
                    <a:prstClr val="black"/>
                  </a:solidFill>
                  <a:latin typeface="Arial" charset="0"/>
                  <a:ea typeface="宋体" charset="-122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A9B1E6BF-D420-3848-9921-72D50917C9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9513" y="5532819"/>
                <a:ext cx="6624736" cy="923330"/>
              </a:xfrm>
              <a:prstGeom prst="rect">
                <a:avLst/>
              </a:prstGeom>
              <a:blipFill>
                <a:blip r:embed="rId3"/>
                <a:stretch>
                  <a:fillRect t="-2703" b="-5405"/>
                </a:stretch>
              </a:blip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B72927CE-D99A-8349-800A-8923D7FFFDE1}"/>
              </a:ext>
            </a:extLst>
          </p:cNvPr>
          <p:cNvSpPr txBox="1"/>
          <p:nvPr/>
        </p:nvSpPr>
        <p:spPr>
          <a:xfrm>
            <a:off x="5879976" y="3043122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dirty="0">
                <a:solidFill>
                  <a:srgbClr val="C00000"/>
                </a:solidFill>
                <a:latin typeface="Arial" charset="0"/>
                <a:ea typeface="宋体" charset="-122"/>
              </a:rPr>
              <a:t>答案</a:t>
            </a:r>
            <a:r>
              <a:rPr kumimoji="1" lang="zh-CN" altLang="en-US" sz="2400" dirty="0">
                <a:solidFill>
                  <a:srgbClr val="C00000"/>
                </a:solidFill>
                <a:latin typeface="Arial" charset="0"/>
                <a:ea typeface="宋体" charset="-122"/>
                <a:sym typeface="Wingdings" pitchFamily="2" charset="2"/>
              </a:rPr>
              <a:t>：</a:t>
            </a:r>
            <a:r>
              <a:rPr kumimoji="1" lang="en-US" altLang="zh-CN" sz="2400" dirty="0">
                <a:solidFill>
                  <a:srgbClr val="C00000"/>
                </a:solidFill>
                <a:latin typeface="Arial" charset="0"/>
                <a:ea typeface="宋体" charset="-122"/>
                <a:sym typeface="Wingdings" pitchFamily="2" charset="2"/>
              </a:rPr>
              <a:t>(2),</a:t>
            </a:r>
            <a:r>
              <a:rPr kumimoji="1" lang="zh-CN" altLang="en-US" sz="2400" dirty="0">
                <a:solidFill>
                  <a:srgbClr val="C00000"/>
                </a:solidFill>
                <a:latin typeface="Arial" charset="0"/>
                <a:ea typeface="宋体" charset="-122"/>
                <a:sym typeface="Wingdings" pitchFamily="2" charset="2"/>
              </a:rPr>
              <a:t> </a:t>
            </a:r>
            <a:r>
              <a:rPr kumimoji="1" lang="en-US" altLang="zh-CN" sz="2400" dirty="0">
                <a:solidFill>
                  <a:srgbClr val="C00000"/>
                </a:solidFill>
                <a:latin typeface="Arial" charset="0"/>
                <a:ea typeface="宋体" charset="-122"/>
                <a:sym typeface="Wingdings" pitchFamily="2" charset="2"/>
              </a:rPr>
              <a:t>(4),</a:t>
            </a:r>
            <a:r>
              <a:rPr kumimoji="1" lang="zh-CN" altLang="en-US" sz="2400" dirty="0">
                <a:solidFill>
                  <a:srgbClr val="C00000"/>
                </a:solidFill>
                <a:latin typeface="Arial" charset="0"/>
                <a:ea typeface="宋体" charset="-122"/>
                <a:sym typeface="Wingdings" pitchFamily="2" charset="2"/>
              </a:rPr>
              <a:t> </a:t>
            </a:r>
            <a:r>
              <a:rPr kumimoji="1" lang="en-US" altLang="zh-CN" sz="2400" dirty="0">
                <a:solidFill>
                  <a:srgbClr val="C00000"/>
                </a:solidFill>
                <a:latin typeface="Arial" charset="0"/>
                <a:ea typeface="宋体" charset="-122"/>
                <a:sym typeface="Wingdings" pitchFamily="2" charset="2"/>
              </a:rPr>
              <a:t>(5)</a:t>
            </a:r>
            <a:endParaRPr kumimoji="1" lang="zh-CN" altLang="en-US" sz="2400" dirty="0">
              <a:solidFill>
                <a:srgbClr val="C00000"/>
              </a:solidFill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47751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theme/theme1.xml><?xml version="1.0" encoding="utf-8"?>
<a:theme xmlns:a="http://schemas.openxmlformats.org/drawingml/2006/main" name="PowerPoint 2010 简介">
  <a:themeElements>
    <a:clrScheme name="灰度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489</Words>
  <Application>Microsoft Macintosh PowerPoint</Application>
  <PresentationFormat>宽屏</PresentationFormat>
  <Paragraphs>47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Arial</vt:lpstr>
      <vt:lpstr>Calibri</vt:lpstr>
      <vt:lpstr>Cambria Math</vt:lpstr>
      <vt:lpstr>Georgia</vt:lpstr>
      <vt:lpstr>Times New Roman</vt:lpstr>
      <vt:lpstr>PowerPoint 2010 简介</vt:lpstr>
      <vt:lpstr>作业</vt:lpstr>
      <vt:lpstr>作业</vt:lpstr>
      <vt:lpstr>Laudau Operations</vt:lpstr>
      <vt:lpstr>Laudau Operations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Laudau Operations</dc:title>
  <dc:creator>Microsoft Office User</dc:creator>
  <cp:lastModifiedBy>Microsoft Office User</cp:lastModifiedBy>
  <cp:revision>8</cp:revision>
  <dcterms:created xsi:type="dcterms:W3CDTF">2020-03-03T02:10:43Z</dcterms:created>
  <dcterms:modified xsi:type="dcterms:W3CDTF">2020-03-03T04:50:52Z</dcterms:modified>
</cp:coreProperties>
</file>