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03AB-9D83-4927-BF12-FE5517B1E8F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E96-AF28-44E6-9C65-CDE19E8F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2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03AB-9D83-4927-BF12-FE5517B1E8F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E96-AF28-44E6-9C65-CDE19E8F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9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03AB-9D83-4927-BF12-FE5517B1E8F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E96-AF28-44E6-9C65-CDE19E8F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1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03AB-9D83-4927-BF12-FE5517B1E8F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E96-AF28-44E6-9C65-CDE19E8F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53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03AB-9D83-4927-BF12-FE5517B1E8F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E96-AF28-44E6-9C65-CDE19E8F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03AB-9D83-4927-BF12-FE5517B1E8F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E96-AF28-44E6-9C65-CDE19E8F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3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03AB-9D83-4927-BF12-FE5517B1E8F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E96-AF28-44E6-9C65-CDE19E8F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03AB-9D83-4927-BF12-FE5517B1E8F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E96-AF28-44E6-9C65-CDE19E8F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4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03AB-9D83-4927-BF12-FE5517B1E8F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E96-AF28-44E6-9C65-CDE19E8F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7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03AB-9D83-4927-BF12-FE5517B1E8F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E96-AF28-44E6-9C65-CDE19E8F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03AB-9D83-4927-BF12-FE5517B1E8F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9E96-AF28-44E6-9C65-CDE19E8F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8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03AB-9D83-4927-BF12-FE5517B1E8F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9E96-AF28-44E6-9C65-CDE19E8F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单纯形法相关问题答疑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2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相关问题：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如果检验数大于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且一样怎么选入基变量？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可任选，但建议选从没当过基变量的。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值相同怎么选出基变量？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可任选，但建议选从没当过非基变量的。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为什么计算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值时，当入基变量对应的系数为负值时，就不用计算？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下面以课堂中的例子为例说明：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90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783784"/>
                  </p:ext>
                </p:extLst>
              </p:nvPr>
            </p:nvGraphicFramePr>
            <p:xfrm>
              <a:off x="541157" y="991973"/>
              <a:ext cx="11007857" cy="28939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095"/>
                    <a:gridCol w="1223095"/>
                    <a:gridCol w="1223095"/>
                    <a:gridCol w="1223095"/>
                    <a:gridCol w="1223095"/>
                    <a:gridCol w="1223095"/>
                    <a:gridCol w="611548"/>
                    <a:gridCol w="611548"/>
                    <a:gridCol w="611548"/>
                    <a:gridCol w="611548"/>
                    <a:gridCol w="1223095"/>
                  </a:tblGrid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</a:tr>
                  <a:tr h="252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60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6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6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783784"/>
                  </p:ext>
                </p:extLst>
              </p:nvPr>
            </p:nvGraphicFramePr>
            <p:xfrm>
              <a:off x="541157" y="991973"/>
              <a:ext cx="11007857" cy="28939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095"/>
                    <a:gridCol w="1223095"/>
                    <a:gridCol w="1223095"/>
                    <a:gridCol w="1223095"/>
                    <a:gridCol w="1223095"/>
                    <a:gridCol w="1223095"/>
                    <a:gridCol w="611548"/>
                    <a:gridCol w="611548"/>
                    <a:gridCol w="611548"/>
                    <a:gridCol w="611548"/>
                    <a:gridCol w="1223095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xb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cb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99502" t="-5185" r="-995" b="-263704"/>
                          </a:stretch>
                        </a:blipFill>
                      </a:tcPr>
                    </a:tc>
                  </a:tr>
                  <a:tr h="504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x2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60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a2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6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6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-3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  <a:tr h="50409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6" t="-481928" r="-200498" b="-1807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矩形 4"/>
          <p:cNvSpPr/>
          <p:nvPr/>
        </p:nvSpPr>
        <p:spPr>
          <a:xfrm>
            <a:off x="6787236" y="381188"/>
            <a:ext cx="1068386" cy="3691429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05338" y="2803925"/>
            <a:ext cx="8632181" cy="567141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296582" y="3564062"/>
                <a:ext cx="1145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582" y="3564062"/>
                <a:ext cx="114569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930927" y="3502319"/>
                <a:ext cx="972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27" y="3502319"/>
                <a:ext cx="97257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0643054" y="278090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054" y="2780901"/>
                <a:ext cx="60785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027138" y="3398682"/>
                <a:ext cx="741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38" y="3398682"/>
                <a:ext cx="74174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>
            <a:off x="6834150" y="3180799"/>
            <a:ext cx="1037431" cy="1012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611233" y="718911"/>
            <a:ext cx="0" cy="78377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433400" y="3534669"/>
                <a:ext cx="56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400" y="3534669"/>
                <a:ext cx="56861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0643054" y="185757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054" y="1857571"/>
                <a:ext cx="60785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058616" y="2765504"/>
            <a:ext cx="552617" cy="515982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0643054" y="24115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054" y="2411569"/>
                <a:ext cx="41068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594855" y="534091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r>
              <a:rPr lang="zh-CN" altLang="en-US" dirty="0" smtClean="0"/>
              <a:t>迭代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59777" y="4203870"/>
            <a:ext cx="10889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看上图中，基变量</a:t>
            </a:r>
            <a:r>
              <a:rPr lang="en-US" altLang="zh-CN" sz="2400" dirty="0" smtClean="0"/>
              <a:t>x2</a:t>
            </a:r>
            <a:r>
              <a:rPr lang="zh-CN" altLang="en-US" sz="2400" dirty="0" smtClean="0"/>
              <a:t>这一行，由于入基变量已定为</a:t>
            </a:r>
            <a:r>
              <a:rPr lang="en-US" altLang="zh-CN" sz="2400" dirty="0" smtClean="0"/>
              <a:t>x3</a:t>
            </a:r>
            <a:r>
              <a:rPr lang="zh-CN" altLang="en-US" sz="2400" dirty="0" smtClean="0"/>
              <a:t>，所以</a:t>
            </a:r>
            <a:r>
              <a:rPr lang="en-US" altLang="zh-CN" sz="2400" dirty="0" smtClean="0"/>
              <a:t>theta</a:t>
            </a:r>
            <a:r>
              <a:rPr lang="zh-CN" altLang="en-US" sz="2400" dirty="0" smtClean="0"/>
              <a:t>值为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除以对应</a:t>
            </a:r>
            <a:r>
              <a:rPr lang="en-US" altLang="zh-CN" sz="2400" dirty="0" smtClean="0"/>
              <a:t>x3</a:t>
            </a:r>
            <a:r>
              <a:rPr lang="zh-CN" altLang="en-US" sz="2400" dirty="0" smtClean="0"/>
              <a:t>的系数，而此时</a:t>
            </a:r>
            <a:r>
              <a:rPr lang="en-US" altLang="zh-CN" sz="2400" dirty="0" smtClean="0"/>
              <a:t>x3</a:t>
            </a:r>
            <a:r>
              <a:rPr lang="zh-CN" altLang="en-US" sz="2400" dirty="0" smtClean="0"/>
              <a:t>的系数为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，不用计算。</a:t>
            </a:r>
            <a:endParaRPr lang="en-US" altLang="zh-CN" sz="2400" dirty="0" smtClean="0"/>
          </a:p>
          <a:p>
            <a:r>
              <a:rPr lang="zh-CN" altLang="en-US" sz="2400" dirty="0" smtClean="0"/>
              <a:t>这是因为在单纯形法中我们讲了用非基变量代表基变量，根据上表我们可以列出当前的约束条件：</a:t>
            </a:r>
            <a:endParaRPr lang="en-US" altLang="zh-CN" sz="2400" dirty="0" smtClean="0"/>
          </a:p>
          <a:p>
            <a:r>
              <a:rPr lang="en-US" altLang="zh-CN" sz="2400" dirty="0" smtClean="0"/>
              <a:t>1=-2x1+x2-x3-x5+a1,</a:t>
            </a:r>
            <a:r>
              <a:rPr lang="zh-CN" altLang="en-US" sz="2400" dirty="0" smtClean="0"/>
              <a:t>即</a:t>
            </a:r>
            <a:r>
              <a:rPr lang="en-US" altLang="zh-CN" sz="2400" dirty="0" smtClean="0"/>
              <a:t>x2=1+2x2-x2+x3+x5-a1,</a:t>
            </a:r>
            <a:r>
              <a:rPr lang="zh-CN" altLang="en-US" sz="2400" dirty="0" smtClean="0"/>
              <a:t>这时</a:t>
            </a:r>
            <a:r>
              <a:rPr lang="en-US" altLang="zh-CN" sz="2400" dirty="0" smtClean="0"/>
              <a:t>x3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向上增加，</a:t>
            </a:r>
            <a:r>
              <a:rPr lang="en-US" altLang="zh-CN" sz="2400" dirty="0" smtClean="0"/>
              <a:t>x2</a:t>
            </a:r>
            <a:r>
              <a:rPr lang="zh-CN" altLang="en-US" sz="2400" dirty="0" smtClean="0"/>
              <a:t>不可能变为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，所以不用计算。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822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3" grpId="0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410" y="1260533"/>
            <a:ext cx="10515600" cy="4641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为什么要选最大的检验数对应的非基变量为入基变量？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用非基变量表示目标函数后，检验数最大就意味着可以使目标函数值变得更大。以</a:t>
            </a:r>
            <a:r>
              <a:rPr lang="en-US" altLang="zh-CN" dirty="0" smtClean="0"/>
              <a:t>z=2x1+3x2</a:t>
            </a:r>
            <a:r>
              <a:rPr lang="zh-CN" altLang="en-US" dirty="0" smtClean="0"/>
              <a:t>为值，当</a:t>
            </a:r>
            <a:r>
              <a:rPr lang="en-US" altLang="zh-CN" dirty="0" smtClean="0"/>
              <a:t>x1</a:t>
            </a:r>
            <a:r>
              <a:rPr lang="zh-CN" altLang="en-US" dirty="0" smtClean="0"/>
              <a:t>不变时，</a:t>
            </a:r>
            <a:r>
              <a:rPr lang="en-US" altLang="zh-CN" dirty="0" smtClean="0"/>
              <a:t>x2</a:t>
            </a:r>
            <a:r>
              <a:rPr lang="zh-CN" altLang="en-US" dirty="0" smtClean="0"/>
              <a:t>增加意味着目标函数每次呈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倍增加；而当</a:t>
            </a:r>
            <a:r>
              <a:rPr lang="en-US" altLang="zh-CN" dirty="0" smtClean="0"/>
              <a:t>x2</a:t>
            </a:r>
            <a:r>
              <a:rPr lang="zh-CN" altLang="en-US" dirty="0" smtClean="0"/>
              <a:t>不变时，增加意味着目标函数值每 次呈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倍增加，</a:t>
            </a:r>
            <a:r>
              <a:rPr lang="en-US" altLang="zh-CN" dirty="0" smtClean="0"/>
              <a:t>x2</a:t>
            </a:r>
            <a:r>
              <a:rPr lang="zh-CN" altLang="en-US" dirty="0" smtClean="0"/>
              <a:t>的贡献大于</a:t>
            </a:r>
            <a:r>
              <a:rPr lang="en-US" altLang="zh-CN" dirty="0" smtClean="0"/>
              <a:t>x1</a:t>
            </a:r>
            <a:r>
              <a:rPr lang="zh-CN" altLang="en-US" dirty="0" smtClean="0"/>
              <a:t>，故选</a:t>
            </a:r>
            <a:r>
              <a:rPr lang="en-US" altLang="zh-CN" dirty="0" smtClean="0"/>
              <a:t>x2</a:t>
            </a:r>
            <a:r>
              <a:rPr lang="zh-CN" altLang="en-US" dirty="0" smtClean="0"/>
              <a:t>为入基变量，而</a:t>
            </a:r>
            <a:r>
              <a:rPr lang="en-US" altLang="zh-CN" dirty="0" smtClean="0"/>
              <a:t>x2</a:t>
            </a:r>
            <a:r>
              <a:rPr lang="zh-CN" altLang="en-US" dirty="0" smtClean="0"/>
              <a:t>的系数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就是检验数。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960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982" y="311727"/>
            <a:ext cx="11294918" cy="617220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值要选最小的？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仍以课堂中的例子为例：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如上所示，</a:t>
            </a:r>
            <a:r>
              <a:rPr lang="zh-CN" altLang="en-US" sz="2400" dirty="0" smtClean="0"/>
              <a:t>非基变量表示基变量后，已定</a:t>
            </a:r>
            <a:r>
              <a:rPr lang="en-US" altLang="zh-CN" sz="2400" dirty="0" smtClean="0"/>
              <a:t>x2</a:t>
            </a:r>
            <a:r>
              <a:rPr lang="zh-CN" altLang="en-US" sz="2400" dirty="0" smtClean="0"/>
              <a:t>为入基变量，则</a:t>
            </a:r>
            <a:r>
              <a:rPr lang="en-US" altLang="zh-CN" sz="2400" dirty="0" smtClean="0"/>
              <a:t>x1</a:t>
            </a:r>
            <a:r>
              <a:rPr lang="zh-CN" altLang="en-US" sz="2400" dirty="0" smtClean="0"/>
              <a:t>仍为非基变量，在求基本可行解时，非基变量为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，则式子变为：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对于第一个约束条件，</a:t>
            </a:r>
            <a:r>
              <a:rPr lang="en-US" altLang="zh-CN" sz="2400" dirty="0" smtClean="0"/>
              <a:t>x2</a:t>
            </a:r>
            <a:r>
              <a:rPr lang="zh-CN" altLang="en-US" sz="2400" dirty="0" smtClean="0"/>
              <a:t>增加到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x3</a:t>
            </a:r>
            <a:r>
              <a:rPr lang="zh-CN" altLang="en-US" sz="2400" dirty="0" smtClean="0"/>
              <a:t>就变为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对于第三个约束条件，</a:t>
            </a:r>
            <a:r>
              <a:rPr lang="en-US" altLang="zh-CN" sz="2400" dirty="0" smtClean="0"/>
              <a:t>x2</a:t>
            </a:r>
            <a:r>
              <a:rPr lang="zh-CN" altLang="en-US" sz="2400" dirty="0" smtClean="0"/>
              <a:t>增加到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x5</a:t>
            </a:r>
            <a:r>
              <a:rPr lang="zh-CN" altLang="en-US" sz="2400" dirty="0" smtClean="0"/>
              <a:t>就变为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那么如果选</a:t>
            </a:r>
            <a:r>
              <a:rPr lang="en-US" altLang="zh-CN" sz="2400" dirty="0" smtClean="0"/>
              <a:t>x3</a:t>
            </a:r>
            <a:r>
              <a:rPr lang="zh-CN" altLang="en-US" sz="2400" dirty="0" smtClean="0"/>
              <a:t>为出基变量，</a:t>
            </a:r>
            <a:r>
              <a:rPr lang="en-US" altLang="zh-CN" sz="2400" dirty="0" smtClean="0"/>
              <a:t>x2</a:t>
            </a:r>
            <a:r>
              <a:rPr lang="zh-CN" altLang="en-US" sz="2400" dirty="0" smtClean="0"/>
              <a:t>就要增加到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，那么就不满足第三个约束条件了，因为这会使</a:t>
            </a:r>
            <a:r>
              <a:rPr lang="en-US" altLang="zh-CN" sz="2400" dirty="0" smtClean="0"/>
              <a:t>x5</a:t>
            </a:r>
            <a:r>
              <a:rPr lang="zh-CN" altLang="en-US" sz="2400" dirty="0" smtClean="0"/>
              <a:t>减少到负值。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综上所述，需要选值小的为出基变量。</a:t>
            </a:r>
            <a:endParaRPr lang="zh-CN" altLang="en-US" sz="2400" dirty="0" smtClean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560067" y="1198044"/>
                <a:ext cx="5795265" cy="13374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3=8−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4=16−4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1        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5=12−4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/>
                              </m:mr>
                            </m: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67" y="1198044"/>
                <a:ext cx="5795265" cy="13374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04204" y="3172245"/>
                <a:ext cx="5795265" cy="13374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3=8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2        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4=16   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         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5=12−4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/>
                              </m:mr>
                            </m: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04" y="3172245"/>
                <a:ext cx="5795265" cy="13374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41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470</Words>
  <Application>Microsoft Office PowerPoint</Application>
  <PresentationFormat>宽屏</PresentationFormat>
  <Paragraphs>90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主题</vt:lpstr>
      <vt:lpstr>单纯形法相关问题答疑</vt:lpstr>
      <vt:lpstr>相关问题：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单纯形法相关答疑</dc:title>
  <dc:creator>PC</dc:creator>
  <cp:lastModifiedBy>PC</cp:lastModifiedBy>
  <cp:revision>4</cp:revision>
  <dcterms:created xsi:type="dcterms:W3CDTF">2020-03-29T08:48:05Z</dcterms:created>
  <dcterms:modified xsi:type="dcterms:W3CDTF">2020-03-29T09:12:36Z</dcterms:modified>
</cp:coreProperties>
</file>