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/>
    <p:restoredTop sz="94648"/>
  </p:normalViewPr>
  <p:slideViewPr>
    <p:cSldViewPr snapToGrid="0">
      <p:cViewPr varScale="1">
        <p:scale>
          <a:sx n="86" d="100"/>
          <a:sy n="86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4:14:27.464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4:14:57.6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3192 8027,'65'-32'0,"-1"0"0,-7 7 0,0 1 0,-5 3 0,0 1 0,1 1 0,1-1 0,2-2 0,1-1 0,3 1 0,4-2 0,24-9 0,3-3 0,-9 2 0,1-2 0,-13 4 0,2-1 0,0-2-314,2-1 0,0-2 0,-1-2 0,3-3 0,-1-1 0,-2-3 314,-1 0 0,-2-2 0,0-1 0,0-3 0,-1-2 0,-1-2 0,1-2 0,-1-2 0,-3 0 0,-7 4 0,-1 1 0,-2 0 0,-1-2 0,-1 0 0,-1-2 0,-2 0 0,-2-2 0,0-1 0,4-6 0,-1-2 0,-1 0 0,-6 4 0,-2 0 0,-3 1 17,-5 4 0,-3 0 1,-2 1-1,13-30 0,-6 2-17,-12 13 0,-5 2 0,-4 11 0,-3 2 0,-6 4 0,-3 2 209,1-42 0,-45 28-209,-24 40 0,15 31 0,-4 11 0,-15 13 0,-2 9 0,-5 9 0,-2 8-137,18-7 1,-1 5 0,0 1-1,-1 0 1,-1 2 0,0 1 136,-1 3 0,0 2 0,0 0 0,-2 1 0,0 0 0,0 1 0,1 2 0,1 0 0,2-1 0,5-5 0,1-2 0,2 0 0,1 1 0,1 0 0,1 1 0,2-2 0,2 0 0,-1 2 0,-3 4 0,1 2 0,2-2 0,-13 17 0,5 0 186,6-2 1,6-3 0,12-16 0,3-2-187,1 2 0,4-1 0,5-6 0,3-1 0,-9 44 194,11-17 0,39-26-194,30-37 0,-7-25 0,5-9 0,16-8 0,2-7 0,9-14 0,0-7 0,-23 11 0,0-3 0,1-2 0,6-5 0,0-3 0,1-1-175,4-5 0,0-2 0,1-2 0,-15 16 1,0-2-1,1 1 0,0-2 175,2-1 0,0-2 0,1 0 0,-1 1 0,1-1 0,-1 0 0,1 0 0,-1 0 0,2-1 0,0 0 0,0 0 0,-3 3 0,11-11 0,-3 3 0,1 2 0,-3 1 0,1 2 0,-3 3 0,15-10 0,-2 3 102,-21 19 1,1 0 0,-1 2 0,15-10 0,-1 3-103,-4 5 0,1 2 0,-2 4 0,0 6 27,-11 13 0,-1 4 0,31-6 1,-10 24-28,-27 28 0,-28 30 0,-17-8 0,-8 4 0,-11 7 0,-7 3 0,-14 17 0,-6 0 0,-5-1 0,-4 0-108,15-24 0,-2 0 0,0 1 1,-3 3-1,-1 0 0,0 0 108,4-4 0,0-1 0,-1 0 0,-1 5 0,0 1 0,-1 0 0,-1 2 0,-1 0 0,3-1 0,-11 20 0,2-3 0,2-2 0,3-2 0,12-16 0,3-2 305,-1 2 0,2-2 0,5-10 0,3-1-305,1-2 0,2-1 0,-7 28 0,22-25 160,21-22 0,33-40-160,37-29 0,-31 9 0,0-5 0,10-10 0,1-3 0,6-6 0,1-2-104,-20 17 0,1 0 0,1-1 1,-1 0-1,0-1 0,1 0 104,1-1 0,1 0 0,-2 2 0,16-12 0,0 3 0,-1 3 0,0 3 0,-7 7 0,-1 2 180,4 2 0,-1 4 1,-9 7-1,-1 6-180,35 3 0,-20 23 0,-19 22 0,-15 25 0,-14 31 0,-6 7 0,-3 0 0,-1-8 0,6 4 0,6-7 0,14-12 336,16 3 1,28-18-337,-31-34 0,3-4 0,4-3 0,3-4 0,2-3 0,4-8 0,21-20 0,5-7 0,-24 7 0,-1 0 0,1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0E53B-60BC-18E9-6E46-7711ACDBE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FE074D-395B-2BA6-9E6E-6B4CBDAE4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1EEF49-D077-4D7B-A4CD-33FD8BE5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245F-6081-3740-B7F1-F5FDFDB79609}" type="datetimeFigureOut">
              <a:rPr kumimoji="1" lang="ko-KR" altLang="en-US" smtClean="0"/>
              <a:t>2023. 12. 20.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9962C-CF1B-0A58-9611-D2A3AD37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D822F-71FB-6301-585B-C84EA6A2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B28D-7CD9-4846-B2BF-DD2073C522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293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D3932-3815-0F37-B37C-765078C0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E088B5-9A76-CF72-84FF-1BBA17985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60118-60A8-BE2F-7CD2-AE9EFA5D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245F-6081-3740-B7F1-F5FDFDB79609}" type="datetimeFigureOut">
              <a:rPr kumimoji="1" lang="ko-KR" altLang="en-US" smtClean="0"/>
              <a:t>2023. 12. 20.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E9CF4-C300-519D-661A-0663540E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46884-B8B1-AC1E-ADF4-C348D120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B28D-7CD9-4846-B2BF-DD2073C522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075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04BB57-21F9-1CF8-87E9-809BA6E5B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27C081-D6C4-444E-6C20-2DF5CCFA8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265E1-4BA5-9D4A-0F61-D79EB7D6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245F-6081-3740-B7F1-F5FDFDB79609}" type="datetimeFigureOut">
              <a:rPr kumimoji="1" lang="ko-KR" altLang="en-US" smtClean="0"/>
              <a:t>2023. 12. 20.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F90A8-91FB-5A74-D8E2-2E93C5EE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D1E44-CE32-E496-1543-7E68A768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B28D-7CD9-4846-B2BF-DD2073C522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145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33A05-E738-84DD-9DF1-3C4A156C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6FFDE-3F10-4D9D-AEEB-891629D81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4D2E3-6E30-C12F-EE62-633991A2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245F-6081-3740-B7F1-F5FDFDB79609}" type="datetimeFigureOut">
              <a:rPr kumimoji="1" lang="ko-KR" altLang="en-US" smtClean="0"/>
              <a:t>2023. 12. 20.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745CF-27E0-8E01-043C-DC27C840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6E128-7852-2A75-4EFA-1C5DF9AF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B28D-7CD9-4846-B2BF-DD2073C522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092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7CFA2-A26A-0EC8-CDA9-ADE0DFAA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608590-F78A-A3DA-C8EE-4F7262594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0FED1-9550-E760-DC36-0D5C2FA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245F-6081-3740-B7F1-F5FDFDB79609}" type="datetimeFigureOut">
              <a:rPr kumimoji="1" lang="ko-KR" altLang="en-US" smtClean="0"/>
              <a:t>2023. 12. 20.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7D459-8A8B-46E3-5CC9-07FD017C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8713B-4B63-1E16-539D-DC99DF13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B28D-7CD9-4846-B2BF-DD2073C522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28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4F80-72DD-9CE4-BC0E-1FBBBEA6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B4EFE-1D96-0E49-5C31-E4A8050CB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408FAE-B90F-3625-0300-5700D03EF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F0ACCD-2C80-3CE3-D397-C0347702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245F-6081-3740-B7F1-F5FDFDB79609}" type="datetimeFigureOut">
              <a:rPr kumimoji="1" lang="ko-KR" altLang="en-US" smtClean="0"/>
              <a:t>2023. 12. 20.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1854F0-2888-6007-3652-FD14D434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CA340A-9384-56C8-FF13-BE0BF33B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B28D-7CD9-4846-B2BF-DD2073C522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496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481C9-E6A8-2A3B-B505-AB74632D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02F178-A89E-D9FE-6468-5C2599382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36D5B-B58C-0C6F-8FA4-45E4EA822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E9A5D7-DB78-D994-1582-1D276852D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0AE7F4-D83B-0142-E337-5B0F98305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20EDE1-C66B-B42B-A801-C101D10A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245F-6081-3740-B7F1-F5FDFDB79609}" type="datetimeFigureOut">
              <a:rPr kumimoji="1" lang="ko-KR" altLang="en-US" smtClean="0"/>
              <a:t>2023. 12. 20.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A324CD-0034-F5D9-27D4-90FB0465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033546-F233-2CF0-AAFF-6C58A4F2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B28D-7CD9-4846-B2BF-DD2073C522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672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2F1F2-9468-C515-1577-FA8F07D2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7BFAA3-0038-08BB-8C08-E3AA1D7F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245F-6081-3740-B7F1-F5FDFDB79609}" type="datetimeFigureOut">
              <a:rPr kumimoji="1" lang="ko-KR" altLang="en-US" smtClean="0"/>
              <a:t>2023. 12. 20.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EF4A8F-C9BE-AA6D-087A-C13D1A05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EDC659-696F-B8B9-C183-A55CF3E3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B28D-7CD9-4846-B2BF-DD2073C522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461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2D5061-2EA1-38EC-69B2-D4416FC9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245F-6081-3740-B7F1-F5FDFDB79609}" type="datetimeFigureOut">
              <a:rPr kumimoji="1" lang="ko-KR" altLang="en-US" smtClean="0"/>
              <a:t>2023. 12. 20.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5376E8-9D0F-A77C-87FF-8148C998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8379F0-AC94-FA08-8144-6BB6C8B6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B28D-7CD9-4846-B2BF-DD2073C522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977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E32E4-AB09-C462-97CC-1AB9AD81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945EE-512F-CB0D-B4E7-0CD6F265A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8C8570-F023-E997-F2AF-9561BC144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808D0C-8A3B-A5DB-E2B8-7C30EC76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245F-6081-3740-B7F1-F5FDFDB79609}" type="datetimeFigureOut">
              <a:rPr kumimoji="1" lang="ko-KR" altLang="en-US" smtClean="0"/>
              <a:t>2023. 12. 20.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E257AD-1D1C-B9B5-D8A1-A2E13162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2A692-BE35-4BC7-DEE7-D784E0D6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B28D-7CD9-4846-B2BF-DD2073C522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187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9DD59-3FBF-0766-82DC-0DC84C8B5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5785E3-82E8-592B-25AB-7B31DCEA0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4A2D0F-2FB8-541F-14C8-47753385B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B94306-00CF-43A4-7074-4D43788A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245F-6081-3740-B7F1-F5FDFDB79609}" type="datetimeFigureOut">
              <a:rPr kumimoji="1" lang="ko-KR" altLang="en-US" smtClean="0"/>
              <a:t>2023. 12. 20.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8D4CB5-B373-0391-28F1-62875F28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C8A1A-6ECC-F2EB-69C6-1F60FFB4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B28D-7CD9-4846-B2BF-DD2073C522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916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8485BF-D2BD-701E-B6A1-4829B3A6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29F58-AD62-8157-CAEF-08B9AE4A4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23C41E-D121-9655-E685-B812208F5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C245F-6081-3740-B7F1-F5FDFDB79609}" type="datetimeFigureOut">
              <a:rPr kumimoji="1" lang="ko-KR" altLang="en-US" smtClean="0"/>
              <a:t>2023. 12. 20.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9B9D4-869B-191F-2AF4-567DA3987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01412-C3E8-76BA-F24B-15DC0DAF6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B28D-7CD9-4846-B2BF-DD2073C522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278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BA5133B-3473-AD49-4077-91F47A64A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F1B48C-47C0-4E19-0374-9F4947C29DA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9068" y="-1999391"/>
            <a:ext cx="2044700" cy="812800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1A60D081-5094-D4B2-38F5-D11B1A750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1823" y="-5300272"/>
            <a:ext cx="6096000" cy="487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BF6D40-E628-1C53-6F28-5737B00F5537}"/>
              </a:ext>
            </a:extLst>
          </p:cNvPr>
          <p:cNvSpPr txBox="1"/>
          <p:nvPr/>
        </p:nvSpPr>
        <p:spPr>
          <a:xfrm>
            <a:off x="725567" y="-4171044"/>
            <a:ext cx="3891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5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Hello </a:t>
            </a:r>
            <a:r>
              <a:rPr kumimoji="1" lang="en-US" altLang="ko-KR" sz="54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GPTv</a:t>
            </a:r>
            <a:endParaRPr lang="ko-KR" altLang="en-US" sz="5400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B49F4A7B-AFC6-BFAF-8CF3-1DF6DFA3C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989F52-2DE8-023F-D253-FE885FA61247}"/>
              </a:ext>
            </a:extLst>
          </p:cNvPr>
          <p:cNvSpPr txBox="1"/>
          <p:nvPr/>
        </p:nvSpPr>
        <p:spPr>
          <a:xfrm>
            <a:off x="725566" y="-3155639"/>
            <a:ext cx="41162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5400" b="1" dirty="0" err="1">
                <a:solidFill>
                  <a:schemeClr val="bg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  <a:cs typeface="Oriya MN" pitchFamily="2" charset="0"/>
              </a:rPr>
              <a:t>HelloGPTv</a:t>
            </a:r>
            <a:endParaRPr lang="ko-KR" altLang="en-US" sz="5400" b="1" dirty="0">
              <a:latin typeface="Apple SD Gothic Neo Heavy" panose="02000300000000000000" pitchFamily="2" charset="-127"/>
              <a:ea typeface="Apple SD Gothic Neo Heavy" panose="02000300000000000000" pitchFamily="2" charset="-127"/>
              <a:cs typeface="Oriy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82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FC58481-BCAA-5C4C-D4C0-6C9BAFD0F882}"/>
                  </a:ext>
                </a:extLst>
              </p14:cNvPr>
              <p14:cNvContentPartPr/>
              <p14:nvPr/>
            </p14:nvContentPartPr>
            <p14:xfrm>
              <a:off x="2585786" y="-674428"/>
              <a:ext cx="36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FC58481-BCAA-5C4C-D4C0-6C9BAFD0F8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9786" y="-890428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2DE33A80-2365-F643-AB77-0BB11CE62280}"/>
                  </a:ext>
                </a:extLst>
              </p14:cNvPr>
              <p14:cNvContentPartPr/>
              <p14:nvPr/>
            </p14:nvContentPartPr>
            <p14:xfrm>
              <a:off x="4534106" y="2455412"/>
              <a:ext cx="2038320" cy="114948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2DE33A80-2365-F643-AB77-0BB11CE622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8626" y="2439932"/>
                <a:ext cx="2068920" cy="117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584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3861</TotalTime>
  <Words>3</Words>
  <Application>Microsoft Macintosh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맑은 고딕</vt:lpstr>
      <vt:lpstr>Apple SD Gothic Neo Heavy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이우재</dc:creator>
  <cp:lastModifiedBy>이우재</cp:lastModifiedBy>
  <cp:revision>1</cp:revision>
  <dcterms:created xsi:type="dcterms:W3CDTF">2023-12-20T12:31:19Z</dcterms:created>
  <dcterms:modified xsi:type="dcterms:W3CDTF">2023-12-23T04:53:04Z</dcterms:modified>
</cp:coreProperties>
</file>