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13041cd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13041cd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13041c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13041c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13041c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13041c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13041c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13041c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13041c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13041c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way to analyse objectively the data points associated with sickness in cows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way to correlate external factors to predict disease outbreaks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13041cd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13041cd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13041cd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13041c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distributed record of all data points tracking a cow from the farm to the end user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Farmers use our app to create profiles for their cows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Profile has unique id, height, weight, feed and health records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Unique id is used to track cow throughout the supply chain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algorithms aggregate data from external sources, like weather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transactions are private between the farmer and his transacting participant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provide Stats Canada with a platform to isolate this data according to filters and run statistical programs on them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13041cd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13041cd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13041cd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13041c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13041cd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13041cd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3733/ca.v064n02p9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56650" y="2764858"/>
            <a:ext cx="4242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87" y="1231175"/>
            <a:ext cx="6031374" cy="1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Logging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81775" y="1101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Status quo: RFID tag with mobile input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79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604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3402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</a:t>
            </a:r>
            <a:endParaRPr sz="36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443025" y="1300150"/>
            <a:ext cx="4653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Luis Victoria: luisvictoriajr@gmail.com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Sarhaan Gulati: sarhaangulati737@gmail.com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Ryan Vo: minhvoryan@gmail.com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Avinash Rantnani: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Shiraz Khan: khan.shiraza@gmail.com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200" y="150097"/>
            <a:ext cx="3965425" cy="8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Intro and Background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Problem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Strategy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Solution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Live Demo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Developed a platform to enable real-time </a:t>
            </a:r>
            <a:r>
              <a:rPr lang="en" sz="1800"/>
              <a:t>traceability of cows and monitoring of diseases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 to end blockchain based technology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Hyperledger Fabric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“Industry fragmentation”</a:t>
            </a:r>
            <a:endParaRPr sz="18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Disease outbreaks → Farms shut down &amp; products recalled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 real time identification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Root of sickness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Correlation factors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Affected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“Estimated the total losses from a disease outbreak in the US would exceed $266B” </a:t>
            </a:r>
            <a:r>
              <a:rPr baseline="30000" i="1" lang="en" sz="1800"/>
              <a:t>[1]</a:t>
            </a:r>
            <a:endParaRPr baseline="30000" i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Van Eenennaam A, Weber K, Cooprider K, Drake D. 2010. Integrated data-collection system tracks beef cattle from conception to carcass. Calif Agr 64(2):94-100.</a:t>
            </a:r>
            <a:r>
              <a:rPr lang="en" sz="1000" u="sng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https://doi.org/10.3733/ca.v064n02p94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Strategy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487" y="3314625"/>
            <a:ext cx="2833625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strategy is to deploy a minimum viable product, get feedback from the farmers, transacting entities, and Statistics Canada and make continuous changes.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transacting entities in our prototype covers transactions between the farmers and the feedlot and the feedlot and distributors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creating a complete platform for cows, we will create platforms for other livestock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Timeline of full cover: 2 years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957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499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Profile for each cow: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Identification number (asset address)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 of birth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Health records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records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...to be expanded at each transaction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Profile for each node (Farmer/Feed Lot/etc.):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License number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Metadata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Different levels of authority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transactions are private between the farmer and the transacting participant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provide Stats Canada with a platform to isolate this data according to filters and run statistical programs on them</a:t>
            </a:r>
            <a:endParaRPr sz="1500"/>
          </a:p>
        </p:txBody>
      </p:sp>
      <p:sp>
        <p:nvSpPr>
          <p:cNvPr id="97" name="Google Shape;97;p18"/>
          <p:cNvSpPr txBox="1"/>
          <p:nvPr/>
        </p:nvSpPr>
        <p:spPr>
          <a:xfrm>
            <a:off x="0" y="1925050"/>
            <a:ext cx="42696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distributed record of lifetime tracking for each cattle using a private blockchain network”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-16650" y="4713200"/>
            <a:ext cx="4389600" cy="9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/>
        </p:nvSpPr>
        <p:spPr>
          <a:xfrm>
            <a:off x="50025" y="4773275"/>
            <a:ext cx="980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Farmer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113050" y="4773275"/>
            <a:ext cx="980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Feedlot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176075" y="4773275"/>
            <a:ext cx="1076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Distributor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252175" y="4773275"/>
            <a:ext cx="1076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Hyperledger Fabric (prototype)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(data extraction)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DISEASE OUTBREAK DETECTION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970000"/>
            <a:ext cx="4060000" cy="24331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2674700"/>
            <a:ext cx="4312800" cy="250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75" y="1970012"/>
            <a:ext cx="4060000" cy="2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Logging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81775" y="1101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Status quo: RFID tag with mobile input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(minimize OCM for Farmer)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75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600" y="152400"/>
            <a:ext cx="2204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