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E735-1796-4C9C-269C-699784AEF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51C4-7F82-56FE-E303-3D1CA70D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6FE9-C7D9-05FF-4557-A183AAD3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B830-B5D3-A4AC-D6DA-275A6DDD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E8E1-3E28-8ABF-122F-37A4093D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A45D-08B4-EA8E-3BBC-887FF69C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C81C-B706-013C-62A5-EA9D39D2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9FB1-6346-65FA-12A3-4785310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4CC4-B87C-1831-4DA5-BF0BCF35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96CA-E156-BBE9-281D-23B9513E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AF66C-829C-2682-66A5-7704C962A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D60-2F8D-8E01-71E9-E9E4C181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D346-52B2-266F-823B-0716A15B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42B1-9641-7D3D-EAFA-F8AA9C06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3F70-935A-850C-9072-3AA000F5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6EF3-9C60-5A55-2F72-E4D565E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868E-15A8-66BD-A63B-AC62F860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489A-D743-11ED-AD4B-9E8DF72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BF93-A364-A8D6-40E3-ED8440C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953E-6720-1DC0-4C47-6479DB5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2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020E-BE21-0B03-3844-E1207A5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B5C7-B1E6-3448-478F-B4E60620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87C1-827A-8FF1-B1E0-2F70BDD4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C451-7006-2D7F-5DF7-E96A4B8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5678-CD5C-2ACB-5DFB-E9AB1FC2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ED8-3A0A-1E8C-33B5-8181EB5D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E632-8CAF-68CB-8DB5-2E1142FA3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05C74-09ED-9CC3-3D77-42B16A4F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B9713-ACB0-C065-C7E9-D51A37C9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070F3-234F-08C3-03BC-126294BF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37EE-E480-CF76-A31B-A6D1591E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0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747F-E090-408B-215E-567DE212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629D-A544-1361-00D8-BD9E5149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C0F0-8B1A-6CCE-A175-0870BE9B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35BD5-90BC-C35E-EC98-7CCC85B32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4CD3A-7328-96A0-A1E0-04E98067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CAC35-7ED5-D3D4-2A05-9329DADD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52AD-1787-3C5B-C74B-5295A0DB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4084E-C773-9796-2876-8E6A3DE3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0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977E-6042-37B2-AD79-20325430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45178-88E4-45B8-AC41-83416C88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D283C-A320-F9AA-C801-324A16A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B66C-DEB8-B68A-6C59-2AA57CF6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F7121-4FD7-460E-A84D-CA48CB2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6454C-E9CB-4BC7-D64D-A9DCC351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3AD14-15AA-A7AD-9338-834B517C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0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ACA9-5EE8-6FE5-91D4-13F426F1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B6D4-8678-D9EB-09EA-F0C48E08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5A02F-5221-477A-AAB0-D8CD9AA7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2CCB-E9ED-3E0B-7CE8-84B64965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599A-D157-CBCE-50E1-11813545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3302-31BE-DCE1-78EA-3F67D45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2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A868-4B84-96C5-02C8-B62954C0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2689C-A403-00BE-96B6-253D5839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5EEE9-7105-F124-BF95-6011BF0D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4095-3E7D-8DC4-15E5-F2EE7A5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FC3B-5B05-2AC1-8776-407EAF30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0FB1E-1368-8397-262B-C811A6A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7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4D8D1-C898-394A-A514-ECCD2458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7D3C-2382-896B-800E-7E7B79ED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82B6-64F6-9ABC-6F38-725706089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33F09-B406-4BCA-8518-A9FEDECB2D8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FEB1-BE66-943D-1ED7-C762C64F2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C70D-9C12-A99C-4913-2E6FDB59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84E7B-48C2-4981-A23C-37633610F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4AD5-E7A5-4933-EB95-33754E316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INTERNAL ASSESSMENT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F055F-1DD4-1B68-1877-EF892FC8D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–Dheeraj Bhardwaj</a:t>
            </a:r>
          </a:p>
          <a:p>
            <a:r>
              <a:rPr lang="en-IN" dirty="0"/>
              <a:t>EM_ID-4359</a:t>
            </a:r>
          </a:p>
        </p:txBody>
      </p:sp>
    </p:spTree>
    <p:extLst>
      <p:ext uri="{BB962C8B-B14F-4D97-AF65-F5344CB8AC3E}">
        <p14:creationId xmlns:p14="http://schemas.microsoft.com/office/powerpoint/2010/main" val="187975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B2E1-12C6-4CF1-CC16-04B6854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9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B0AF53-16C1-FFDD-BD9C-C6294B55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4847"/>
            <a:ext cx="9421540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EF187-47B1-44A4-74DC-98E6EA6F4A99}"/>
              </a:ext>
            </a:extLst>
          </p:cNvPr>
          <p:cNvSpPr txBox="1"/>
          <p:nvPr/>
        </p:nvSpPr>
        <p:spPr>
          <a:xfrm>
            <a:off x="2354317" y="6064469"/>
            <a:ext cx="389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Black have more diversity in ethnicity.</a:t>
            </a:r>
          </a:p>
        </p:txBody>
      </p:sp>
    </p:spTree>
    <p:extLst>
      <p:ext uri="{BB962C8B-B14F-4D97-AF65-F5344CB8AC3E}">
        <p14:creationId xmlns:p14="http://schemas.microsoft.com/office/powerpoint/2010/main" val="264137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AC38-2A1A-6D9A-C2B8-71BAB9AE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9397-7B5D-7601-6484-F82C3AF0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4936-4F62-F38F-CDD0-9D16995A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Que1:Gender and Ethnicity Distribution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2E97E1-C516-862A-F79A-BF87BC43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9" y="1860468"/>
            <a:ext cx="2772162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B381C-6B45-6606-E25B-211CAF599BDC}"/>
              </a:ext>
            </a:extLst>
          </p:cNvPr>
          <p:cNvSpPr txBox="1"/>
          <p:nvPr/>
        </p:nvSpPr>
        <p:spPr>
          <a:xfrm>
            <a:off x="5303520" y="1860468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is shown</a:t>
            </a:r>
          </a:p>
        </p:txBody>
      </p:sp>
    </p:spTree>
    <p:extLst>
      <p:ext uri="{BB962C8B-B14F-4D97-AF65-F5344CB8AC3E}">
        <p14:creationId xmlns:p14="http://schemas.microsoft.com/office/powerpoint/2010/main" val="235501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18-2056-15CD-B953-C7855842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85F1-A872-49E1-0429-098DA882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6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2451-AFA2-34DE-03AA-006ACFD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Que3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121F7-96EA-EB52-0FC1-F583F3E15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8" y="1317922"/>
            <a:ext cx="3858163" cy="2562583"/>
          </a:xfrm>
        </p:spPr>
      </p:pic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E6F0788-A309-6DC5-2B71-C7AF1798D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63" y="555815"/>
            <a:ext cx="6811326" cy="408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87CC8-E6C3-95EF-94AE-70EDA6F17667}"/>
              </a:ext>
            </a:extLst>
          </p:cNvPr>
          <p:cNvSpPr txBox="1"/>
          <p:nvPr/>
        </p:nvSpPr>
        <p:spPr>
          <a:xfrm>
            <a:off x="619760" y="540512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not major differences in average salaries of different department.</a:t>
            </a:r>
          </a:p>
        </p:txBody>
      </p:sp>
    </p:spTree>
    <p:extLst>
      <p:ext uri="{BB962C8B-B14F-4D97-AF65-F5344CB8AC3E}">
        <p14:creationId xmlns:p14="http://schemas.microsoft.com/office/powerpoint/2010/main" val="382614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FC9D-11EF-60EA-5403-7BDF0C4F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4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9FCDC6-FE76-108E-65EB-EF039D18C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322051"/>
            <a:ext cx="6038400" cy="3366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82B8F-548A-9523-8629-3FE9EEEE223E}"/>
              </a:ext>
            </a:extLst>
          </p:cNvPr>
          <p:cNvSpPr txBox="1"/>
          <p:nvPr/>
        </p:nvSpPr>
        <p:spPr>
          <a:xfrm>
            <a:off x="701040" y="5384800"/>
            <a:ext cx="102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United States is having highest no. of employees.</a:t>
            </a:r>
          </a:p>
        </p:txBody>
      </p:sp>
    </p:spTree>
    <p:extLst>
      <p:ext uri="{BB962C8B-B14F-4D97-AF65-F5344CB8AC3E}">
        <p14:creationId xmlns:p14="http://schemas.microsoft.com/office/powerpoint/2010/main" val="108708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9D67-F5C3-6E2E-51D4-A8B02DF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5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E07F9E-E8B7-2FC6-B8F3-585942180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457559"/>
            <a:ext cx="5908221" cy="32582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617BE-BA79-D1AD-B62C-C403F44BB32E}"/>
              </a:ext>
            </a:extLst>
          </p:cNvPr>
          <p:cNvSpPr txBox="1"/>
          <p:nvPr/>
        </p:nvSpPr>
        <p:spPr>
          <a:xfrm>
            <a:off x="1158240" y="5415280"/>
            <a:ext cx="9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common age range among the employees is 40 to 54 .</a:t>
            </a:r>
          </a:p>
        </p:txBody>
      </p:sp>
    </p:spTree>
    <p:extLst>
      <p:ext uri="{BB962C8B-B14F-4D97-AF65-F5344CB8AC3E}">
        <p14:creationId xmlns:p14="http://schemas.microsoft.com/office/powerpoint/2010/main" val="37047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665B-56AE-DF5E-891E-E33DC715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6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close-up of a blue and black text&#10;&#10;Description automatically generated">
            <a:extLst>
              <a:ext uri="{FF2B5EF4-FFF2-40B4-BE49-F238E27FC236}">
                <a16:creationId xmlns:a16="http://schemas.microsoft.com/office/drawing/2014/main" id="{F60A8CCC-9191-0666-8A9D-B0919145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5" y="1838961"/>
            <a:ext cx="6510126" cy="2524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54D6F-C84F-9FA2-69C2-42BA533AA04F}"/>
              </a:ext>
            </a:extLst>
          </p:cNvPr>
          <p:cNvSpPr txBox="1"/>
          <p:nvPr/>
        </p:nvSpPr>
        <p:spPr>
          <a:xfrm>
            <a:off x="1097280" y="5120640"/>
            <a:ext cx="818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bonus given is 9%.</a:t>
            </a:r>
          </a:p>
        </p:txBody>
      </p:sp>
    </p:spTree>
    <p:extLst>
      <p:ext uri="{BB962C8B-B14F-4D97-AF65-F5344CB8AC3E}">
        <p14:creationId xmlns:p14="http://schemas.microsoft.com/office/powerpoint/2010/main" val="84215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6895-FBD1-75D2-648A-750E6E9E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7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373A261-8C0B-A32E-68E3-BE0DB6D6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20" y="1351280"/>
            <a:ext cx="6765589" cy="21567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C2618-65DC-C41D-4463-B57B9DEBA340}"/>
              </a:ext>
            </a:extLst>
          </p:cNvPr>
          <p:cNvSpPr txBox="1"/>
          <p:nvPr/>
        </p:nvSpPr>
        <p:spPr>
          <a:xfrm>
            <a:off x="1737360" y="5029200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Director.</a:t>
            </a:r>
          </a:p>
        </p:txBody>
      </p:sp>
    </p:spTree>
    <p:extLst>
      <p:ext uri="{BB962C8B-B14F-4D97-AF65-F5344CB8AC3E}">
        <p14:creationId xmlns:p14="http://schemas.microsoft.com/office/powerpoint/2010/main" val="51654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AFFF-0D35-BF46-7376-2FD0608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AFBB-EE88-AC1A-A9FC-9A52C57D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9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INTERNAL ASSESSMENT 1</vt:lpstr>
      <vt:lpstr>Que1:Gender and Ethnicity Distribution</vt:lpstr>
      <vt:lpstr>Que 2 </vt:lpstr>
      <vt:lpstr>Que3 </vt:lpstr>
      <vt:lpstr>Que 4 </vt:lpstr>
      <vt:lpstr>Que 5 </vt:lpstr>
      <vt:lpstr>Que 6 </vt:lpstr>
      <vt:lpstr>Que 7 </vt:lpstr>
      <vt:lpstr>Que 8</vt:lpstr>
      <vt:lpstr>Que 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 1</dc:title>
  <dc:creator>Dheeraj Bhardwaj</dc:creator>
  <cp:lastModifiedBy>Dheeraj Bhardwaj</cp:lastModifiedBy>
  <cp:revision>5</cp:revision>
  <dcterms:created xsi:type="dcterms:W3CDTF">2024-03-29T05:22:26Z</dcterms:created>
  <dcterms:modified xsi:type="dcterms:W3CDTF">2024-03-29T06:12:26Z</dcterms:modified>
</cp:coreProperties>
</file>