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4A40-5A61-A552-0484-B988458CA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59D4D-02A8-5E66-0E2B-62BBA968E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D82A-82A2-014E-414F-6C990BA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74A0-0E8E-9563-9123-BF7A6685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8CC-16C9-02EE-143E-C12E2A9E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904B-DB43-C607-C50E-5EE58B1F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0660-16EC-8584-F950-378BEBFB6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449-C263-368F-B108-B11B56F2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9309-B616-57D4-6697-5776EE2D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3403-3937-A5F5-D595-4FBACF8B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457B2-660F-D1D0-9142-1137C8225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6D64F-6634-EDA0-CE09-49D53780C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BD20-B4BD-C0A2-87B5-65F917F0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9126-F8B9-5700-31FF-A73E8E39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172AE-E347-EAF9-B433-996DAEDC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93CF-0803-6008-4FCB-EF7DF135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9779-D97A-8A29-2623-4A5F9CC4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9C1B-0DC3-F69C-EEEC-21BA7669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0960-4451-326D-B073-B90ED111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8A8D-F608-5130-8B8B-CEAF903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B754-3C58-6E42-AB82-66C616A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C395-7352-DD21-6895-3E877C42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1100-9FE0-C2CF-D6EA-B74520C2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E258-4C15-D076-27AF-23F680B2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11D7-001D-5D48-7D5F-EFB2C801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B02A-5F9B-C5EA-AD9D-9B80B8C7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9D7D-10A7-3B2B-0DBD-555FA769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14D52-1585-A8F7-349E-D22BEBD5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15B4-7F87-8EAF-4456-366ECF4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F933-C2C7-2A35-D552-835C6F5B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7710-A78E-CEDF-306F-B6182491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1E6B-43F4-B040-5E23-FC6C9D08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D921-647A-799D-88B7-19049D9F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D144-74BC-7DCD-89E8-203CE76F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EBBC-AF78-ACD1-7B34-0BDEE789B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EDF14-F99C-C09D-DAC6-38FFE841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DAD6-1839-C37E-F6E7-9E9FD6CA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6DB16-A693-5D52-2D20-E25F79C5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A1340-A291-B6C5-8053-A46874E5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B593-FAA4-F678-03B0-197FC578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7B9EB-1249-ED7F-97AB-D7F91F94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A8E7-0434-D5CF-2BDB-D370272C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EF9F-0FC5-C43C-9B8F-5E3FDB3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7BB00-13CF-0C3B-BFA0-7D885A99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6E9C-2A48-062E-4E17-CCDEF112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86E20-9895-FEB2-EB38-F80EEFC2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723-D797-C545-A4ED-6D5F541D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C015-24E5-2AAD-B51A-B409DE1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0BAD-4419-95C5-53BE-713168233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C7148-0415-1023-BC5D-079990D2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95CA7-C727-4C11-07CA-5BACE63D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CB34-A027-DB24-8E73-0844536F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5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3EA4-8425-6344-6D21-7DEB9A64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E838-1265-E8F4-7DF3-76877D67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266C-B7DA-C3E3-A509-134469D9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23676-F148-32D4-7B5F-32AC5EF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F0A2D-4835-5434-61B1-06A2668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579D-9EB4-ABB2-5117-89BFFE5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00A5E-1836-18E9-C79F-2FB45A46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F84D-945C-217B-401A-F10A9662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CCBF-1E1A-DE82-2A78-297321FC4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E37BA-40A2-4877-8C5C-B5409814286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6D6C-D15E-0BA3-7E4D-0D81C12AF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6E2E-7E23-D7BE-6BEF-363196DFE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FFFD6-3C8B-4C3C-977F-2ADE00A1F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8C36-65D7-1FC1-A368-0DFC39AA2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masis MT Pro Black" panose="020F0502020204030204" pitchFamily="18" charset="0"/>
              </a:rPr>
              <a:t>Excel Final </a:t>
            </a:r>
            <a:br>
              <a:rPr lang="en-IN" dirty="0">
                <a:latin typeface="Amasis MT Pro Black" panose="020F0502020204030204" pitchFamily="18" charset="0"/>
              </a:rPr>
            </a:br>
            <a:r>
              <a:rPr lang="en-IN" dirty="0">
                <a:latin typeface="Amasis MT Pro Black" panose="020F0502020204030204" pitchFamily="18" charset="0"/>
              </a:rPr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666E3-4087-4666-8546-863199172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Name – Dheeraj Bhardwaj</a:t>
            </a:r>
          </a:p>
          <a:p>
            <a:pPr algn="l"/>
            <a:r>
              <a:rPr lang="en-IN" dirty="0"/>
              <a:t>Em ID – 459</a:t>
            </a:r>
          </a:p>
          <a:p>
            <a:pPr algn="l"/>
            <a:r>
              <a:rPr lang="en-IN" dirty="0"/>
              <a:t>Date- </a:t>
            </a:r>
          </a:p>
        </p:txBody>
      </p:sp>
    </p:spTree>
    <p:extLst>
      <p:ext uri="{BB962C8B-B14F-4D97-AF65-F5344CB8AC3E}">
        <p14:creationId xmlns:p14="http://schemas.microsoft.com/office/powerpoint/2010/main" val="271545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3E3D-938E-D5B5-1816-666C38A4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board</a:t>
            </a:r>
            <a:endParaRPr lang="en-IN" dirty="0"/>
          </a:p>
        </p:txBody>
      </p:sp>
      <p:pic>
        <p:nvPicPr>
          <p:cNvPr id="5" name="Content Placeholder 4" descr="A screenshot of a dashboard">
            <a:extLst>
              <a:ext uri="{FF2B5EF4-FFF2-40B4-BE49-F238E27FC236}">
                <a16:creationId xmlns:a16="http://schemas.microsoft.com/office/drawing/2014/main" id="{3646F176-6429-4996-BC44-577DBABD5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853"/>
            <a:ext cx="8039497" cy="5174308"/>
          </a:xfrm>
        </p:spPr>
      </p:pic>
    </p:spTree>
    <p:extLst>
      <p:ext uri="{BB962C8B-B14F-4D97-AF65-F5344CB8AC3E}">
        <p14:creationId xmlns:p14="http://schemas.microsoft.com/office/powerpoint/2010/main" val="408011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ashboard">
            <a:extLst>
              <a:ext uri="{FF2B5EF4-FFF2-40B4-BE49-F238E27FC236}">
                <a16:creationId xmlns:a16="http://schemas.microsoft.com/office/drawing/2014/main" id="{A86D1289-F6AE-DA27-C54B-9863801F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3" y="236311"/>
            <a:ext cx="8006787" cy="6336923"/>
          </a:xfrm>
        </p:spPr>
      </p:pic>
    </p:spTree>
    <p:extLst>
      <p:ext uri="{BB962C8B-B14F-4D97-AF65-F5344CB8AC3E}">
        <p14:creationId xmlns:p14="http://schemas.microsoft.com/office/powerpoint/2010/main" val="163140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 dashboard">
            <a:extLst>
              <a:ext uri="{FF2B5EF4-FFF2-40B4-BE49-F238E27FC236}">
                <a16:creationId xmlns:a16="http://schemas.microsoft.com/office/drawing/2014/main" id="{0533F04F-1752-C89C-C63E-BFC798151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4" y="214538"/>
            <a:ext cx="8415622" cy="62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7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581BBD50-C2DD-AA47-F7EA-8122C4501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332117"/>
            <a:ext cx="10787744" cy="62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STUDY-1</a:t>
            </a:r>
          </a:p>
        </p:txBody>
      </p:sp>
      <p:pic>
        <p:nvPicPr>
          <p:cNvPr id="5" name="Content Placeholder 4" descr="A screenshot of a grid&#10;&#10;Description automatically generated">
            <a:extLst>
              <a:ext uri="{FF2B5EF4-FFF2-40B4-BE49-F238E27FC236}">
                <a16:creationId xmlns:a16="http://schemas.microsoft.com/office/drawing/2014/main" id="{0FDDBE2D-9FB6-03E5-9425-1849A8A12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690688"/>
            <a:ext cx="1114581" cy="151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B2709-DE24-41A0-65AD-C44A7D839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065053"/>
            <a:ext cx="4877481" cy="390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79F64-2E9E-F7BD-CD10-339ACD039EE9}"/>
              </a:ext>
            </a:extLst>
          </p:cNvPr>
          <p:cNvSpPr txBox="1"/>
          <p:nvPr/>
        </p:nvSpPr>
        <p:spPr>
          <a:xfrm>
            <a:off x="3048000" y="1915886"/>
            <a:ext cx="735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lead time with above formula.</a:t>
            </a:r>
          </a:p>
          <a:p>
            <a:r>
              <a:rPr lang="en-US" dirty="0"/>
              <a:t>Average =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24.038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1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59A59-10F2-8A6C-55BE-8A460509F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14" y="1916699"/>
            <a:ext cx="3659007" cy="4288099"/>
          </a:xfrm>
        </p:spPr>
      </p:pic>
    </p:spTree>
    <p:extLst>
      <p:ext uri="{BB962C8B-B14F-4D97-AF65-F5344CB8AC3E}">
        <p14:creationId xmlns:p14="http://schemas.microsoft.com/office/powerpoint/2010/main" val="415937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DF991-53D6-650C-6B0D-CAFE1BDF7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08" y="1690688"/>
            <a:ext cx="6134956" cy="41534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352E8-AC8E-6CB1-F1FF-9E1FE3862F4B}"/>
              </a:ext>
            </a:extLst>
          </p:cNvPr>
          <p:cNvSpPr txBox="1"/>
          <p:nvPr/>
        </p:nvSpPr>
        <p:spPr>
          <a:xfrm>
            <a:off x="7805057" y="1774371"/>
            <a:ext cx="3548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 Rush job take 0.58 </a:t>
            </a:r>
            <a:r>
              <a:rPr lang="en-US" dirty="0" err="1"/>
              <a:t>hr</a:t>
            </a:r>
            <a:r>
              <a:rPr lang="en-US" dirty="0"/>
              <a:t> for completion.</a:t>
            </a:r>
          </a:p>
          <a:p>
            <a:endParaRPr lang="en-US" dirty="0"/>
          </a:p>
          <a:p>
            <a:r>
              <a:rPr lang="en-US" dirty="0"/>
              <a:t>And non rush job take .792 </a:t>
            </a:r>
            <a:r>
              <a:rPr lang="en-US" dirty="0" err="1"/>
              <a:t>hr</a:t>
            </a:r>
            <a:r>
              <a:rPr lang="en-US" dirty="0"/>
              <a:t> for completion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tells that worker works faster on jobs categorized as rush job.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87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C854B-8A2A-A814-85E0-A6D385DA1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315" y="1479348"/>
            <a:ext cx="8199784" cy="4933203"/>
          </a:xfrm>
        </p:spPr>
      </p:pic>
    </p:spTree>
    <p:extLst>
      <p:ext uri="{BB962C8B-B14F-4D97-AF65-F5344CB8AC3E}">
        <p14:creationId xmlns:p14="http://schemas.microsoft.com/office/powerpoint/2010/main" val="16290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AF495-31E2-88AB-FCFA-B3F67E88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65" y="1690688"/>
            <a:ext cx="6925642" cy="4143953"/>
          </a:xfrm>
        </p:spPr>
      </p:pic>
    </p:spTree>
    <p:extLst>
      <p:ext uri="{BB962C8B-B14F-4D97-AF65-F5344CB8AC3E}">
        <p14:creationId xmlns:p14="http://schemas.microsoft.com/office/powerpoint/2010/main" val="120473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E6918-A28C-635A-77DA-6423AB041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42" y="1458686"/>
            <a:ext cx="4599614" cy="15023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2C009-BA4D-9D87-C4FF-68042F9B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77" y="1240972"/>
            <a:ext cx="5224401" cy="3123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CDD56B-37EE-EF3D-5C02-703C5567E98E}"/>
              </a:ext>
            </a:extLst>
          </p:cNvPr>
          <p:cNvSpPr txBox="1"/>
          <p:nvPr/>
        </p:nvSpPr>
        <p:spPr>
          <a:xfrm>
            <a:off x="838200" y="5018314"/>
            <a:ext cx="93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strong relation between them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5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18227-9606-EA00-64F4-2479AB632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15" y="1395128"/>
            <a:ext cx="6687483" cy="4067743"/>
          </a:xfrm>
        </p:spPr>
      </p:pic>
    </p:spTree>
    <p:extLst>
      <p:ext uri="{BB962C8B-B14F-4D97-AF65-F5344CB8AC3E}">
        <p14:creationId xmlns:p14="http://schemas.microsoft.com/office/powerpoint/2010/main" val="93991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0B5-0555-8A42-DDF6-F77C163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STUDY- 8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97CD9-48E1-6693-083C-B7D61B6FB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969" y="1981712"/>
            <a:ext cx="6716062" cy="4039164"/>
          </a:xfrm>
        </p:spPr>
      </p:pic>
    </p:spTree>
    <p:extLst>
      <p:ext uri="{BB962C8B-B14F-4D97-AF65-F5344CB8AC3E}">
        <p14:creationId xmlns:p14="http://schemas.microsoft.com/office/powerpoint/2010/main" val="389876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87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Amasis MT Pro Black</vt:lpstr>
      <vt:lpstr>Aptos</vt:lpstr>
      <vt:lpstr>Aptos Display</vt:lpstr>
      <vt:lpstr>Arial</vt:lpstr>
      <vt:lpstr>Calibri</vt:lpstr>
      <vt:lpstr>Office Theme</vt:lpstr>
      <vt:lpstr>Excel Final  Assessment</vt:lpstr>
      <vt:lpstr>CASE STUDY-1</vt:lpstr>
      <vt:lpstr>CASE STUDY- 2</vt:lpstr>
      <vt:lpstr>CASE STUDY-3</vt:lpstr>
      <vt:lpstr>CASE STUDY- 4</vt:lpstr>
      <vt:lpstr>CASE STUDY- 5</vt:lpstr>
      <vt:lpstr>CASE STUDY- 6</vt:lpstr>
      <vt:lpstr>CASE STUDY- 7</vt:lpstr>
      <vt:lpstr>CASE STUDY- 8</vt:lpstr>
      <vt:lpstr>Dash 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 Assessment</dc:title>
  <dc:creator>Dheeraj Bhardwaj</dc:creator>
  <cp:lastModifiedBy>Dheeraj Bhardwaj</cp:lastModifiedBy>
  <cp:revision>5</cp:revision>
  <dcterms:created xsi:type="dcterms:W3CDTF">2024-04-02T04:20:28Z</dcterms:created>
  <dcterms:modified xsi:type="dcterms:W3CDTF">2024-04-02T11:16:24Z</dcterms:modified>
</cp:coreProperties>
</file>