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C1FB-F43B-73A2-1304-641DFE292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9600-AFDC-B221-1B41-AB434E92F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7D53-8B54-2AE6-5CD7-607DC8F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FB71-D0AD-1137-9FCD-24B4301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D41B-1D4B-0870-019B-6F3F0EB6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2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9937-171D-8C57-BA38-D76267AA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39C8-493F-BE40-D630-4990D744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E8E7-606B-59F7-7E1E-3B2CDF0A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3C5E-1A37-1FC8-9EC2-AC42F3BE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0B5A-8B2E-442C-136D-3CA1A523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8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FF64F-55D0-29C7-8235-4F176EF7F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E325-5B34-9181-C037-CDAC6D00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BA0D8-C1AD-7630-AE00-EA47948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6301-670D-2A21-2FCD-000CEAB0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9B54-3C65-FB2B-00CB-714DB8EA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151E-C841-4D4E-7557-C6C0C706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46AA-0BAD-B27A-5410-AAA553C9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C351-F4E5-E7E1-E810-42FB2A38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3072-7D8A-D193-2DE2-78102828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4DACE-E29E-893F-E847-6044D243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3589-67F8-553E-82C6-EC58836C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4BB1-AC29-2C95-F028-354BBAC6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0594-38FB-884B-B608-F42157CE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EED9-41D0-724D-6342-4CA0D373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8A32-852C-0567-2D37-E478879E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9432-EBC0-5B94-E1C2-B4E0FFA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FDF7-FB19-A31A-B940-406F4DEF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BD274-575D-A746-FDF0-A4F2CD068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0DC8-E58F-CDE6-2FD6-047F018B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812-EF43-E9A8-1212-C330AC3F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87F9-513E-9431-D981-34454B03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4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6B04-0632-8A82-BB4D-514F1EA8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C416-7D86-1162-8CA4-6EA78559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C8C4-1D16-B37E-3EF8-658414DDD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AE1BF-459B-FF32-EEE4-76B5622FC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A94DA-D15B-7BA3-8A57-984DA61E5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A577D-8918-C3F8-BA6B-E66270C9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BBB3D-90B0-B4C3-A858-A1A86342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CE4F8-7283-0675-353D-2A6E09D5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CBCD-C495-55C3-3CF2-D8EE505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1572A-9335-65BE-BA6F-F6FFB1D2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AA216-BDAD-AC74-D520-17EE0814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963DD-60AE-E47B-41C8-85C68C1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9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0E717-02D3-61F2-E5AB-7414EEAE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966BB-88D1-2393-3537-3BA1975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E4402-4AD1-C7B5-DE14-5F626CDA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2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C496-1579-421B-B3C7-96F284D3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B92A-81CF-D4F6-4FFB-919B6EC3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8442-12BF-5DA9-75CB-83BC1304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3D53F-A9D5-5235-2859-46B5A38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135E0-810C-2F6B-D481-F6EF7248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86EC0-E70F-72FE-E139-FF400152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2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A0ED-EAF9-6CB9-FBAB-B74E9C74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0236C-10A5-2153-697F-58AC6AE8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132D-48B7-B369-2BF0-32D872873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E0D4-31B9-6222-570D-C2C0BD2C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35610-1CEB-D1CD-FE83-9D4DC0EF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829C-E0AA-0157-1F99-73CAB6A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7457A-96A2-CD35-5320-5CB8DB2D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7B21-FAAA-0EC8-C6F8-9134E4CD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EC4B-F2C4-5CB6-9CC2-D391AF2C6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14CBF-8E46-4537-BBF7-F21962575011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F1CB-5CF5-3C35-243C-5A575CE1D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7969-3BE3-845B-2C3D-40FE4A813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9275-7A4B-487F-941B-FB387187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A957-2762-D2D9-A9DC-570F79AA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4800" cy="1325563"/>
          </a:xfrm>
        </p:spPr>
        <p:txBody>
          <a:bodyPr/>
          <a:lstStyle/>
          <a:p>
            <a:r>
              <a:rPr lang="en-IN" dirty="0"/>
              <a:t>Q1.GENDER AND ETHINICITY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9A7E4B-01A5-A405-72C3-FAA68FC0A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65E59-3899-A3F8-B90D-5F8FC8F1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320"/>
            <a:ext cx="8676639" cy="435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CBC77A-B091-7161-89AC-33344855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987663"/>
            <a:ext cx="8595360" cy="47375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5EC15E-BC9D-550D-D883-D0BFC0E32717}"/>
              </a:ext>
            </a:extLst>
          </p:cNvPr>
          <p:cNvSpPr/>
          <p:nvPr/>
        </p:nvSpPr>
        <p:spPr>
          <a:xfrm>
            <a:off x="5222240" y="68150"/>
            <a:ext cx="6969760" cy="2573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of all the employees, Asians are the largest community compromising 40% followed by Caucasian with 27.10%. </a:t>
            </a:r>
          </a:p>
          <a:p>
            <a:pPr algn="ctr"/>
            <a:r>
              <a:rPr lang="en-IN" dirty="0"/>
              <a:t>Coming to gender Out of all the employees, Females are 51.80%  and Males are 48.20%.  In females again 20.70% are of Asian and In males 19.70% are of Asia.</a:t>
            </a:r>
          </a:p>
          <a:p>
            <a:pPr algn="ctr"/>
            <a:r>
              <a:rPr lang="en-IN" dirty="0"/>
              <a:t> origin </a:t>
            </a:r>
          </a:p>
          <a:p>
            <a:pPr algn="ctr"/>
            <a:r>
              <a:rPr lang="en-IN" dirty="0"/>
              <a:t>Used Pivot Table to perform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6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3C96-34B4-F627-1302-17C27CDE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52040" cy="1325563"/>
          </a:xfrm>
        </p:spPr>
        <p:txBody>
          <a:bodyPr/>
          <a:lstStyle/>
          <a:p>
            <a:r>
              <a:rPr lang="en-IN" dirty="0"/>
              <a:t>Q2.AVG STAY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01576-C184-CE09-A707-C0B23ACB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921" y="1500505"/>
            <a:ext cx="68478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CDC416-C9A8-742F-73A9-1777EECAF6D4}"/>
              </a:ext>
            </a:extLst>
          </p:cNvPr>
          <p:cNvSpPr/>
          <p:nvPr/>
        </p:nvSpPr>
        <p:spPr>
          <a:xfrm>
            <a:off x="6380480" y="497840"/>
            <a:ext cx="5669280" cy="609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Average people stayed 4.8 years before leaving the company. I first created two columns from Hire date and exit Date having Only the year using TEXT function and then the diff of them in a separate new column. This way I got all the </a:t>
            </a:r>
            <a:r>
              <a:rPr lang="en-IN" dirty="0" err="1"/>
              <a:t>employes</a:t>
            </a:r>
            <a:r>
              <a:rPr lang="en-IN" dirty="0"/>
              <a:t> stay and then AVG which is approx. 4.8 Years</a:t>
            </a:r>
          </a:p>
        </p:txBody>
      </p:sp>
    </p:spTree>
    <p:extLst>
      <p:ext uri="{BB962C8B-B14F-4D97-AF65-F5344CB8AC3E}">
        <p14:creationId xmlns:p14="http://schemas.microsoft.com/office/powerpoint/2010/main" val="252740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A6A7-5FA5-C241-347C-7EDDCA6C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42840" cy="1325563"/>
          </a:xfrm>
        </p:spPr>
        <p:txBody>
          <a:bodyPr/>
          <a:lstStyle/>
          <a:p>
            <a:r>
              <a:rPr lang="en-IN" dirty="0"/>
              <a:t>Q3.Salary Signific Diff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22193-FB0B-3323-4505-5A2FC8B31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11" y="1764665"/>
            <a:ext cx="836761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9241D1-40C8-2445-14AA-A239EBD0251D}"/>
              </a:ext>
            </a:extLst>
          </p:cNvPr>
          <p:cNvSpPr/>
          <p:nvPr/>
        </p:nvSpPr>
        <p:spPr>
          <a:xfrm>
            <a:off x="5638800" y="274320"/>
            <a:ext cx="6441440" cy="642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used a Pivot Table , Departments in Row and Average salary in Values. This way I got the average salaries of each department. Now from the data, We can conclude that Accounting, </a:t>
            </a:r>
            <a:r>
              <a:rPr lang="en-IN" dirty="0" err="1"/>
              <a:t>Engineering,Finance,Marketing,Sales</a:t>
            </a:r>
            <a:r>
              <a:rPr lang="en-IN" dirty="0"/>
              <a:t> ,HR </a:t>
            </a:r>
            <a:r>
              <a:rPr lang="en-IN" dirty="0" err="1"/>
              <a:t>avg</a:t>
            </a:r>
            <a:r>
              <a:rPr lang="en-IN" dirty="0"/>
              <a:t> salaries are more than 1 lakh. IT Department salaries are near to 1 lakh. So from this there is no significant </a:t>
            </a:r>
            <a:r>
              <a:rPr lang="en-IN" dirty="0" err="1"/>
              <a:t>avg</a:t>
            </a:r>
            <a:r>
              <a:rPr lang="en-IN" dirty="0"/>
              <a:t> salary difference. </a:t>
            </a:r>
          </a:p>
        </p:txBody>
      </p:sp>
    </p:spTree>
    <p:extLst>
      <p:ext uri="{BB962C8B-B14F-4D97-AF65-F5344CB8AC3E}">
        <p14:creationId xmlns:p14="http://schemas.microsoft.com/office/powerpoint/2010/main" val="158902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510A-2F76-D099-F98B-92D662AD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Q4. Highest </a:t>
            </a:r>
            <a:r>
              <a:rPr lang="en-IN" dirty="0" err="1"/>
              <a:t>No.of</a:t>
            </a:r>
            <a:r>
              <a:rPr lang="en-IN" dirty="0"/>
              <a:t> 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CDBDF-863F-D385-269A-8607051E1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43" y="1690688"/>
            <a:ext cx="722671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6CE38A-274D-CBC8-D4B4-BF6AFA28B80A}"/>
              </a:ext>
            </a:extLst>
          </p:cNvPr>
          <p:cNvSpPr/>
          <p:nvPr/>
        </p:nvSpPr>
        <p:spPr>
          <a:xfrm>
            <a:off x="6758940" y="1027906"/>
            <a:ext cx="5161280" cy="2610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used Pivot table</a:t>
            </a:r>
          </a:p>
          <a:p>
            <a:pPr algn="ctr"/>
            <a:r>
              <a:rPr lang="en-IN" dirty="0"/>
              <a:t>Country in rows and Count of EEID in </a:t>
            </a:r>
            <a:r>
              <a:rPr lang="en-IN" dirty="0" err="1"/>
              <a:t>Vlaues</a:t>
            </a:r>
            <a:r>
              <a:rPr lang="en-IN" dirty="0"/>
              <a:t>. </a:t>
            </a:r>
          </a:p>
          <a:p>
            <a:pPr algn="ctr"/>
            <a:r>
              <a:rPr lang="en-IN" dirty="0"/>
              <a:t>The data set has employees from three countries. </a:t>
            </a:r>
          </a:p>
          <a:p>
            <a:pPr algn="ctr"/>
            <a:r>
              <a:rPr lang="en-IN" dirty="0" err="1"/>
              <a:t>US,China</a:t>
            </a:r>
            <a:r>
              <a:rPr lang="en-IN" dirty="0"/>
              <a:t> and Brazil. </a:t>
            </a:r>
          </a:p>
          <a:p>
            <a:pPr algn="ctr"/>
            <a:r>
              <a:rPr lang="en-IN" dirty="0"/>
              <a:t>Among them United States has more </a:t>
            </a:r>
            <a:r>
              <a:rPr lang="en-IN" dirty="0" err="1"/>
              <a:t>no.of</a:t>
            </a:r>
            <a:r>
              <a:rPr lang="en-IN" dirty="0"/>
              <a:t> employees 643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7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DA28-4043-E950-1BD4-6961EEE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02120" cy="1325563"/>
          </a:xfrm>
        </p:spPr>
        <p:txBody>
          <a:bodyPr/>
          <a:lstStyle/>
          <a:p>
            <a:r>
              <a:rPr lang="en-IN" dirty="0"/>
              <a:t>Q5.Most Common Age range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32F55-827A-F723-7A2F-BFA6CDA86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11" y="1815465"/>
            <a:ext cx="841081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871E7F-FB0C-5E9F-ADE8-9847E0AC0CF1}"/>
              </a:ext>
            </a:extLst>
          </p:cNvPr>
          <p:cNvSpPr/>
          <p:nvPr/>
        </p:nvSpPr>
        <p:spPr>
          <a:xfrm>
            <a:off x="7975600" y="792480"/>
            <a:ext cx="4064000" cy="574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 have used Pivot Table</a:t>
            </a:r>
          </a:p>
          <a:p>
            <a:pPr algn="ctr"/>
            <a:r>
              <a:rPr lang="en-IN" dirty="0"/>
              <a:t>Age in Rows, Count of EEEID in Values</a:t>
            </a:r>
          </a:p>
          <a:p>
            <a:pPr algn="ctr"/>
            <a:r>
              <a:rPr lang="en-IN" dirty="0"/>
              <a:t>I have grouped the age into ranges using the group property by 6 years.</a:t>
            </a:r>
          </a:p>
          <a:p>
            <a:pPr algn="ctr"/>
            <a:r>
              <a:rPr lang="en-IN" dirty="0"/>
              <a:t>Then I got the number of employees in each age range. </a:t>
            </a:r>
          </a:p>
          <a:p>
            <a:pPr algn="ctr"/>
            <a:r>
              <a:rPr lang="en-IN" dirty="0"/>
              <a:t>From this we can conclude there are 190 ppl in the age group 43-48. </a:t>
            </a:r>
          </a:p>
          <a:p>
            <a:pPr algn="ctr"/>
            <a:r>
              <a:rPr lang="en-IN" dirty="0"/>
              <a:t>There is no most common age group. As from the data all the age groups have significant no of employees Except in the age group 61-66 which has less number of employees.</a:t>
            </a:r>
          </a:p>
        </p:txBody>
      </p:sp>
    </p:spTree>
    <p:extLst>
      <p:ext uri="{BB962C8B-B14F-4D97-AF65-F5344CB8AC3E}">
        <p14:creationId xmlns:p14="http://schemas.microsoft.com/office/powerpoint/2010/main" val="104935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F0EE-528B-D6CD-279F-AE40E564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Q7.Frequent Job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6DFAE-D9E2-24CF-255B-7B41004F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00" y="2105977"/>
            <a:ext cx="843708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78E13-7A2E-2403-7D10-044AF9A06439}"/>
              </a:ext>
            </a:extLst>
          </p:cNvPr>
          <p:cNvSpPr/>
          <p:nvPr/>
        </p:nvSpPr>
        <p:spPr>
          <a:xfrm>
            <a:off x="6024880" y="467360"/>
            <a:ext cx="5842000" cy="6025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Pivot Table. </a:t>
            </a:r>
          </a:p>
          <a:p>
            <a:pPr algn="ctr"/>
            <a:r>
              <a:rPr lang="en-IN" dirty="0"/>
              <a:t>Job title in Rows, Count of EEID in Values.</a:t>
            </a:r>
          </a:p>
          <a:p>
            <a:pPr algn="ctr"/>
            <a:r>
              <a:rPr lang="en-IN" dirty="0"/>
              <a:t>Then got all job titles with no of employees. </a:t>
            </a:r>
          </a:p>
          <a:p>
            <a:pPr algn="ctr"/>
            <a:r>
              <a:rPr lang="en-IN" dirty="0"/>
              <a:t>And then applied a value filter base, Top 1 Count OF EEID. </a:t>
            </a:r>
          </a:p>
          <a:p>
            <a:pPr algn="ctr"/>
            <a:r>
              <a:rPr lang="en-IN" dirty="0"/>
              <a:t>The most frequent job title in the dataset is Director with 121 entries. </a:t>
            </a:r>
          </a:p>
        </p:txBody>
      </p:sp>
    </p:spTree>
    <p:extLst>
      <p:ext uri="{BB962C8B-B14F-4D97-AF65-F5344CB8AC3E}">
        <p14:creationId xmlns:p14="http://schemas.microsoft.com/office/powerpoint/2010/main" val="335086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AFE8-AB62-9C6C-4031-38E117B4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Q9.Are Certain Dept more diverse in </a:t>
            </a:r>
            <a:r>
              <a:rPr lang="en-IN" dirty="0" err="1"/>
              <a:t>Ethinicity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DCFA1-BE93-F3DB-CE52-B5904D9FE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85" y="1690688"/>
            <a:ext cx="8303510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43343-82F8-C5B2-D39A-58465BDC500D}"/>
              </a:ext>
            </a:extLst>
          </p:cNvPr>
          <p:cNvSpPr/>
          <p:nvPr/>
        </p:nvSpPr>
        <p:spPr>
          <a:xfrm>
            <a:off x="7792720" y="1442720"/>
            <a:ext cx="4141595" cy="5201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Pivot Table,</a:t>
            </a:r>
          </a:p>
          <a:p>
            <a:pPr algn="ctr"/>
            <a:r>
              <a:rPr lang="en-IN" dirty="0"/>
              <a:t>Department and Ethnicity in Rows and COUNT of EEID in Rows.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From the above data we can see that Black community are less in </a:t>
            </a:r>
          </a:p>
          <a:p>
            <a:pPr algn="ctr"/>
            <a:r>
              <a:rPr lang="en-IN" dirty="0"/>
              <a:t>All the </a:t>
            </a:r>
            <a:r>
              <a:rPr lang="en-IN" dirty="0" err="1"/>
              <a:t>departements</a:t>
            </a:r>
            <a:r>
              <a:rPr lang="en-IN" dirty="0"/>
              <a:t> compared to other departments.</a:t>
            </a:r>
          </a:p>
        </p:txBody>
      </p:sp>
    </p:spTree>
    <p:extLst>
      <p:ext uri="{BB962C8B-B14F-4D97-AF65-F5344CB8AC3E}">
        <p14:creationId xmlns:p14="http://schemas.microsoft.com/office/powerpoint/2010/main" val="273300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E939-4F5E-D1B7-729D-ACD50D02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Q.10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821E0-7CD7-62F2-63B0-EE4DAFD30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7" y="1784985"/>
            <a:ext cx="845896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6379C-0469-6F0C-01BB-E7EB687C49B1}"/>
              </a:ext>
            </a:extLst>
          </p:cNvPr>
          <p:cNvSpPr/>
          <p:nvPr/>
        </p:nvSpPr>
        <p:spPr>
          <a:xfrm>
            <a:off x="7924800" y="1027906"/>
            <a:ext cx="4003040" cy="5464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Used Pivot Table,</a:t>
            </a:r>
          </a:p>
          <a:p>
            <a:pPr algn="ctr"/>
            <a:r>
              <a:rPr lang="en-IN" dirty="0"/>
              <a:t>Hire years in Rows, Count of EEID in Values.</a:t>
            </a:r>
          </a:p>
          <a:p>
            <a:pPr algn="ctr"/>
            <a:r>
              <a:rPr lang="en-IN" dirty="0" err="1"/>
              <a:t>Filterred</a:t>
            </a:r>
            <a:r>
              <a:rPr lang="en-IN" dirty="0"/>
              <a:t> the few years.</a:t>
            </a:r>
          </a:p>
          <a:p>
            <a:pPr algn="ctr"/>
            <a:r>
              <a:rPr lang="en-IN" dirty="0"/>
              <a:t>As we can see from the past few years from 2018 to 2020 it’s the same. Hiring increased in 2021.</a:t>
            </a:r>
          </a:p>
        </p:txBody>
      </p:sp>
    </p:spTree>
    <p:extLst>
      <p:ext uri="{BB962C8B-B14F-4D97-AF65-F5344CB8AC3E}">
        <p14:creationId xmlns:p14="http://schemas.microsoft.com/office/powerpoint/2010/main" val="154572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499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Q1.GENDER AND ETHINICITY </vt:lpstr>
      <vt:lpstr>Q2.AVG STAY</vt:lpstr>
      <vt:lpstr>Q3.Salary Signific Diff</vt:lpstr>
      <vt:lpstr>Q4. Highest No.of Emp</vt:lpstr>
      <vt:lpstr>Q5.Most Common Age range </vt:lpstr>
      <vt:lpstr>Q7.Frequent Job </vt:lpstr>
      <vt:lpstr>Q9.Are Certain Dept more diverse in Ethinicity</vt:lpstr>
      <vt:lpstr>Q.10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Prahalladh Datla</dc:creator>
  <cp:lastModifiedBy>Prahalladh Datla</cp:lastModifiedBy>
  <cp:revision>10</cp:revision>
  <dcterms:created xsi:type="dcterms:W3CDTF">2024-03-29T05:12:54Z</dcterms:created>
  <dcterms:modified xsi:type="dcterms:W3CDTF">2024-03-29T06:12:57Z</dcterms:modified>
</cp:coreProperties>
</file>