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35A0-4403-D2BE-2B60-4D77C2C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C30A3-D7B7-A223-C663-DB1D8E2A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C4BD-4CA2-183F-925C-D57147F8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603-643E-9A5F-CC13-895521AF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DEB3-4128-3298-595F-9C6C11D2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DAFF-C5FF-DCA1-535F-26851F7C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0D77-B265-BE7A-F9F9-C7B080F5D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8593-A4BB-9CB0-AB14-A37964E6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1321-EF16-B0F2-C63C-4E06E29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F084-61C1-0145-E249-E27F6FEA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F0201-2F21-FB3E-F68D-94B8AC17D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15066-8CA9-3986-0E96-300297F7C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4AAFD-C88F-7141-8783-D53DC160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F1F9-6FB9-EAF1-D77E-4E03D53E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AE47-8967-12D4-1365-9055FE75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5322-A2B8-8851-CDA8-99502998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1ADC8-88F5-F998-F549-87D372BE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1478-C9CE-7A63-F14B-FEA4E7BA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F281-893E-A7A1-12D7-B124E43A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FBA2-1CF9-D0DF-8766-4AA3EE8B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BCE4-41A2-7D89-0B00-8C3BD953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4BA42-5490-223D-5ADC-9DF020A5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91BE-D256-9EB3-FF5D-36273DD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27B4-B42B-D993-1EB2-A4669104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71CC-4C90-5B4F-2660-610E704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3BCF-C6AA-2657-0CD9-2D94E703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E5A7-F561-24EB-8469-68727251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DFEA9-D0B3-756E-6817-A4FDE8884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F15D9-9964-2078-F2CB-068B00C6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71BA4-2640-A56F-D00A-5AD2339F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6161D-0647-55F6-E897-C63D3B6F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78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782B-1D8C-CE26-1EC4-9F5FBCC2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4167A-90E7-0CE8-1B55-5FB0B5E2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79DAB-B142-AE12-8447-D8297027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26344-CE00-B156-9A20-B1D492735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4FCB-59CE-C163-9CA5-A6E445EA3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DF65-AA3E-2BF3-A104-33861C3B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6B6E5-5FA3-8988-3446-CEBB2A0D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54AB7-66EA-0693-299D-E5E8CDD7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0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130D-21D2-08B1-F79F-115C6C0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CBB52-6908-FB9B-D26A-FDC4097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C66B7-5C35-20AB-5556-4700FB9B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9D13-867D-CD91-29B9-B54BE209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29680-BFF5-B8AF-D6B5-EA60B9A6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17498-03D8-BE55-13DA-858880BF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B27DC-7B28-B223-EFE7-06F8C588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4D41-A31B-475B-6DE6-EEF28BE1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20F-3CCF-52B9-BBA1-9C0B8D0C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B7F11-8D7F-88AE-C878-E76E4FDF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1B61F-3967-BCE3-6A9A-8D41C3C0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7234-3C7A-0210-090B-6284BE4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EC48B-DA1C-3BA8-76BB-228EC36B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62F3-2625-7056-2B2D-286E7FB9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DBBF1-1AD4-F734-152F-3EA27CCF6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1ED08-A955-13C5-EF14-28B4E746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E716D-8A07-9EF1-C811-987DBA57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71AA3-039B-DF72-A52A-8174B316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DB20-B84B-4E2C-2801-40CFA91C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952C6-DF03-3C68-822B-C9F17370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91F2-CDEC-BB15-3A32-B0BB51929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39CC-715B-7ACE-8FAD-ED569BB38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E212D-CBCA-4469-AFB2-7D1CAF776875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04F8-FF34-C099-DF5F-EF2E7CCF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2527-1E2A-5D23-640F-2B4A210C3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95210-50D4-4F56-A15E-B4838542F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BED6-8716-9863-A0B9-97F772B5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251506"/>
            <a:ext cx="2449286" cy="804408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4B955-5BAF-5130-9177-B5CF87FD1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summarizes the distribution of genders from various ethnicities.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1A571-E051-9A26-09E2-7A3FC290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05" y="1462735"/>
            <a:ext cx="3416476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A6A8-9CC2-9826-E19B-C57E040E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E6F22-6970-4B64-BEAE-E4AB29A8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0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1B8D-0B94-2106-92D7-CB5C40E4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IN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04D6-A9E2-2F6D-DFF3-FBF5D590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4771"/>
            <a:ext cx="10515600" cy="120219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42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8AF9-F264-E8EA-795A-9E6C13C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F88E-9628-0060-A70A-C13A6C57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2113"/>
            <a:ext cx="10515600" cy="123484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Though the range of difference is less at the start, there is a significant decrease in the average salary of the “IT” department when compared to other departments.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72963-C609-D31E-C973-ED8C62C7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2424537"/>
            <a:ext cx="11212286" cy="7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63AB-384E-5362-CE4B-750C5B23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F4D3-E44B-014E-00E9-8F13F3D0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r>
              <a:rPr lang="en-IN" dirty="0"/>
              <a:t>Out of 1000 employees in total, United States has the highest number of employees of 643.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0CAB32-324C-DF71-8765-D4AC620C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49" y="2359261"/>
            <a:ext cx="1981302" cy="38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EB27-2AD6-AD11-4997-EDEAC5BD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39A6-2E34-0726-B45B-8D2E2D22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5799"/>
            <a:ext cx="10515600" cy="1681163"/>
          </a:xfrm>
        </p:spPr>
        <p:txBody>
          <a:bodyPr/>
          <a:lstStyle/>
          <a:p>
            <a:r>
              <a:rPr lang="en-IN" dirty="0"/>
              <a:t>Here it can be seen that 296 employees are present in the age group of 45 to 54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A0BB9-2C8A-83A7-040B-F91B53DB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33" y="2014574"/>
            <a:ext cx="299126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E008-D0FD-9D76-8101-B4F8AEF9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67D6-FBA6-69D5-BC65-C7D78C99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r>
              <a:rPr lang="en-IN" dirty="0"/>
              <a:t>In an average, 0.08866 is the bonus % offered.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CF6A0-C9D5-91D0-0DD3-FEDFABFA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60" y="3073381"/>
            <a:ext cx="2521080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860B-4C8D-EAD8-4CD4-CE7155C9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E5D2-29A3-3935-6EF9-C9A6EF0B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1599"/>
            <a:ext cx="10515600" cy="995363"/>
          </a:xfrm>
        </p:spPr>
        <p:txBody>
          <a:bodyPr/>
          <a:lstStyle/>
          <a:p>
            <a:r>
              <a:rPr lang="en-IN" dirty="0"/>
              <a:t>The job title “Director” occurs the most in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CCCD6-58D9-17D1-7C25-9629C5B6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25" y="3244840"/>
            <a:ext cx="2895749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8E6F-375E-D388-3889-01AF20FA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6"/>
          </a:xfrm>
        </p:spPr>
        <p:txBody>
          <a:bodyPr>
            <a:normAutofit fontScale="90000"/>
          </a:bodyPr>
          <a:lstStyle/>
          <a:p>
            <a:r>
              <a:rPr lang="en-IN" dirty="0"/>
              <a:t>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4035-4273-64A0-EAA0-4CB64DDF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3913"/>
            <a:ext cx="10515600" cy="20730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primary reasons are not cited. Totally 14 employees have left. Most are directors, so it could be retirement. Most of the people have left from “Research and development” unit.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12576-F954-7FC7-ED13-A8E456616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40" y="1353862"/>
            <a:ext cx="9525490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88F6-288B-887B-809C-FFDAA1B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478D-7E32-6BA4-DBF8-A56DC5E1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1371"/>
            <a:ext cx="10515600" cy="1735592"/>
          </a:xfrm>
        </p:spPr>
        <p:txBody>
          <a:bodyPr>
            <a:normAutofit/>
          </a:bodyPr>
          <a:lstStyle/>
          <a:p>
            <a:r>
              <a:rPr lang="en-IN" dirty="0"/>
              <a:t>Here “IT” department has the most diverse people followed by “Engineering”, “Sales”, “Human Resources”, “Finance”, “Marketing” and “Accounting” where “Accounting ” has the least amount of diversity.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427A2-5983-4AD6-C752-7B608CAD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21" y="2809843"/>
            <a:ext cx="9874757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7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Priyadarshini Mugundan</dc:creator>
  <cp:lastModifiedBy>Priyadarshini Mugundan</cp:lastModifiedBy>
  <cp:revision>1</cp:revision>
  <dcterms:created xsi:type="dcterms:W3CDTF">2024-03-29T04:45:20Z</dcterms:created>
  <dcterms:modified xsi:type="dcterms:W3CDTF">2024-03-29T06:05:49Z</dcterms:modified>
</cp:coreProperties>
</file>