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17C7-578E-795A-BB80-342E878F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FE63B-9401-5F42-BA77-9B85364B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547F-587B-5065-3E27-A96064F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83B6-F3A3-8120-5ECF-57BA1AE6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0B4F-3EC8-C9E7-BF12-BF38C01B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59FC-C36E-D1B8-71C0-E1F294F0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8FF9B-0474-BA51-290C-11622F66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FA21-A5F2-4CDC-C2B4-F16201D4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41F4-907E-6B9F-A544-ECB0094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EF84-AA4B-DB93-4E37-BA5C78E7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2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6F01A-1B7F-EEA2-AC86-D56D8DA0D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CA3B-CCE6-6FD7-2AC6-12EBF3E5E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5CDB-789C-BA0F-41D6-AAF3810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7F31-3DA8-BF23-08A5-3513E30E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3A01-4C79-5C8E-EBCF-5C926704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8597-C050-A3FA-D2D6-FA0295A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0C0D-D602-D79B-6CD5-393D48A3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7AAB-2229-7B2D-940D-F25A9A6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784C-BA88-389C-3EB2-7A2A3CD4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FDE1-4643-4B3D-E953-C5E0806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4A44-5D1D-071E-5696-5355ACC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EF62-4C8B-FCE0-1937-AE947273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E959-966C-3805-026C-66218653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691C-3858-BCE9-D6CE-46F4BE2F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9091-8B28-BDF8-9A2F-CC15F4B9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5DE6-5159-F521-03B2-31AA3FC2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BC71-6D44-D4F3-C8ED-02736C642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8A52E-BB6D-7C8B-3BA0-32D9EF2B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BD6C-A0CE-55D8-4F06-A5234CA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963B-5A80-EB52-E010-05E106C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BC7F-64B0-725E-2AD7-0632104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FC5-E2E2-5FB4-0225-E262D306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6B0B-EA72-EF76-217F-49AD1EAE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D3323-E9A0-903E-342C-22D86272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F2C8D-2266-4C81-2B13-DBE99E6B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76F56-A925-3BD6-6014-04DD0E17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1F0D5-F072-5DDB-F181-04B89CD8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5484D-24F4-C23C-C196-96048F0D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65164-672A-D0EC-89A1-4E5FB12B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39E3-BCF5-4B8D-301A-E8E63117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68C02-5E23-24D1-D462-95C31A0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E6C6C-61E0-166F-6013-BC748B51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71D6C-619C-A90F-3171-ABFE9869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1DB6-0299-3B30-182C-5D60DDF5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53ED3-6C70-F48E-589B-7ED0573A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0862-5F2C-DC78-C2C8-11D7E7A7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2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D457-1E16-682D-BAF3-39E33503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127-DB80-83A0-95CC-1B3CF523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5629-0A2B-D6E4-2621-BF6BB67D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EE081-C3C6-ABEB-DED0-3F8953E1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21F6-CC3A-8C67-5FF7-4BB4D85B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4A87B-CCB1-DC56-3228-C090B58E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8E70-0557-FB8E-D2CE-299E2BB4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95FC0-E986-8E70-12A8-CEB1E438E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04C99-09F4-6F3F-73AB-699D405A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10858-77FB-E5C1-BD4A-B879BBDD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E601-A7BF-9A7A-5AC1-DF35C99D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915-691E-B8EE-F3B3-512C5D9F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A3763-B708-E347-F1CE-89D45AB7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4ED2-BC45-FD0A-0038-29B9AC1D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2905-9271-C37F-F824-667E0897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09F4D-9022-4071-A328-EE7336AC5E8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1255-648D-7D90-1E0E-6D5B19BE5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1839-F961-241B-F8E9-0E2329BC3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23228-225E-4D2B-A3B4-2A97FD359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10D70-E5BA-1429-6475-60F1C0C1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93" y="783442"/>
            <a:ext cx="534427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19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4E04B-8965-DBAA-3145-5920AC74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99"/>
            <a:ext cx="12192000" cy="6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13399-5528-E825-D0E9-2A5E3A71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402041"/>
            <a:ext cx="10221686" cy="52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5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A5EC2-B01A-76EC-D955-0DF8D8A7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370114"/>
            <a:ext cx="10004673" cy="50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F8C4E-197B-7705-896E-ABF8A82A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526598"/>
            <a:ext cx="9318171" cy="47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F7D43-5876-57ED-91A9-7D986626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465971"/>
            <a:ext cx="8327571" cy="41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3E7C-E61F-BCA3-6324-8C658175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1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33B12-48A6-D36D-CF8A-F6552893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62"/>
            <a:ext cx="12192000" cy="64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Srijoni Sengupta</dc:creator>
  <cp:lastModifiedBy>Srijoni Sengupta</cp:lastModifiedBy>
  <cp:revision>1</cp:revision>
  <dcterms:created xsi:type="dcterms:W3CDTF">2024-03-29T05:17:58Z</dcterms:created>
  <dcterms:modified xsi:type="dcterms:W3CDTF">2024-03-29T06:09:50Z</dcterms:modified>
</cp:coreProperties>
</file>