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6415-DCC5-A51B-B78B-2BC0C9E4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4D1BE-23B9-CBE6-7260-5E1E05AF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5C2E-AAFC-FDCD-A69E-9B67203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E808-B7D6-8226-7D39-2887460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4A19-9A02-AB93-F158-30D5BFF9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616B-7200-321C-D579-47DFA6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E557E-60E7-B813-CDA7-5AE5748B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62C3-AE95-4B09-02F4-52BCC317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5ACE-D35D-B35B-179E-7D53486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45DA-F89D-004E-207B-E6C2AF0F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F38C2-806A-67D8-8F40-C29221CB0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94F7F-9837-BB28-9E4C-76523820B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B020-BB3D-A5D8-5699-6A97ADD0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342B-6785-5F8D-3A99-FBABCEE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D665-953D-F5A8-6C83-FB123BB5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0CC-7550-92A0-CB49-6C77DA3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330D-2245-3AFC-7914-F753E691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EF6F-04C4-EC5D-9E50-7499C141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98A4-ECC0-4D6C-B750-76594063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625E-570A-2AD2-A2E2-1CEC674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9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7675-CA58-DDC2-8ED8-529A43F6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62C3-8290-C7D9-2B6E-176452C9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51A5-E6A7-3FBC-2372-041D6107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6B40-06BA-F62C-693C-CB3AC698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776B-1EF8-E76C-26E3-BFCDE8C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6D41-4D51-9050-C5DC-F80C0769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B237-B8F5-35F9-82F8-695CB2C7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2E576-65BE-E41D-BE96-5FAD8AD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ADF55-3B56-C436-F18F-FAE9C3CD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A745-B690-8401-EDD3-7EA002EB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C490-8F76-09A5-FA56-5B6CD73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488-B021-9F24-2736-721373EC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5B62-64B4-B3FC-42BA-58507E69E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1A721-BD48-F0AD-22CD-B4303952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54360-B96F-9631-812A-DDC5D130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F335-A6A3-4640-E232-5C7504AEE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0EB04-FBDA-F867-22B5-1F5ADFEB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6B175-5831-1D81-CF92-C41808F5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1AD6-721C-B578-DD0D-909234EE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A051-417A-CBD1-86AE-28BAC921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49D9B-6B0B-B294-2EE5-2B77D0B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EB124-536D-7CCC-0178-2A212CCE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94464-1595-69C3-C2B8-9AF1B32E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5AAB8-F6EF-BF8E-FE69-70E69D6A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C7AC-4BA7-3363-9B9D-1FCF1365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A9A1-ECF4-125F-61C8-16166C51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E7E-49AD-CE61-890D-FD158EF7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BCAB-D279-C1FC-DB97-B59FBB4E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98ED-A477-5F8F-C873-33295F91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2BFD-D0E1-9B98-77B4-86EDB43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F1B2-538F-3BD2-0194-F12EE81E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9F0C2-3E2D-FC4C-0814-D2F2746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1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9956-EF2A-7045-F2D2-BE38FF38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70992-EB14-219C-6B1E-1591DE1C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CE08-8084-2FA7-12C7-03587EEAC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F0B4-D299-62A6-49E6-3051F6C5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5B37D-40A6-8F8F-529B-8BF3FDDC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8A670-BE89-E557-A0CF-60DA7FD0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D4E30-B8D0-4D53-C9C3-6CF9FE62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6884-76E5-9243-2F26-010F03BA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E21E-E96D-E6D5-4FB6-0006661C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1872A-784D-43AC-96CB-C085FF42C52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FAF3-0A47-1AC2-E118-653DD1B6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80A8-DCF2-DFEB-04B8-39BBD0A2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5676E-30F3-4F22-BBE5-9D8CFEE0A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 HAS MORE NUMBER OF EMPLOYEES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3E4269E-4898-3566-D68F-9666BD54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35714" r="41648" b="44533"/>
          <a:stretch/>
        </p:blipFill>
        <p:spPr>
          <a:xfrm>
            <a:off x="4970690" y="1371600"/>
            <a:ext cx="7136191" cy="3211286"/>
          </a:xfrm>
        </p:spPr>
      </p:pic>
    </p:spTree>
    <p:extLst>
      <p:ext uri="{BB962C8B-B14F-4D97-AF65-F5344CB8AC3E}">
        <p14:creationId xmlns:p14="http://schemas.microsoft.com/office/powerpoint/2010/main" val="145634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Showed the exit and hire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Removed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1EB879A-B7B7-AC74-FFDC-BE3B240A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2" t="18783" r="46410" b="6281"/>
          <a:stretch/>
        </p:blipFill>
        <p:spPr>
          <a:xfrm>
            <a:off x="5900057" y="306337"/>
            <a:ext cx="4887686" cy="5562651"/>
          </a:xfrm>
        </p:spPr>
      </p:pic>
    </p:spTree>
    <p:extLst>
      <p:ext uri="{BB962C8B-B14F-4D97-AF65-F5344CB8AC3E}">
        <p14:creationId xmlns:p14="http://schemas.microsoft.com/office/powerpoint/2010/main" val="9163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Showed dept and average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Marketing has highest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salary is in IT dept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5DB394-3607-C6BC-9AAB-F9B3C12E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31952" r="32301" b="36067"/>
          <a:stretch/>
        </p:blipFill>
        <p:spPr>
          <a:xfrm>
            <a:off x="4387731" y="1544182"/>
            <a:ext cx="7324233" cy="3811588"/>
          </a:xfrm>
        </p:spPr>
      </p:pic>
    </p:spTree>
    <p:extLst>
      <p:ext uri="{BB962C8B-B14F-4D97-AF65-F5344CB8AC3E}">
        <p14:creationId xmlns:p14="http://schemas.microsoft.com/office/powerpoint/2010/main" val="224201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Showed dept and average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Marketing has highest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salary is in IT dept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5DB394-3607-C6BC-9AAB-F9B3C12E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31952" r="32301" b="36067"/>
          <a:stretch/>
        </p:blipFill>
        <p:spPr>
          <a:xfrm>
            <a:off x="4387731" y="1544182"/>
            <a:ext cx="7324233" cy="3811588"/>
          </a:xfrm>
        </p:spPr>
      </p:pic>
    </p:spTree>
    <p:extLst>
      <p:ext uri="{BB962C8B-B14F-4D97-AF65-F5344CB8AC3E}">
        <p14:creationId xmlns:p14="http://schemas.microsoft.com/office/powerpoint/2010/main" val="19366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Female and male sum of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of total bonus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176135-423E-A05F-D0C9-B0641FD3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56408" r="42177" b="22898"/>
          <a:stretch/>
        </p:blipFill>
        <p:spPr>
          <a:xfrm>
            <a:off x="4419600" y="1328058"/>
            <a:ext cx="7221189" cy="3624943"/>
          </a:xfrm>
        </p:spPr>
      </p:pic>
    </p:spTree>
    <p:extLst>
      <p:ext uri="{BB962C8B-B14F-4D97-AF65-F5344CB8AC3E}">
        <p14:creationId xmlns:p14="http://schemas.microsoft.com/office/powerpoint/2010/main" val="34544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Director title is used a lot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2CEB95-481B-E148-312C-3CC31B16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9" t="35714" r="17133" b="28229"/>
          <a:stretch/>
        </p:blipFill>
        <p:spPr>
          <a:xfrm>
            <a:off x="4942113" y="1328056"/>
            <a:ext cx="5475515" cy="4142659"/>
          </a:xfrm>
        </p:spPr>
      </p:pic>
    </p:spTree>
    <p:extLst>
      <p:ext uri="{BB962C8B-B14F-4D97-AF65-F5344CB8AC3E}">
        <p14:creationId xmlns:p14="http://schemas.microsoft.com/office/powerpoint/2010/main" val="213968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one shows the diversity of ethnicity in depts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HR and Sales have better distribution od 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two shows the last few years of increase in hires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48CDE4-DE2C-4437-A432-7D3CEB10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22545" r="35122" b="13492"/>
          <a:stretch/>
        </p:blipFill>
        <p:spPr>
          <a:xfrm>
            <a:off x="5201783" y="529889"/>
            <a:ext cx="6150429" cy="5339099"/>
          </a:xfrm>
        </p:spPr>
      </p:pic>
    </p:spTree>
    <p:extLst>
      <p:ext uri="{BB962C8B-B14F-4D97-AF65-F5344CB8AC3E}">
        <p14:creationId xmlns:p14="http://schemas.microsoft.com/office/powerpoint/2010/main" val="28947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9228-20EF-DE97-F6ED-5DD4DDA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used pivot </a:t>
            </a:r>
            <a:r>
              <a:rPr lang="en-IN" dirty="0" err="1"/>
              <a:t>tableshows</a:t>
            </a:r>
            <a:r>
              <a:rPr lang="en-IN" dirty="0"/>
              <a:t> average  age and dept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FB5858-BFB7-3005-1B18-A426CEE1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6" b="30458"/>
          <a:stretch/>
        </p:blipFill>
        <p:spPr>
          <a:xfrm>
            <a:off x="5705703" y="229619"/>
            <a:ext cx="4624841" cy="5640337"/>
          </a:xfrm>
        </p:spPr>
      </p:pic>
    </p:spTree>
    <p:extLst>
      <p:ext uri="{BB962C8B-B14F-4D97-AF65-F5344CB8AC3E}">
        <p14:creationId xmlns:p14="http://schemas.microsoft.com/office/powerpoint/2010/main" val="30524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Steffi Sp</dc:creator>
  <cp:lastModifiedBy>Steffi Sp</cp:lastModifiedBy>
  <cp:revision>1</cp:revision>
  <dcterms:created xsi:type="dcterms:W3CDTF">2024-03-29T05:52:40Z</dcterms:created>
  <dcterms:modified xsi:type="dcterms:W3CDTF">2024-03-29T06:13:27Z</dcterms:modified>
</cp:coreProperties>
</file>