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8" r:id="rId5"/>
    <p:sldId id="259" r:id="rId6"/>
    <p:sldId id="270" r:id="rId7"/>
    <p:sldId id="266" r:id="rId8"/>
    <p:sldId id="267" r:id="rId9"/>
    <p:sldId id="264" r:id="rId10"/>
    <p:sldId id="262" r:id="rId11"/>
    <p:sldId id="263" r:id="rId12"/>
    <p:sldId id="269" r:id="rId13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FE8CD-1737-46AE-9D66-5D86B45B1C07}" type="datetimeFigureOut">
              <a:rPr lang="sr-Latn-CS" smtClean="0"/>
              <a:pPr/>
              <a:t>30.7.2015</a:t>
            </a:fld>
            <a:endParaRPr lang="hr-H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1F645-ADDB-4990-9ECE-A1732CC4E18F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FE8CD-1737-46AE-9D66-5D86B45B1C07}" type="datetimeFigureOut">
              <a:rPr lang="sr-Latn-CS" smtClean="0"/>
              <a:pPr/>
              <a:t>30.7.2015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1F645-ADDB-4990-9ECE-A1732CC4E18F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FE8CD-1737-46AE-9D66-5D86B45B1C07}" type="datetimeFigureOut">
              <a:rPr lang="sr-Latn-CS" smtClean="0"/>
              <a:pPr/>
              <a:t>30.7.2015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1F645-ADDB-4990-9ECE-A1732CC4E18F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FE8CD-1737-46AE-9D66-5D86B45B1C07}" type="datetimeFigureOut">
              <a:rPr lang="sr-Latn-CS" smtClean="0"/>
              <a:pPr/>
              <a:t>30.7.2015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1F645-ADDB-4990-9ECE-A1732CC4E18F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FE8CD-1737-46AE-9D66-5D86B45B1C07}" type="datetimeFigureOut">
              <a:rPr lang="sr-Latn-CS" smtClean="0"/>
              <a:pPr/>
              <a:t>30.7.2015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1F645-ADDB-4990-9ECE-A1732CC4E18F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FE8CD-1737-46AE-9D66-5D86B45B1C07}" type="datetimeFigureOut">
              <a:rPr lang="sr-Latn-CS" smtClean="0"/>
              <a:pPr/>
              <a:t>30.7.2015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1F645-ADDB-4990-9ECE-A1732CC4E18F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FE8CD-1737-46AE-9D66-5D86B45B1C07}" type="datetimeFigureOut">
              <a:rPr lang="sr-Latn-CS" smtClean="0"/>
              <a:pPr/>
              <a:t>30.7.2015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1F645-ADDB-4990-9ECE-A1732CC4E18F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FE8CD-1737-46AE-9D66-5D86B45B1C07}" type="datetimeFigureOut">
              <a:rPr lang="sr-Latn-CS" smtClean="0"/>
              <a:pPr/>
              <a:t>30.7.2015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1F645-ADDB-4990-9ECE-A1732CC4E18F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FE8CD-1737-46AE-9D66-5D86B45B1C07}" type="datetimeFigureOut">
              <a:rPr lang="sr-Latn-CS" smtClean="0"/>
              <a:pPr/>
              <a:t>30.7.2015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1F645-ADDB-4990-9ECE-A1732CC4E18F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FE8CD-1737-46AE-9D66-5D86B45B1C07}" type="datetimeFigureOut">
              <a:rPr lang="sr-Latn-CS" smtClean="0"/>
              <a:pPr/>
              <a:t>30.7.2015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1F645-ADDB-4990-9ECE-A1732CC4E18F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FE8CD-1737-46AE-9D66-5D86B45B1C07}" type="datetimeFigureOut">
              <a:rPr lang="sr-Latn-CS" smtClean="0"/>
              <a:pPr/>
              <a:t>30.7.2015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D21F645-ADDB-4990-9ECE-A1732CC4E18F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F5FE8CD-1737-46AE-9D66-5D86B45B1C07}" type="datetimeFigureOut">
              <a:rPr lang="sr-Latn-CS" smtClean="0"/>
              <a:pPr/>
              <a:t>30.7.2015</a:t>
            </a:fld>
            <a:endParaRPr lang="hr-H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D21F645-ADDB-4990-9ECE-A1732CC4E18F}" type="slidenum">
              <a:rPr lang="hr-HR" smtClean="0"/>
              <a:pPr/>
              <a:t>‹#›</a:t>
            </a:fld>
            <a:endParaRPr lang="hr-H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hr-HR" sz="9600" dirty="0" smtClean="0"/>
              <a:t>C-ROV</a:t>
            </a:r>
            <a:endParaRPr lang="hr-HR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28" y="3357562"/>
            <a:ext cx="6400800" cy="1752600"/>
          </a:xfrm>
        </p:spPr>
        <p:txBody>
          <a:bodyPr/>
          <a:lstStyle/>
          <a:p>
            <a:pPr algn="ctr"/>
            <a:r>
              <a:rPr lang="hr-H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Sea Remotely Operated Vehicle</a:t>
            </a:r>
            <a:endParaRPr lang="hr-H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57356" y="4202676"/>
            <a:ext cx="635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Luka Banović, Nikola Banović, Lovro Boban, Marko Lazarić</a:t>
            </a:r>
            <a:endParaRPr lang="hr-HR" dirty="0"/>
          </a:p>
        </p:txBody>
      </p:sp>
      <p:sp>
        <p:nvSpPr>
          <p:cNvPr id="5" name="TextBox 4"/>
          <p:cNvSpPr txBox="1"/>
          <p:nvPr/>
        </p:nvSpPr>
        <p:spPr>
          <a:xfrm>
            <a:off x="6643702" y="5572140"/>
            <a:ext cx="23574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Mentori:</a:t>
            </a:r>
          </a:p>
          <a:p>
            <a:r>
              <a:rPr lang="hr-HR" dirty="0" smtClean="0"/>
              <a:t>Danko Marušić, Dominik Barbarić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txBody>
          <a:bodyPr/>
          <a:lstStyle/>
          <a:p>
            <a:pPr algn="l"/>
            <a:r>
              <a:rPr lang="hr-HR" dirty="0" smtClean="0"/>
              <a:t>Arduino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285860"/>
            <a:ext cx="8229600" cy="4389120"/>
          </a:xfrm>
        </p:spPr>
        <p:txBody>
          <a:bodyPr/>
          <a:lstStyle/>
          <a:p>
            <a:r>
              <a:rPr lang="hr-HR" dirty="0" smtClean="0"/>
              <a:t>Kontrola brzine i smjera </a:t>
            </a:r>
            <a:r>
              <a:rPr lang="hr-HR" dirty="0" smtClean="0"/>
              <a:t>ROV-a</a:t>
            </a:r>
            <a:endParaRPr lang="hr-HR" dirty="0" smtClean="0"/>
          </a:p>
        </p:txBody>
      </p:sp>
      <p:pic>
        <p:nvPicPr>
          <p:cNvPr id="4" name="Picture 3" descr="graf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42908" y="1857364"/>
            <a:ext cx="9286908" cy="44877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7158" y="6488668"/>
            <a:ext cx="785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Slika 10. Grafički prikaz upravljačkih signala za ESC-ove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1143000"/>
          </a:xfrm>
        </p:spPr>
        <p:txBody>
          <a:bodyPr/>
          <a:lstStyle/>
          <a:p>
            <a:pPr algn="l"/>
            <a:r>
              <a:rPr lang="hr-HR" dirty="0" smtClean="0"/>
              <a:t>Što dalje radimo?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4681550"/>
          </a:xfrm>
        </p:spPr>
        <p:txBody>
          <a:bodyPr/>
          <a:lstStyle/>
          <a:p>
            <a:r>
              <a:rPr lang="hr-HR" dirty="0" smtClean="0"/>
              <a:t>Izrada tiskane pločice za povezivanje RPi-a i Arduina</a:t>
            </a:r>
          </a:p>
          <a:p>
            <a:endParaRPr lang="hr-HR" dirty="0" smtClean="0"/>
          </a:p>
          <a:p>
            <a:r>
              <a:rPr lang="hr-HR" dirty="0" smtClean="0"/>
              <a:t>Ispitivanje </a:t>
            </a:r>
            <a:r>
              <a:rPr lang="hr-HR" dirty="0" smtClean="0"/>
              <a:t>upravljačkog sustava ROV-a</a:t>
            </a:r>
          </a:p>
          <a:p>
            <a:endParaRPr lang="hr-HR" dirty="0" smtClean="0"/>
          </a:p>
          <a:p>
            <a:r>
              <a:rPr lang="hr-HR" dirty="0" smtClean="0"/>
              <a:t>Ispitivanje </a:t>
            </a:r>
            <a:r>
              <a:rPr lang="hr-HR" dirty="0" smtClean="0"/>
              <a:t>kamere</a:t>
            </a:r>
          </a:p>
          <a:p>
            <a:endParaRPr lang="hr-HR" dirty="0" smtClean="0"/>
          </a:p>
          <a:p>
            <a:r>
              <a:rPr lang="hr-HR" dirty="0" smtClean="0"/>
              <a:t>Balansiranje </a:t>
            </a:r>
            <a:r>
              <a:rPr lang="hr-HR" dirty="0" smtClean="0"/>
              <a:t>ROV-a u morskoj vodi</a:t>
            </a:r>
          </a:p>
          <a:p>
            <a:endParaRPr lang="hr-HR" dirty="0" smtClean="0"/>
          </a:p>
          <a:p>
            <a:r>
              <a:rPr lang="hr-HR" dirty="0" smtClean="0"/>
              <a:t>Senzorika</a:t>
            </a:r>
            <a:endParaRPr lang="hr-HR" dirty="0" smtClean="0"/>
          </a:p>
          <a:p>
            <a:endParaRPr lang="hr-HR" dirty="0" smtClean="0"/>
          </a:p>
          <a:p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500306"/>
            <a:ext cx="8229600" cy="1143000"/>
          </a:xfrm>
        </p:spPr>
        <p:txBody>
          <a:bodyPr/>
          <a:lstStyle/>
          <a:p>
            <a:pPr algn="ctr"/>
            <a:r>
              <a:rPr lang="hr-HR" dirty="0" smtClean="0"/>
              <a:t>Pitanja?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 smtClean="0"/>
              <a:t>Cilj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Izrada ROV-a (Remotely Operated Vehicle)</a:t>
            </a:r>
          </a:p>
          <a:p>
            <a:pPr lvl="1"/>
            <a:r>
              <a:rPr lang="hr-HR" dirty="0" smtClean="0"/>
              <a:t>Kućište i motori</a:t>
            </a:r>
          </a:p>
          <a:p>
            <a:pPr lvl="1"/>
            <a:r>
              <a:rPr lang="hr-HR" dirty="0" smtClean="0"/>
              <a:t>Software</a:t>
            </a:r>
          </a:p>
          <a:p>
            <a:pPr lvl="1"/>
            <a:r>
              <a:rPr lang="hr-HR" dirty="0" smtClean="0"/>
              <a:t>Hardware (elektronički sklopovi)</a:t>
            </a:r>
          </a:p>
          <a:p>
            <a:endParaRPr lang="hr-HR" dirty="0" smtClean="0"/>
          </a:p>
          <a:p>
            <a:r>
              <a:rPr lang="hr-HR" dirty="0" smtClean="0"/>
              <a:t>Primjena: </a:t>
            </a:r>
          </a:p>
          <a:p>
            <a:pPr lvl="1"/>
            <a:r>
              <a:rPr lang="hr-HR" dirty="0" smtClean="0"/>
              <a:t>Istraživanje morskog dna (Bromboli, ušće Mirne...)</a:t>
            </a:r>
          </a:p>
          <a:p>
            <a:pPr lvl="1">
              <a:buNone/>
            </a:pPr>
            <a:endParaRPr lang="hr-HR" dirty="0" smtClean="0"/>
          </a:p>
          <a:p>
            <a:endParaRPr lang="hr-HR" dirty="0"/>
          </a:p>
        </p:txBody>
      </p:sp>
      <p:sp>
        <p:nvSpPr>
          <p:cNvPr id="4" name="Right Brace 3"/>
          <p:cNvSpPr/>
          <p:nvPr/>
        </p:nvSpPr>
        <p:spPr>
          <a:xfrm>
            <a:off x="6072198" y="2857496"/>
            <a:ext cx="642942" cy="8572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TextBox 4"/>
          <p:cNvSpPr txBox="1"/>
          <p:nvPr/>
        </p:nvSpPr>
        <p:spPr>
          <a:xfrm>
            <a:off x="6858016" y="2857496"/>
            <a:ext cx="1785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dirty="0" smtClean="0"/>
              <a:t>Sustav za kontrolu</a:t>
            </a:r>
            <a:endParaRPr lang="hr-H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14290"/>
            <a:ext cx="8229600" cy="1143000"/>
          </a:xfrm>
        </p:spPr>
        <p:txBody>
          <a:bodyPr/>
          <a:lstStyle/>
          <a:p>
            <a:pPr algn="l"/>
            <a:r>
              <a:rPr lang="hr-HR" dirty="0" smtClean="0"/>
              <a:t>Kućište</a:t>
            </a:r>
            <a:endParaRPr lang="hr-HR" dirty="0"/>
          </a:p>
        </p:txBody>
      </p:sp>
      <p:pic>
        <p:nvPicPr>
          <p:cNvPr id="6" name="Content Placeholder 5" descr="IMG_242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16736" y="1468455"/>
            <a:ext cx="7012784" cy="4675189"/>
          </a:xfrm>
        </p:spPr>
      </p:pic>
      <p:cxnSp>
        <p:nvCxnSpPr>
          <p:cNvPr id="8" name="Straight Arrow Connector 7"/>
          <p:cNvCxnSpPr/>
          <p:nvPr/>
        </p:nvCxnSpPr>
        <p:spPr>
          <a:xfrm flipV="1">
            <a:off x="6215074" y="2928934"/>
            <a:ext cx="1643074" cy="142876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286380" y="4500570"/>
            <a:ext cx="2786082" cy="142876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143504" y="1142984"/>
            <a:ext cx="1357322" cy="114300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 flipH="1" flipV="1">
            <a:off x="3464711" y="1750207"/>
            <a:ext cx="1428760" cy="7143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200000" flipH="1">
            <a:off x="2821769" y="4250537"/>
            <a:ext cx="2214578" cy="185738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00430" y="773652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Gornji motor</a:t>
            </a:r>
            <a:endParaRPr lang="hr-HR" dirty="0"/>
          </a:p>
        </p:txBody>
      </p:sp>
      <p:sp>
        <p:nvSpPr>
          <p:cNvPr id="11" name="TextBox 10"/>
          <p:cNvSpPr txBox="1"/>
          <p:nvPr/>
        </p:nvSpPr>
        <p:spPr>
          <a:xfrm>
            <a:off x="7858148" y="2643182"/>
            <a:ext cx="1357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Bočni </a:t>
            </a:r>
            <a:r>
              <a:rPr lang="hr-HR" dirty="0" smtClean="0"/>
              <a:t>motor</a:t>
            </a:r>
            <a:endParaRPr lang="hr-HR" dirty="0"/>
          </a:p>
        </p:txBody>
      </p:sp>
      <p:sp>
        <p:nvSpPr>
          <p:cNvPr id="13" name="TextBox 12"/>
          <p:cNvSpPr txBox="1"/>
          <p:nvPr/>
        </p:nvSpPr>
        <p:spPr>
          <a:xfrm>
            <a:off x="8072462" y="4345552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Postolje</a:t>
            </a:r>
            <a:endParaRPr lang="hr-HR" dirty="0"/>
          </a:p>
        </p:txBody>
      </p:sp>
      <p:sp>
        <p:nvSpPr>
          <p:cNvPr id="15" name="TextBox 14"/>
          <p:cNvSpPr txBox="1"/>
          <p:nvPr/>
        </p:nvSpPr>
        <p:spPr>
          <a:xfrm>
            <a:off x="6286512" y="785794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Trup</a:t>
            </a:r>
            <a:endParaRPr lang="hr-HR" dirty="0"/>
          </a:p>
        </p:txBody>
      </p:sp>
      <p:sp>
        <p:nvSpPr>
          <p:cNvPr id="22" name="TextBox 21"/>
          <p:cNvSpPr txBox="1"/>
          <p:nvPr/>
        </p:nvSpPr>
        <p:spPr>
          <a:xfrm>
            <a:off x="428596" y="6143644"/>
            <a:ext cx="350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i="1" dirty="0" smtClean="0"/>
              <a:t>Slika 1. Dijelovi kućišta ROV-a</a:t>
            </a:r>
            <a:endParaRPr lang="hr-HR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4857752" y="6286520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Ethernet kabel 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8" name="Content Placeholder 7" descr="IMG_242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214290"/>
            <a:ext cx="8251090" cy="5500726"/>
          </a:xfrm>
        </p:spPr>
      </p:pic>
      <p:sp>
        <p:nvSpPr>
          <p:cNvPr id="9" name="TextBox 8"/>
          <p:cNvSpPr txBox="1"/>
          <p:nvPr/>
        </p:nvSpPr>
        <p:spPr>
          <a:xfrm>
            <a:off x="214282" y="5715016"/>
            <a:ext cx="557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i="1" dirty="0" smtClean="0"/>
              <a:t>Slika 2. Stiroporom se prilagođava gustoća podmornice </a:t>
            </a:r>
            <a:endParaRPr lang="hr-HR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229600" cy="1143000"/>
          </a:xfrm>
        </p:spPr>
        <p:txBody>
          <a:bodyPr/>
          <a:lstStyle/>
          <a:p>
            <a:pPr algn="l"/>
            <a:r>
              <a:rPr lang="hr-HR" dirty="0" smtClean="0"/>
              <a:t>Sustav za kontrolu ROV-a 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5" name="Rectangle 4"/>
          <p:cNvSpPr/>
          <p:nvPr/>
        </p:nvSpPr>
        <p:spPr>
          <a:xfrm>
            <a:off x="214282" y="1785926"/>
            <a:ext cx="2406324" cy="1346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PC</a:t>
            </a:r>
            <a:endParaRPr lang="hr-HR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4282" y="3940056"/>
            <a:ext cx="2406324" cy="1346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dirty="0" smtClean="0">
                <a:solidFill>
                  <a:sysClr val="windowText" lastClr="000000"/>
                </a:solidFill>
              </a:rPr>
              <a:t>Motor</a:t>
            </a:r>
            <a:endParaRPr lang="hr-HR" sz="2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80486" y="1785926"/>
            <a:ext cx="2406324" cy="1346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Arduino</a:t>
            </a:r>
            <a:endParaRPr lang="hr-HR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97384" y="3940056"/>
            <a:ext cx="2406324" cy="1346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Relej</a:t>
            </a:r>
            <a:endParaRPr lang="hr-HR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97384" y="1785926"/>
            <a:ext cx="2406324" cy="1346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Raspberry Pi</a:t>
            </a:r>
            <a:endParaRPr lang="hr-HR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3" name="Straight Arrow Connector 12"/>
          <p:cNvCxnSpPr>
            <a:stCxn id="5" idx="3"/>
            <a:endCxn id="11" idx="1"/>
          </p:cNvCxnSpPr>
          <p:nvPr/>
        </p:nvCxnSpPr>
        <p:spPr>
          <a:xfrm>
            <a:off x="2620606" y="2459092"/>
            <a:ext cx="676779" cy="199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703708" y="2503969"/>
            <a:ext cx="676779" cy="1995"/>
          </a:xfrm>
          <a:prstGeom prst="straightConnector1">
            <a:avLst/>
          </a:prstGeom>
          <a:ln w="38100"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7178913" y="3535321"/>
            <a:ext cx="807799" cy="1672"/>
          </a:xfrm>
          <a:prstGeom prst="straightConnector1">
            <a:avLst/>
          </a:prstGeom>
          <a:ln w="381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>
            <a:off x="2620607" y="4568345"/>
            <a:ext cx="676779" cy="199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0800000">
            <a:off x="5703709" y="4568345"/>
            <a:ext cx="676779" cy="199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380486" y="3940056"/>
            <a:ext cx="2406324" cy="1346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hr-HR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Electronic </a:t>
            </a:r>
            <a:r>
              <a:rPr lang="hr-HR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Speed Controller (ESC)</a:t>
            </a:r>
          </a:p>
          <a:p>
            <a:pPr algn="ctr"/>
            <a:endParaRPr lang="hr-HR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2844" y="5631436"/>
            <a:ext cx="550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i="1" dirty="0" smtClean="0"/>
              <a:t>Slika </a:t>
            </a:r>
            <a:r>
              <a:rPr lang="hr-HR" i="1" dirty="0" smtClean="0"/>
              <a:t>3. </a:t>
            </a:r>
            <a:r>
              <a:rPr lang="hr-HR" i="1" dirty="0" smtClean="0"/>
              <a:t>Shema sustava za kontrolu ROV-a</a:t>
            </a:r>
            <a:endParaRPr lang="hr-HR" i="1" dirty="0"/>
          </a:p>
        </p:txBody>
      </p:sp>
      <p:cxnSp>
        <p:nvCxnSpPr>
          <p:cNvPr id="42" name="Straight Arrow Connector 41"/>
          <p:cNvCxnSpPr/>
          <p:nvPr/>
        </p:nvCxnSpPr>
        <p:spPr>
          <a:xfrm rot="5400000">
            <a:off x="5643570" y="3214686"/>
            <a:ext cx="785818" cy="642942"/>
          </a:xfrm>
          <a:prstGeom prst="straightConnector1">
            <a:avLst/>
          </a:prstGeom>
          <a:ln w="38100"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1454"/>
            <a:ext cx="8229600" cy="1143000"/>
          </a:xfrm>
        </p:spPr>
        <p:txBody>
          <a:bodyPr/>
          <a:lstStyle/>
          <a:p>
            <a:pPr algn="l"/>
            <a:r>
              <a:rPr lang="hr-HR" dirty="0" smtClean="0"/>
              <a:t>Raspberry Pi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000108"/>
            <a:ext cx="8229600" cy="4389120"/>
          </a:xfrm>
        </p:spPr>
        <p:txBody>
          <a:bodyPr/>
          <a:lstStyle/>
          <a:p>
            <a:r>
              <a:rPr lang="hr-HR" dirty="0" smtClean="0"/>
              <a:t>Server, C++</a:t>
            </a:r>
          </a:p>
          <a:p>
            <a:r>
              <a:rPr lang="hr-HR" dirty="0" smtClean="0"/>
              <a:t>Pokret gljivica na joysticku = 3 broja koja određuju brzinu i smjer ROV-a</a:t>
            </a:r>
          </a:p>
          <a:p>
            <a:endParaRPr lang="hr-HR" dirty="0"/>
          </a:p>
        </p:txBody>
      </p:sp>
      <p:pic>
        <p:nvPicPr>
          <p:cNvPr id="7" name="Picture 6" descr="IMG_243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85918" y="2357430"/>
            <a:ext cx="5929322" cy="395288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85918" y="6345816"/>
            <a:ext cx="6072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i="1" dirty="0" smtClean="0"/>
              <a:t>Slika 9. Raspberry Pi i Arduino spojeni za SPI komunikaciju</a:t>
            </a:r>
            <a:endParaRPr lang="hr-HR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143000"/>
          </a:xfrm>
        </p:spPr>
        <p:txBody>
          <a:bodyPr/>
          <a:lstStyle/>
          <a:p>
            <a:pPr algn="l"/>
            <a:r>
              <a:rPr lang="hr-HR" dirty="0" smtClean="0"/>
              <a:t>Hardver</a:t>
            </a:r>
            <a:endParaRPr lang="hr-HR" dirty="0"/>
          </a:p>
        </p:txBody>
      </p:sp>
      <p:sp>
        <p:nvSpPr>
          <p:cNvPr id="5" name="TextBox 4"/>
          <p:cNvSpPr txBox="1"/>
          <p:nvPr/>
        </p:nvSpPr>
        <p:spPr>
          <a:xfrm>
            <a:off x="1571604" y="6488668"/>
            <a:ext cx="5643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i="1" dirty="0" smtClean="0"/>
              <a:t>Slika 4. Komunikacija Arduina i Raspberry Pija</a:t>
            </a:r>
            <a:endParaRPr lang="hr-HR" i="1" dirty="0"/>
          </a:p>
        </p:txBody>
      </p:sp>
      <p:sp>
        <p:nvSpPr>
          <p:cNvPr id="7" name="TextBox 6"/>
          <p:cNvSpPr txBox="1"/>
          <p:nvPr/>
        </p:nvSpPr>
        <p:spPr>
          <a:xfrm>
            <a:off x="4786314" y="714356"/>
            <a:ext cx="3714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Problem: Arduino i Raspberry Pi ne rade na istom naponu</a:t>
            </a:r>
            <a:endParaRPr lang="hr-HR" dirty="0"/>
          </a:p>
        </p:txBody>
      </p:sp>
      <p:pic>
        <p:nvPicPr>
          <p:cNvPr id="9" name="Picture 8" descr="Drawing1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0034" y="1500174"/>
            <a:ext cx="7563852" cy="49974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pPr algn="l"/>
            <a:r>
              <a:rPr lang="hr-HR" dirty="0" smtClean="0"/>
              <a:t>Hardver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/>
          </a:p>
        </p:txBody>
      </p:sp>
      <p:pic>
        <p:nvPicPr>
          <p:cNvPr id="4" name="Picture 3" descr="Drawin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00" y="1428410"/>
            <a:ext cx="7436086" cy="54295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8596" y="6143644"/>
            <a:ext cx="514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i="1" dirty="0" smtClean="0"/>
              <a:t>Slika 5. Shematski prikaz kontrole smjera ROV-a   </a:t>
            </a:r>
            <a:endParaRPr lang="hr-HR" i="1" dirty="0"/>
          </a:p>
        </p:txBody>
      </p:sp>
      <p:sp>
        <p:nvSpPr>
          <p:cNvPr id="6" name="TextBox 5"/>
          <p:cNvSpPr txBox="1"/>
          <p:nvPr/>
        </p:nvSpPr>
        <p:spPr>
          <a:xfrm>
            <a:off x="3357554" y="928670"/>
            <a:ext cx="464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Problem: ESC ne može mijenjati smjer 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143000"/>
          </a:xfrm>
        </p:spPr>
        <p:txBody>
          <a:bodyPr/>
          <a:lstStyle/>
          <a:p>
            <a:endParaRPr lang="hr-HR" dirty="0"/>
          </a:p>
        </p:txBody>
      </p:sp>
      <p:pic>
        <p:nvPicPr>
          <p:cNvPr id="6" name="Content Placeholder 5" descr="IMG_2426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31050" y="428604"/>
            <a:ext cx="7655726" cy="5103817"/>
          </a:xfrm>
        </p:spPr>
      </p:pic>
      <p:sp>
        <p:nvSpPr>
          <p:cNvPr id="7" name="TextBox 6"/>
          <p:cNvSpPr txBox="1"/>
          <p:nvPr/>
        </p:nvSpPr>
        <p:spPr>
          <a:xfrm>
            <a:off x="642910" y="5572140"/>
            <a:ext cx="392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i="1" dirty="0" smtClean="0"/>
              <a:t>Slika 8. Tiskana </a:t>
            </a:r>
            <a:r>
              <a:rPr lang="hr-HR" i="1" dirty="0" smtClean="0"/>
              <a:t>pločica za </a:t>
            </a:r>
            <a:r>
              <a:rPr lang="hr-HR" i="1" dirty="0" smtClean="0"/>
              <a:t>releje</a:t>
            </a:r>
            <a:endParaRPr lang="hr-HR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354</TotalTime>
  <Words>215</Words>
  <Application>Microsoft Office PowerPoint</Application>
  <PresentationFormat>On-screen Show (4:3)</PresentationFormat>
  <Paragraphs>56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C-ROV</vt:lpstr>
      <vt:lpstr>Cilj</vt:lpstr>
      <vt:lpstr>Kućište</vt:lpstr>
      <vt:lpstr>Slide 4</vt:lpstr>
      <vt:lpstr>Sustav za kontrolu ROV-a </vt:lpstr>
      <vt:lpstr>Raspberry Pi</vt:lpstr>
      <vt:lpstr>Hardver</vt:lpstr>
      <vt:lpstr>Hardver</vt:lpstr>
      <vt:lpstr>Slide 9</vt:lpstr>
      <vt:lpstr>Arduino</vt:lpstr>
      <vt:lpstr>Što dalje radimo?</vt:lpstr>
      <vt:lpstr>Pitanja?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C-ROV</dc:title>
  <dc:creator>Lenny</dc:creator>
  <cp:lastModifiedBy>Lenny</cp:lastModifiedBy>
  <cp:revision>48</cp:revision>
  <dcterms:created xsi:type="dcterms:W3CDTF">2015-07-30T12:32:06Z</dcterms:created>
  <dcterms:modified xsi:type="dcterms:W3CDTF">2015-07-30T18:32:14Z</dcterms:modified>
</cp:coreProperties>
</file>