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C51"/>
    <a:srgbClr val="402253"/>
    <a:srgbClr val="2B142C"/>
    <a:srgbClr val="5E2C5F"/>
    <a:srgbClr val="62ADB2"/>
    <a:srgbClr val="16152D"/>
    <a:srgbClr val="E98832"/>
    <a:srgbClr val="D57754"/>
    <a:srgbClr val="990E16"/>
    <a:srgbClr val="708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8761-62CC-2E56-5E84-94E97BF6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6B3AB-A5D1-E896-18BC-E1997F4D8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6143C-75C8-F689-356A-45486206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306-1F14-4D6F-B95C-81D0A52E5F4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3B251-9737-46ED-C58A-BAE33A26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36AD-402A-1CE2-2A61-DF55C009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0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679B-F839-141F-816C-9DD304F1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A776E-6189-F556-4294-C6EB68FEF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DDBC-3DA8-B0B0-A367-65001517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306-1F14-4D6F-B95C-81D0A52E5F4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E9E1-39FA-38CE-755C-D6F94E1E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14B52-5E28-3F80-439F-70B3080A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93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93718-C369-FEAD-9F1D-07DE9F29E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5E846-E407-2C04-C22D-ACF086185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6627B-BE38-E537-5114-F75A5512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306-1F14-4D6F-B95C-81D0A52E5F4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48D78-78B5-0293-E72F-3643915B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35FAE-8D6A-1DCD-C48B-2576AC1C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05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7DF4-3794-9566-83CB-A9A389F4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3BFCE-6B8F-5B15-744B-5F918F4B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1938-D896-8B18-B171-D1BECFCD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306-1F14-4D6F-B95C-81D0A52E5F4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3947-EA8A-6822-2454-20F44327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4A6D4-5A3F-9350-E393-ACF8EFBC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91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5FAB-C14A-4FF2-F57E-ADED1BAA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0016F-AB99-9B5C-9631-12FEBF9D0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6335-9146-BCFE-52E6-256ABEB5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306-1F14-4D6F-B95C-81D0A52E5F4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C76A-2D22-BA37-11F2-B275856A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A524-539F-CE53-A6D0-89751F1A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96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8640-C6D3-E2EA-DA76-7FCEC93B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D510-A016-4ED3-1EC9-075369315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C6A46-8756-8282-D3E5-72FC4BD94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402C8-C7C4-A110-347C-964F12F5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306-1F14-4D6F-B95C-81D0A52E5F4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3F725-3FE8-B105-A268-65886D39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CA857-5160-1496-FDE0-E6444075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04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3B3D-FF4F-5CED-154F-F6828AD2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5EAC0-C523-EB6E-1E83-AD5CA65FC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FFFBA-143D-5B92-04DF-D28D61339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01D5E-BA89-3F8D-FA78-C0FCD8A1D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C4626-1FE2-3C1C-CDE1-A2ED07BD6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7F5EE-57FD-1232-DCF1-0D72F67F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306-1F14-4D6F-B95C-81D0A52E5F4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30AB1-620E-548A-4CE5-9A5C4BC3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2CF7C-DC1A-14C8-2DEF-E64D538E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9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76D6-85F2-5B1B-1116-4D75A8D0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8C26C-84FA-E661-DF87-4A86EDA8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306-1F14-4D6F-B95C-81D0A52E5F4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06439-F646-2B65-D058-D6B3E7F0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F2478-33D5-E9A1-A5F8-439FB3A3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07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CCFEF-171B-57AE-FFEC-B693A44C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306-1F14-4D6F-B95C-81D0A52E5F4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B5F7B-4324-1B15-2341-D1B473AE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52178-7055-6957-42AB-1AFD1C6D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06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5518-B0A9-7ED3-195F-7657B0BD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E669-3BAE-6D5B-CC40-DBC8552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38743-99BB-AAD3-9842-20A2FD408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F816-A908-0FBA-CDE4-84DD22D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306-1F14-4D6F-B95C-81D0A52E5F4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EC4A4-7F13-A997-A7F3-E9F4E2C9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4A971-E4AF-D276-C0F4-EFF698A3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61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BDE5-9CAC-9F9B-67EF-694F49A2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696F0-B438-6D61-F6A5-C99BCE9FB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758BE-227C-BF88-681C-622D3E636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8BF86-269C-E9B5-FE2F-D3C87296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306-1F14-4D6F-B95C-81D0A52E5F4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E592A-4D65-16C9-2D03-B16A765F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AB3AB-1C4B-2737-1293-766B6C73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36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CF303-9968-1E5F-63FB-ACB4EC44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A938D-CD18-1AE2-3E2A-872B7806E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B9425-E6B3-54CD-70AF-D465A68C0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1306-1F14-4D6F-B95C-81D0A52E5F4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74C56-F335-813E-B2DB-9157264A6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FB6C0-4249-2705-37BF-C25F35C7C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1A07-3DD9-4BD8-AFB3-DDF040A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53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1E10E5-0562-99BC-E535-C5E1CB3BF9C9}"/>
              </a:ext>
            </a:extLst>
          </p:cNvPr>
          <p:cNvSpPr/>
          <p:nvPr/>
        </p:nvSpPr>
        <p:spPr>
          <a:xfrm>
            <a:off x="115410" y="142042"/>
            <a:ext cx="11958221" cy="6613865"/>
          </a:xfrm>
          <a:prstGeom prst="rect">
            <a:avLst/>
          </a:prstGeom>
          <a:solidFill>
            <a:srgbClr val="245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 OLIVERES</dc:creator>
  <cp:lastModifiedBy>Christophe OLIVERES</cp:lastModifiedBy>
  <cp:revision>2</cp:revision>
  <dcterms:created xsi:type="dcterms:W3CDTF">2023-01-08T15:12:15Z</dcterms:created>
  <dcterms:modified xsi:type="dcterms:W3CDTF">2023-02-02T11:38:57Z</dcterms:modified>
</cp:coreProperties>
</file>