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3DEA-77F0-9B1D-5763-30BD0A418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5D84D-CE73-FBE3-52CC-96A1AECD5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5DD6E-854E-0B28-F00E-09CBB326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BBDF-FF5E-4530-68A8-19E7675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0A2F-C10E-9AC7-EBBD-D6199852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4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F807-A81E-E1A9-96B0-D403DFD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A1FAD-E5B9-32A9-C073-1A9C68F1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0213-50DC-9A3C-B841-A44EAE3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BB0D-3FE6-862D-9CA5-477D3ACC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E67C-130C-1546-6CEF-D5AE5A11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9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65313-2D3D-560B-ED32-53A543CA1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9C0D-3B8F-B4A8-99CB-69921D65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263A-390D-752E-E750-00A753EE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88038-81A6-EF31-9332-BAC5CA77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427F-1970-375A-BE60-2CB8E1CF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46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839F-42D1-AAC3-B2C7-3FE7DAB8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9602-1F8C-0838-DBD9-FA490138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CBE21-1093-8B67-5FC1-B48598B6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FC1E-52D3-2227-A183-C7E13830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6C00-CD41-218E-C0B9-86423994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8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A02F-9A03-BAD2-62EA-8C43CA92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44702-4F8C-6019-6E1A-63BFC519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D413-79E0-8702-478B-FB138B98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ABFD-D70B-0CE4-C736-EE4DBEFD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6BDF-90EA-729B-45A6-A8DDEE8A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83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FECE-5162-7DFF-8816-BAD8F8D6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BF65-5EBA-7FB8-580C-46DE77FC5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01495-3ECF-34BC-DA49-F667C1E9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0A52-2F70-2D8F-6448-B0704243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16400-96A7-3A37-ABC4-3C656963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E0EF-4DA7-E273-BF86-7EF465D6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0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BF48-C0B6-2548-1698-629EAE4B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F11A-4DDF-B976-D039-91EAAD39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B1B16-0C2B-A989-F764-395FA670C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7F77-CD0E-0B20-8EAB-7050A888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F948-AAE3-124E-1131-0DC39DC8E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961A1-8223-4494-2EFB-BF66AC0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F2A74-708C-8B29-4E56-D4BE90CA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8CCD6-4248-6A45-0251-BBA18A29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2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0058-13EE-7EB4-32BC-0373647B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E6B-1F8E-D360-BE4A-E7B1A33D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8316E-B106-8EF6-571A-E07E1842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35916-1B7C-8476-6E91-B91EFA39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0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FB95-4778-0D7C-8D8A-A1A428F9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6F8CE-3BEE-17F2-54D6-E08F9E60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0B1E-96BE-3B84-24B9-024460D1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4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69EB-3F45-428C-E138-6462CF1A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3503-0388-5E50-C8BF-B304F91B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ECFFA-374C-2996-9A79-05DCDA05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476A-0D3B-26AB-CBDC-C763D969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6FC0C-0869-3B78-2CC5-92FF2A57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E695-61A2-CC54-A567-59D3DC6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85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26A5-CAB4-DF41-8EB4-CCB06A0D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C5E5B-F403-2D28-4978-00486C591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090F-BF45-A000-B2D2-2D4D8E48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0E110-46BF-10BA-3EC0-6888A85A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C8AF-1F45-2846-B49A-EB52BB32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F19D4-88B6-711C-BC38-BBF9BB42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5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635F1-8B06-164E-FE70-29B7880B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1663-B4CC-8C14-2E4A-86F1B26D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210E-EBEF-B399-0033-0FF0ABE7D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8161-0052-4E3F-AABF-2D4C044A8E92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1C38-55C4-2C3D-2089-18F2D19DA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4ED4-77D7-505D-7420-A8B1A51CB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916A-D347-4237-92D5-61F222C7E5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8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82012-E03F-9344-1060-864A5E86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429" y="0"/>
            <a:ext cx="23368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1E6BD-A348-AE8F-44E4-D6CE252A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53" y="541404"/>
            <a:ext cx="704948" cy="88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63D60-B004-1674-56CB-D63A5F035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47" y="541404"/>
            <a:ext cx="1467055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90567-CFD9-FD15-0EE5-2DE24700D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762" y="1993523"/>
            <a:ext cx="1419423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EBB3F0-2582-A198-2F88-2AAD31160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762" y="2879149"/>
            <a:ext cx="1457528" cy="75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E30FB5-D1AA-CE04-CD4C-1E3D84D9A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647" y="1955418"/>
            <a:ext cx="752580" cy="809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6D6017-2422-B585-588E-3682FCCC9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105" y="2879149"/>
            <a:ext cx="733527" cy="790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8CDB9A-4FD4-155A-658D-3ABCCC6EA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395" y="1526733"/>
            <a:ext cx="666843" cy="790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5B5BDF-11E5-287A-674B-8F0996CE26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0447" y="1564838"/>
            <a:ext cx="714475" cy="781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2B014A-255D-06B3-46FF-4C5FBF35F1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5261" y="2464753"/>
            <a:ext cx="733527" cy="828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F34CF0-0C7C-843D-4875-29A50D68C1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6818" y="4092845"/>
            <a:ext cx="714475" cy="838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A69C98-C638-E47F-969B-72387F1BF2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1464" y="3745722"/>
            <a:ext cx="724001" cy="7811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434ACB-CDDF-26F6-F910-D948BB39EE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56105" y="4092845"/>
            <a:ext cx="695422" cy="7811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4D0B36-C37C-D7BF-2B95-92AC85C2F2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5257" y="3351061"/>
            <a:ext cx="695422" cy="8287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E4C148-E2E0-446C-B0C7-C30B2CF91F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6276" y="4236005"/>
            <a:ext cx="714475" cy="8097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E1702E4-238A-BCA4-E738-1F622041E90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18715" y="4129580"/>
            <a:ext cx="685896" cy="8192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ED3C08-E52C-3004-1ABC-5C98B77147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27156" y="5632330"/>
            <a:ext cx="1428949" cy="7811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19FF96B-ED5C-4E64-3DDB-D29E668E87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7158" y="4972794"/>
            <a:ext cx="704948" cy="8097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312437-553A-3C2F-40D4-5C526C78F71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89757" y="813750"/>
            <a:ext cx="1199031" cy="14106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8B10F5-87B8-5AA0-B4A5-36E33C3735B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57953" y="332864"/>
            <a:ext cx="1222541" cy="14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0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OLIVERES</dc:creator>
  <cp:lastModifiedBy>Christophe OLIVERES</cp:lastModifiedBy>
  <cp:revision>1</cp:revision>
  <dcterms:created xsi:type="dcterms:W3CDTF">2023-01-16T18:54:47Z</dcterms:created>
  <dcterms:modified xsi:type="dcterms:W3CDTF">2023-01-16T18:58:08Z</dcterms:modified>
</cp:coreProperties>
</file>