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4AF46F-21C3-4FCC-B874-638E47F7699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D040AD-CF68-46D8-BB4D-9E895E5026B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CBB001-BAA8-4863-988B-12A7167A7C6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960076-77D2-4217-87C0-76D61611927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DCAAA2-A20E-4FDD-9427-B8035507F32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C89DBF-44D1-4216-8EC8-8173B959B7E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813A7C-F8A7-4637-88D5-1E6A75E94F4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E50A86-CBE4-47B0-B696-E21ECABC82F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8F926D-9131-4DC2-B75D-4F5ED6252DE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FAF1DA-4B8F-4094-8718-87F5DF6EA77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A20F27-21A0-4D51-AF24-829CE048BB1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84BCF6-8C3A-40F1-A403-1A7F9C738CE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D71497-0FDC-4F83-895A-1B8C0EB7E9D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6FD697-A8C0-484D-9F8A-F6A3CC9D625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4167BE-620A-4926-B2D1-F12C585A3B7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232F01-5C78-4055-9108-A78B0DE566A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0D133E-B66B-49AD-B60B-2708D2146DB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0C21EB-27EC-4C6F-8D87-C150006D59E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652F38-EC20-4313-BFE6-67FB946107B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D9F018-3C85-4DD6-8DAD-6AB7F048AE3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2182D1-1597-4059-ADBA-2EA7ED0C1F5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9C059C-15F7-423A-8261-F54E63FEFCC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CB1E13-FED7-4907-BF7B-DFDF3C8E13D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D9A759-02E5-4269-8594-793BE60A867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8000"/>
          </a:bodyPr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A52E2A0-7BAC-4810-B8B7-5723391234CE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0175A1A-FD8F-42FE-A21C-BC280831E733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39420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rgbClr val="000000"/>
                </a:solidFill>
                <a:latin typeface="Arial"/>
                <a:ea typeface="Arial"/>
              </a:rPr>
              <a:t>Варфоломеев Леонид Павлович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27160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47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ff9900"/>
                </a:solidFill>
                <a:latin typeface="Arial"/>
                <a:ea typeface="Arial"/>
              </a:rPr>
              <a:t>Комментарии к событиям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ff9900"/>
                </a:solidFill>
                <a:latin typeface="Arial"/>
                <a:ea typeface="Arial"/>
              </a:rPr>
              <a:t> </a:t>
            </a:r>
            <a:r>
              <a:rPr b="0" lang="ru" sz="2800" spc="-1" strike="noStrike">
                <a:solidFill>
                  <a:srgbClr val="ff9900"/>
                </a:solidFill>
                <a:latin typeface="Arial"/>
                <a:ea typeface="Arial"/>
              </a:rPr>
              <a:t>+ репорты на события, пользователей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ff9900"/>
                </a:solidFill>
                <a:latin typeface="Arial"/>
                <a:ea typeface="Arial"/>
              </a:rPr>
              <a:t>и комментарии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20" spc="-1" strike="noStrike">
                <a:solidFill>
                  <a:srgbClr val="000000"/>
                </a:solidFill>
                <a:latin typeface="Arial"/>
                <a:ea typeface="Arial"/>
              </a:rPr>
              <a:t>Комментарии. Особенности моего решения </a:t>
            </a:r>
            <a:endParaRPr b="0" lang="ru-RU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1. Комментарии видны всем.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2. Зарегистрированные пользователи могут оставлять комментарии, редактировать и удалять их.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3. Пользователи могут удалять и редактировать только свои комментарии.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3. Инициаторы события не могут удалять чужие комментарии на свои события.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4. Администраторы могут читать и удалять комментарии,</a:t>
            </a:r>
            <a:br>
              <a:rPr sz="1800"/>
            </a:b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редактирование недоступно.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5. При удалении комментария, комментарий</a:t>
            </a:r>
            <a:br>
              <a:rPr sz="1800"/>
            </a:b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остаётся в базе, но у него заполняется поле</a:t>
            </a:r>
            <a:br>
              <a:rPr sz="1800"/>
            </a:b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с датой удаления.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20" spc="-1" strike="noStrike">
                <a:solidFill>
                  <a:srgbClr val="000000"/>
                </a:solidFill>
                <a:latin typeface="Arial"/>
                <a:ea typeface="Arial"/>
              </a:rPr>
              <a:t>Жалобы. Особенности моего решения </a:t>
            </a:r>
            <a:endParaRPr b="0" lang="ru-RU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1. Чтение жалоб доступно только администратору.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2. Оставлять жалобы на события, пользователей и комментарии могут только з</a:t>
            </a: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арегистрированные пользователи.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3. Пользователь не может оставить жалобу на один и тот же элемент более одного раза, если предыдущая жалоба не обработана администратором.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4. Администраторы могут читать жалобы, обновлять</a:t>
            </a:r>
            <a:br>
              <a:rPr sz="1800"/>
            </a:b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их статус и оставлять комментарии.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20" spc="-1" strike="noStrike">
                <a:solidFill>
                  <a:srgbClr val="000000"/>
                </a:solidFill>
                <a:latin typeface="Arial"/>
                <a:ea typeface="Arial"/>
              </a:rPr>
              <a:t>Результаты дипломной работы</a:t>
            </a:r>
            <a:endParaRPr b="0" lang="ru-RU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17 комментариев от ревьюера;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119 коммитов;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2 месяца разработки;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4498 строк кода.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112 .java файлов.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Что я узнал(а) при работе над дипломом 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240000" y="1149480"/>
            <a:ext cx="5616000" cy="3710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5000"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О себе: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мне хватило терпения;</a:t>
            </a:r>
            <a:br>
              <a:rPr sz="1800"/>
            </a:b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мне нужно научиться лучше планировать.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О Java: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ближе познакомился с пагинацией и </a:t>
            </a:r>
            <a:br>
              <a:rPr sz="1800"/>
            </a:b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классификациями при работе с</a:t>
            </a:r>
            <a:br>
              <a:rPr sz="1800"/>
            </a:b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репозиториями;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разделять функционал – отличная идея;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Docker – потрясающий инструмент;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О Практикуме: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комагда сопровождения – невероятно отзывчивые и терпеливые люди, спасибо!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61520" y="2823120"/>
            <a:ext cx="2931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320" spc="-1" strike="noStrike">
                <a:solidFill>
                  <a:srgbClr val="000000"/>
                </a:solidFill>
                <a:latin typeface="Arial"/>
                <a:ea typeface="Arial"/>
              </a:rPr>
              <a:t>Пожелание</a:t>
            </a:r>
            <a:endParaRPr b="0" lang="ru-RU" sz="232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320" spc="-1" strike="noStrike">
                <a:solidFill>
                  <a:srgbClr val="000000"/>
                </a:solidFill>
                <a:latin typeface="Arial"/>
                <a:ea typeface="Arial"/>
              </a:rPr>
              <a:t>одногруппникам</a:t>
            </a:r>
            <a:endParaRPr b="0" lang="ru-RU" sz="23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2023-01-15T21:59:11Z</dcterms:modified>
  <cp:revision>1</cp:revision>
  <dc:subject/>
  <dc:title/>
</cp:coreProperties>
</file>