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B5926C-2B0D-49D4-B6F8-77792870311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A6CD2E-6A41-463D-A248-01E63C47D5C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358C94-6217-4A40-A25E-5081C49576E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1AA427-798E-41C4-B19A-607E93FAAD0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587597-4CB9-4001-88D0-069496F35BE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FFCDF5-D721-4F80-A51D-1E330C82820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6E83ED-20BF-4AB4-AFA8-9CF3E5EAC1A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AE4940-B13A-41EB-B317-B5D75FFD095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7EE9ED-987B-4B26-B535-840B2E912A5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8EEEAE-2934-4551-A9E2-FDC595A8385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21CA4A-06F9-447D-A18C-5A61E6F2B11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FFF846-1D54-4E7A-B938-EEED805D641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DAC5C5-6D6C-41D8-B969-7404BF8A0B87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282648-13E0-4C57-949F-61B21D0D559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47C896-261C-49FB-94C2-9A7486F5389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ACBED5-986C-4870-A08F-2917463F0F2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9B1A6A-3145-4DCD-AF42-00C6726D5A2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B37088D-F20A-47F4-A32F-5474EA18CA9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FB2D56-2F20-4A96-A7BC-1107CF35B1F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00EC05-AB36-432A-98E9-BA643064AB6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EB3CD2-6239-4AED-BDC2-368D5C54835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5D41B1-18FF-4AAF-863A-B856E739CE3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DE9076-CA44-469A-B75B-E60796BF784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56901F-E7E2-4A20-8A6F-FED128B56B6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DCE2B28-9A7D-4CC0-86C7-1F7C7A98147A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9116CE6-09F3-4253-9E8B-1258916EFEA5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39420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200" spc="-1" strike="noStrike">
                <a:solidFill>
                  <a:srgbClr val="000000"/>
                </a:solidFill>
                <a:latin typeface="Arial"/>
                <a:ea typeface="Arial"/>
              </a:rPr>
              <a:t>Варфоломеев Леонид Павлович</a:t>
            </a:r>
            <a:endParaRPr b="0" lang="ru-RU" sz="52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27160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47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ff9900"/>
                </a:solidFill>
                <a:latin typeface="Arial"/>
                <a:ea typeface="Arial"/>
              </a:rPr>
              <a:t>Комментарии к событиям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ff9900"/>
                </a:solidFill>
                <a:latin typeface="Arial"/>
                <a:ea typeface="Arial"/>
              </a:rPr>
              <a:t> </a:t>
            </a:r>
            <a:r>
              <a:rPr b="0" lang="ru" sz="2800" spc="-1" strike="noStrike">
                <a:solidFill>
                  <a:srgbClr val="ff9900"/>
                </a:solidFill>
                <a:latin typeface="Arial"/>
                <a:ea typeface="Arial"/>
              </a:rPr>
              <a:t>+ репорты на события, пользователей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ff9900"/>
                </a:solidFill>
                <a:latin typeface="Arial"/>
                <a:ea typeface="Arial"/>
              </a:rPr>
              <a:t>и комментарии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20" spc="-1" strike="noStrike">
                <a:solidFill>
                  <a:srgbClr val="000000"/>
                </a:solidFill>
                <a:latin typeface="Arial"/>
                <a:ea typeface="Arial"/>
              </a:rPr>
              <a:t>Комментарии. Особенности моего решения </a:t>
            </a:r>
            <a:endParaRPr b="0" lang="ru-RU" sz="302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5000"/>
          </a:bodyPr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1. Комментарии видны всем.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2. Зарегистрированные пользователи могут оставлять комментарии, редактировать и удалять их.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3. Пользователи могут удалять и редактировать только свои комментарии.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3. Инициаторы события не могут удалять чужие комментарии на свои события.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4. Администраторы могут читать и удалять комментарии,</a:t>
            </a:r>
            <a:br>
              <a:rPr sz="1800"/>
            </a:b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редактирование недоступно.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5. При удалении комментария, комментарий</a:t>
            </a:r>
            <a:br>
              <a:rPr sz="1800"/>
            </a:b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остаётся в базе, но у него заполняется поле</a:t>
            </a:r>
            <a:br>
              <a:rPr sz="1800"/>
            </a:b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с датой удаления.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20" spc="-1" strike="noStrike">
                <a:solidFill>
                  <a:srgbClr val="000000"/>
                </a:solidFill>
                <a:latin typeface="Arial"/>
                <a:ea typeface="Arial"/>
              </a:rPr>
              <a:t>Жалобы. Особенности моего решения </a:t>
            </a:r>
            <a:endParaRPr b="0" lang="ru-RU" sz="302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1. Чтение жалоб доступно только администратору.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2. Оставлять жалобы на события, пользователей и комментарии могут только зарегистрированные пользователи.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3. Пользователь не может оставить жалобу на один и тот же элемент более одного раза, если предыдущая жалоба не обработана администратором.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4. Администраторы могут читать жалобы, обновлять</a:t>
            </a:r>
            <a:br>
              <a:rPr sz="1800"/>
            </a:b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их статус и оставлять комментарии.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20" spc="-1" strike="noStrike">
                <a:solidFill>
                  <a:srgbClr val="000000"/>
                </a:solidFill>
                <a:latin typeface="Arial"/>
                <a:ea typeface="Arial"/>
              </a:rPr>
              <a:t>Результаты дипломной работы</a:t>
            </a:r>
            <a:endParaRPr b="0" lang="ru-RU" sz="302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17 комментариев от ревьюера;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145 коммитов;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2 месяца разработки;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4498 строк кода.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112 .java файлов.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Что я узнал(а) при работе над дипломом 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240000" y="1149480"/>
            <a:ext cx="5615640" cy="3710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75000"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О себе: 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- мне хватило терпения;</a:t>
            </a:r>
            <a:br>
              <a:rPr sz="1800"/>
            </a:b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- мне нужно научиться лучше планировать.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О Java: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- ближе познакомился с пагинацией и </a:t>
            </a:r>
            <a:br>
              <a:rPr sz="1800"/>
            </a:b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классификациями при работе с</a:t>
            </a:r>
            <a:br>
              <a:rPr sz="1800"/>
            </a:b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репозиториями;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- разделять функционал – отличная идея;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- Docker – потрясающий инструмент;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О Практикуме:</a:t>
            </a: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- комагда сопровождения – невероятно отзывчивые и терпеливые люди, спасибо!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61520" y="2823120"/>
            <a:ext cx="2930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320" spc="-1" strike="noStrike">
                <a:solidFill>
                  <a:srgbClr val="000000"/>
                </a:solidFill>
                <a:latin typeface="Arial"/>
                <a:ea typeface="Arial"/>
              </a:rPr>
              <a:t>Пожелание</a:t>
            </a:r>
            <a:endParaRPr b="0" lang="ru-RU" sz="232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320" spc="-1" strike="noStrike">
                <a:solidFill>
                  <a:srgbClr val="000000"/>
                </a:solidFill>
                <a:latin typeface="Arial"/>
                <a:ea typeface="Arial"/>
              </a:rPr>
              <a:t>одногруппникам</a:t>
            </a:r>
            <a:endParaRPr b="0" lang="ru-RU" sz="23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2023-01-15T22:02:37Z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