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6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4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5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8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ecrashinf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lanecrashinfo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lanecrashinfo.com/2016/201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www.planecrashinfo.com/2016/2016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i.opencagedata.com/geocode/v1/js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9344-B617-442A-A807-DEA9CBEB2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9EEEE-D668-467D-B433-75C021251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Lacy SoRelle, Jonathan McDermott, Lalitha Vijayaraghavan, Guy Thompson</a:t>
            </a:r>
          </a:p>
        </p:txBody>
      </p:sp>
    </p:spTree>
    <p:extLst>
      <p:ext uri="{BB962C8B-B14F-4D97-AF65-F5344CB8AC3E}">
        <p14:creationId xmlns:p14="http://schemas.microsoft.com/office/powerpoint/2010/main" val="18507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5FB5-DB8F-47F0-9522-FB08AF1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1ED7-4CB6-4548-A9D5-10B5331C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– </a:t>
            </a:r>
          </a:p>
          <a:p>
            <a:r>
              <a:rPr lang="en-US" dirty="0">
                <a:hlinkClick r:id="rId2"/>
              </a:rPr>
              <a:t>www.planecrashinfo.com</a:t>
            </a:r>
            <a:r>
              <a:rPr lang="en-US" dirty="0"/>
              <a:t> – For Webscraping</a:t>
            </a:r>
          </a:p>
          <a:p>
            <a:r>
              <a:rPr lang="en-US" dirty="0" err="1"/>
              <a:t>worldbankdata</a:t>
            </a:r>
            <a:r>
              <a:rPr lang="en-US" dirty="0"/>
              <a:t>- For total flight departures data</a:t>
            </a:r>
          </a:p>
        </p:txBody>
      </p:sp>
    </p:spTree>
    <p:extLst>
      <p:ext uri="{BB962C8B-B14F-4D97-AF65-F5344CB8AC3E}">
        <p14:creationId xmlns:p14="http://schemas.microsoft.com/office/powerpoint/2010/main" val="36324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AD9167-07A4-423B-8CC4-9F07DE23ADCF}"/>
              </a:ext>
            </a:extLst>
          </p:cNvPr>
          <p:cNvSpPr txBox="1">
            <a:spLocks/>
          </p:cNvSpPr>
          <p:nvPr/>
        </p:nvSpPr>
        <p:spPr>
          <a:xfrm>
            <a:off x="2420537" y="1112668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</a:rPr>
              <a:t>Webscraping : </a:t>
            </a:r>
          </a:p>
          <a:p>
            <a:pPr marL="0" indent="0">
              <a:buNone/>
            </a:pPr>
            <a:r>
              <a:rPr lang="en-US" dirty="0"/>
              <a:t>       The data from Kaggle is from 1908-2009 , so we decided to get the recent data from planecrashinfo.com 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78FC04-9870-48EA-8DA8-D48B4307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291" y="3250013"/>
            <a:ext cx="3824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structure of the webpage made it easier for </a:t>
            </a:r>
            <a:r>
              <a:rPr lang="en-US" dirty="0" err="1"/>
              <a:t>webscraping</a:t>
            </a:r>
            <a:r>
              <a:rPr lang="en-US" dirty="0"/>
              <a:t>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33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first site is the landing page. You find recent plane crashes and incidents there: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hlinkClick r:id="rId2"/>
              </a:rPr>
              <a:t>http://www.planecrashinfo.com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339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3" descr="http://www.planecrashinfo.com">
            <a:extLst>
              <a:ext uri="{FF2B5EF4-FFF2-40B4-BE49-F238E27FC236}">
                <a16:creationId xmlns:a16="http://schemas.microsoft.com/office/drawing/2014/main" id="{C25ED38D-2DB4-4A5F-BBB5-275B9723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84" y="3476501"/>
            <a:ext cx="4847353" cy="2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A91DD6-F31E-4F13-9C31-50817622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21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5F2AA61-E512-49C7-BF89-8F02FF4D1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17" y="1210736"/>
            <a:ext cx="4666812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33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you enter the second page, you can find data on all plane crashes happening in 2016: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hlinkClick r:id="rId2"/>
              </a:rPr>
              <a:t>http://www.planecrashinfo.com/2016/2016</a:t>
            </a:r>
            <a:r>
              <a:rPr lang="en-US" dirty="0"/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7333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 descr="Overview of accidents in 2016 (planecrashinfo.com/2016/2016)">
            <a:extLst>
              <a:ext uri="{FF2B5EF4-FFF2-40B4-BE49-F238E27FC236}">
                <a16:creationId xmlns:a16="http://schemas.microsoft.com/office/drawing/2014/main" id="{64FC3ECD-6091-46DA-ABAE-535AD733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73" y="803937"/>
            <a:ext cx="4666812" cy="252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32B43AB-A4B3-4C50-B570-EEFBE8308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12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7333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CC1291-7F45-4A35-A0A7-05E54B44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17" y="3786186"/>
            <a:ext cx="459405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33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By adding a -1 to the URL, you access the first entry in the table and get detailed information on that: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hlinkClick r:id="rId4"/>
              </a:rPr>
              <a:t>http://www.planecrashinfo.com/2016/2016-1</a:t>
            </a:r>
            <a:endParaRPr lang="en-US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" descr="Details about first crash in 2016 (planecrashinfo.com/2016/2016-1)">
            <a:extLst>
              <a:ext uri="{FF2B5EF4-FFF2-40B4-BE49-F238E27FC236}">
                <a16:creationId xmlns:a16="http://schemas.microsoft.com/office/drawing/2014/main" id="{E77161E7-C140-4D68-98C5-191CBCFB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35" y="3647049"/>
            <a:ext cx="5055571" cy="240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6BFB8443-6919-4683-80E9-93CD16E298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3373" y="6649032"/>
            <a:ext cx="10752634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64D2CF-4557-417B-AB32-D616275C1256}"/>
              </a:ext>
            </a:extLst>
          </p:cNvPr>
          <p:cNvSpPr/>
          <p:nvPr/>
        </p:nvSpPr>
        <p:spPr>
          <a:xfrm>
            <a:off x="843485" y="5401608"/>
            <a:ext cx="91422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used Open Cage API to get the latitude and longitude of the crash location:</a:t>
            </a:r>
          </a:p>
          <a:p>
            <a:r>
              <a:rPr lang="en-US" dirty="0">
                <a:hlinkClick r:id="rId2"/>
              </a:rPr>
              <a:t>https://api.opencagedata.com/geocode/v1/json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FA4A0-6DFE-4FCB-88F0-538D76FA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29" y="2260979"/>
            <a:ext cx="10061359" cy="249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A449F-CF86-4F13-8A48-202314E4F002}"/>
              </a:ext>
            </a:extLst>
          </p:cNvPr>
          <p:cNvSpPr/>
          <p:nvPr/>
        </p:nvSpPr>
        <p:spPr>
          <a:xfrm>
            <a:off x="905629" y="1058637"/>
            <a:ext cx="10061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used the table below as reference to look for key words in the summary field and analyze and classify the causes of the accidents.</a:t>
            </a:r>
          </a:p>
        </p:txBody>
      </p:sp>
    </p:spTree>
    <p:extLst>
      <p:ext uri="{BB962C8B-B14F-4D97-AF65-F5344CB8AC3E}">
        <p14:creationId xmlns:p14="http://schemas.microsoft.com/office/powerpoint/2010/main" val="239275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</TotalTime>
  <Words>207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Wingdings 3</vt:lpstr>
      <vt:lpstr>Savon</vt:lpstr>
      <vt:lpstr>Aviation Accidents</vt:lpstr>
      <vt:lpstr>Data 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Accidents</dc:title>
  <dc:creator>Lalitha Vijayaraghavan</dc:creator>
  <cp:lastModifiedBy>Lalitha Vijayaraghavan</cp:lastModifiedBy>
  <cp:revision>6</cp:revision>
  <dcterms:created xsi:type="dcterms:W3CDTF">2019-04-06T03:17:56Z</dcterms:created>
  <dcterms:modified xsi:type="dcterms:W3CDTF">2019-04-06T04:03:29Z</dcterms:modified>
</cp:coreProperties>
</file>