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21"/>
  </p:notesMasterIdLst>
  <p:sldIdLst>
    <p:sldId id="256" r:id="rId2"/>
    <p:sldId id="258"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76" r:id="rId20"/>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386" y="70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 name="Google Shape;49;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5437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2752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0190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4526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9125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4946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3120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3356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0088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7395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3677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8091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9182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948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9743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9419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1688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7824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1109092" y="1502753"/>
            <a:ext cx="6918959" cy="16764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400" b="1" i="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384725" y="2033330"/>
            <a:ext cx="8372475" cy="221234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850" b="0" i="1">
                <a:solidFill>
                  <a:srgbClr val="2A2A2A"/>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8756125" y="6398022"/>
            <a:ext cx="217804" cy="167640"/>
          </a:xfrm>
          <a:prstGeom prst="rect">
            <a:avLst/>
          </a:prstGeom>
          <a:noFill/>
          <a:ln>
            <a:noFill/>
          </a:ln>
        </p:spPr>
        <p:txBody>
          <a:bodyPr spcFirstLastPara="1" wrap="square" lIns="0" tIns="0" rIns="0" bIns="0" anchor="t" anchorCtr="0">
            <a:spAutoFit/>
          </a:bodyPr>
          <a:lstStyle>
            <a:lvl1pPr marL="108585" marR="0" lvl="0" indent="0" algn="l">
              <a:lnSpc>
                <a:spcPct val="100000"/>
              </a:lnSpc>
              <a:spcBef>
                <a:spcPts val="0"/>
              </a:spcBef>
              <a:buNone/>
              <a:defRPr sz="1000" b="0" i="0">
                <a:solidFill>
                  <a:srgbClr val="595959"/>
                </a:solidFill>
                <a:latin typeface="Arial"/>
                <a:ea typeface="Arial"/>
                <a:cs typeface="Arial"/>
                <a:sym typeface="Arial"/>
              </a:defRPr>
            </a:lvl1pPr>
            <a:lvl2pPr marL="108585" marR="0" lvl="1" indent="0" algn="l">
              <a:lnSpc>
                <a:spcPct val="100000"/>
              </a:lnSpc>
              <a:spcBef>
                <a:spcPts val="0"/>
              </a:spcBef>
              <a:buNone/>
              <a:defRPr sz="1000" b="0" i="0">
                <a:solidFill>
                  <a:srgbClr val="595959"/>
                </a:solidFill>
                <a:latin typeface="Arial"/>
                <a:ea typeface="Arial"/>
                <a:cs typeface="Arial"/>
                <a:sym typeface="Arial"/>
              </a:defRPr>
            </a:lvl2pPr>
            <a:lvl3pPr marL="108585" marR="0" lvl="2" indent="0" algn="l">
              <a:lnSpc>
                <a:spcPct val="100000"/>
              </a:lnSpc>
              <a:spcBef>
                <a:spcPts val="0"/>
              </a:spcBef>
              <a:buNone/>
              <a:defRPr sz="1000" b="0" i="0">
                <a:solidFill>
                  <a:srgbClr val="595959"/>
                </a:solidFill>
                <a:latin typeface="Arial"/>
                <a:ea typeface="Arial"/>
                <a:cs typeface="Arial"/>
                <a:sym typeface="Arial"/>
              </a:defRPr>
            </a:lvl3pPr>
            <a:lvl4pPr marL="108585" marR="0" lvl="3" indent="0" algn="l">
              <a:lnSpc>
                <a:spcPct val="100000"/>
              </a:lnSpc>
              <a:spcBef>
                <a:spcPts val="0"/>
              </a:spcBef>
              <a:buNone/>
              <a:defRPr sz="1000" b="0" i="0">
                <a:solidFill>
                  <a:srgbClr val="595959"/>
                </a:solidFill>
                <a:latin typeface="Arial"/>
                <a:ea typeface="Arial"/>
                <a:cs typeface="Arial"/>
                <a:sym typeface="Arial"/>
              </a:defRPr>
            </a:lvl4pPr>
            <a:lvl5pPr marL="108585" marR="0" lvl="4" indent="0" algn="l">
              <a:lnSpc>
                <a:spcPct val="100000"/>
              </a:lnSpc>
              <a:spcBef>
                <a:spcPts val="0"/>
              </a:spcBef>
              <a:buNone/>
              <a:defRPr sz="1000" b="0" i="0">
                <a:solidFill>
                  <a:srgbClr val="595959"/>
                </a:solidFill>
                <a:latin typeface="Arial"/>
                <a:ea typeface="Arial"/>
                <a:cs typeface="Arial"/>
                <a:sym typeface="Arial"/>
              </a:defRPr>
            </a:lvl5pPr>
            <a:lvl6pPr marL="108585" marR="0" lvl="5" indent="0" algn="l">
              <a:lnSpc>
                <a:spcPct val="100000"/>
              </a:lnSpc>
              <a:spcBef>
                <a:spcPts val="0"/>
              </a:spcBef>
              <a:buNone/>
              <a:defRPr sz="1000" b="0" i="0">
                <a:solidFill>
                  <a:srgbClr val="595959"/>
                </a:solidFill>
                <a:latin typeface="Arial"/>
                <a:ea typeface="Arial"/>
                <a:cs typeface="Arial"/>
                <a:sym typeface="Arial"/>
              </a:defRPr>
            </a:lvl6pPr>
            <a:lvl7pPr marL="108585" marR="0" lvl="6" indent="0" algn="l">
              <a:lnSpc>
                <a:spcPct val="100000"/>
              </a:lnSpc>
              <a:spcBef>
                <a:spcPts val="0"/>
              </a:spcBef>
              <a:buNone/>
              <a:defRPr sz="1000" b="0" i="0">
                <a:solidFill>
                  <a:srgbClr val="595959"/>
                </a:solidFill>
                <a:latin typeface="Arial"/>
                <a:ea typeface="Arial"/>
                <a:cs typeface="Arial"/>
                <a:sym typeface="Arial"/>
              </a:defRPr>
            </a:lvl7pPr>
            <a:lvl8pPr marL="108585" marR="0" lvl="7" indent="0" algn="l">
              <a:lnSpc>
                <a:spcPct val="100000"/>
              </a:lnSpc>
              <a:spcBef>
                <a:spcPts val="0"/>
              </a:spcBef>
              <a:buNone/>
              <a:defRPr sz="1000" b="0" i="0">
                <a:solidFill>
                  <a:srgbClr val="595959"/>
                </a:solidFill>
                <a:latin typeface="Arial"/>
                <a:ea typeface="Arial"/>
                <a:cs typeface="Arial"/>
                <a:sym typeface="Arial"/>
              </a:defRPr>
            </a:lvl8pPr>
            <a:lvl9pPr marL="108585" marR="0" lvl="8" indent="0" algn="l">
              <a:lnSpc>
                <a:spcPct val="100000"/>
              </a:lnSpc>
              <a:spcBef>
                <a:spcPts val="0"/>
              </a:spcBef>
              <a:buNone/>
              <a:defRPr sz="1000" b="0" i="0">
                <a:solidFill>
                  <a:srgbClr val="595959"/>
                </a:solidFill>
                <a:latin typeface="Arial"/>
                <a:ea typeface="Arial"/>
                <a:cs typeface="Arial"/>
                <a:sym typeface="Arial"/>
              </a:defRPr>
            </a:lvl9pPr>
          </a:lstStyle>
          <a:p>
            <a:pPr marL="108585"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3"/>
        <p:cNvGrpSpPr/>
        <p:nvPr/>
      </p:nvGrpSpPr>
      <p:grpSpPr>
        <a:xfrm>
          <a:off x="0" y="0"/>
          <a:ext cx="0" cy="0"/>
          <a:chOff x="0" y="0"/>
          <a:chExt cx="0" cy="0"/>
        </a:xfrm>
      </p:grpSpPr>
      <p:sp>
        <p:nvSpPr>
          <p:cNvPr id="24" name="Google Shape;24;p3"/>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756125" y="6398022"/>
            <a:ext cx="217804" cy="167640"/>
          </a:xfrm>
          <a:prstGeom prst="rect">
            <a:avLst/>
          </a:prstGeom>
          <a:noFill/>
          <a:ln>
            <a:noFill/>
          </a:ln>
        </p:spPr>
        <p:txBody>
          <a:bodyPr spcFirstLastPara="1" wrap="square" lIns="0" tIns="0" rIns="0" bIns="0" anchor="t" anchorCtr="0">
            <a:spAutoFit/>
          </a:bodyPr>
          <a:lstStyle>
            <a:lvl1pPr marL="108585" marR="0" lvl="0" indent="0" algn="l">
              <a:lnSpc>
                <a:spcPct val="100000"/>
              </a:lnSpc>
              <a:spcBef>
                <a:spcPts val="0"/>
              </a:spcBef>
              <a:buNone/>
              <a:defRPr sz="1000" b="0" i="0">
                <a:solidFill>
                  <a:srgbClr val="595959"/>
                </a:solidFill>
                <a:latin typeface="Arial"/>
                <a:ea typeface="Arial"/>
                <a:cs typeface="Arial"/>
                <a:sym typeface="Arial"/>
              </a:defRPr>
            </a:lvl1pPr>
            <a:lvl2pPr marL="108585" marR="0" lvl="1" indent="0" algn="l">
              <a:lnSpc>
                <a:spcPct val="100000"/>
              </a:lnSpc>
              <a:spcBef>
                <a:spcPts val="0"/>
              </a:spcBef>
              <a:buNone/>
              <a:defRPr sz="1000" b="0" i="0">
                <a:solidFill>
                  <a:srgbClr val="595959"/>
                </a:solidFill>
                <a:latin typeface="Arial"/>
                <a:ea typeface="Arial"/>
                <a:cs typeface="Arial"/>
                <a:sym typeface="Arial"/>
              </a:defRPr>
            </a:lvl2pPr>
            <a:lvl3pPr marL="108585" marR="0" lvl="2" indent="0" algn="l">
              <a:lnSpc>
                <a:spcPct val="100000"/>
              </a:lnSpc>
              <a:spcBef>
                <a:spcPts val="0"/>
              </a:spcBef>
              <a:buNone/>
              <a:defRPr sz="1000" b="0" i="0">
                <a:solidFill>
                  <a:srgbClr val="595959"/>
                </a:solidFill>
                <a:latin typeface="Arial"/>
                <a:ea typeface="Arial"/>
                <a:cs typeface="Arial"/>
                <a:sym typeface="Arial"/>
              </a:defRPr>
            </a:lvl3pPr>
            <a:lvl4pPr marL="108585" marR="0" lvl="3" indent="0" algn="l">
              <a:lnSpc>
                <a:spcPct val="100000"/>
              </a:lnSpc>
              <a:spcBef>
                <a:spcPts val="0"/>
              </a:spcBef>
              <a:buNone/>
              <a:defRPr sz="1000" b="0" i="0">
                <a:solidFill>
                  <a:srgbClr val="595959"/>
                </a:solidFill>
                <a:latin typeface="Arial"/>
                <a:ea typeface="Arial"/>
                <a:cs typeface="Arial"/>
                <a:sym typeface="Arial"/>
              </a:defRPr>
            </a:lvl4pPr>
            <a:lvl5pPr marL="108585" marR="0" lvl="4" indent="0" algn="l">
              <a:lnSpc>
                <a:spcPct val="100000"/>
              </a:lnSpc>
              <a:spcBef>
                <a:spcPts val="0"/>
              </a:spcBef>
              <a:buNone/>
              <a:defRPr sz="1000" b="0" i="0">
                <a:solidFill>
                  <a:srgbClr val="595959"/>
                </a:solidFill>
                <a:latin typeface="Arial"/>
                <a:ea typeface="Arial"/>
                <a:cs typeface="Arial"/>
                <a:sym typeface="Arial"/>
              </a:defRPr>
            </a:lvl5pPr>
            <a:lvl6pPr marL="108585" marR="0" lvl="5" indent="0" algn="l">
              <a:lnSpc>
                <a:spcPct val="100000"/>
              </a:lnSpc>
              <a:spcBef>
                <a:spcPts val="0"/>
              </a:spcBef>
              <a:buNone/>
              <a:defRPr sz="1000" b="0" i="0">
                <a:solidFill>
                  <a:srgbClr val="595959"/>
                </a:solidFill>
                <a:latin typeface="Arial"/>
                <a:ea typeface="Arial"/>
                <a:cs typeface="Arial"/>
                <a:sym typeface="Arial"/>
              </a:defRPr>
            </a:lvl6pPr>
            <a:lvl7pPr marL="108585" marR="0" lvl="6" indent="0" algn="l">
              <a:lnSpc>
                <a:spcPct val="100000"/>
              </a:lnSpc>
              <a:spcBef>
                <a:spcPts val="0"/>
              </a:spcBef>
              <a:buNone/>
              <a:defRPr sz="1000" b="0" i="0">
                <a:solidFill>
                  <a:srgbClr val="595959"/>
                </a:solidFill>
                <a:latin typeface="Arial"/>
                <a:ea typeface="Arial"/>
                <a:cs typeface="Arial"/>
                <a:sym typeface="Arial"/>
              </a:defRPr>
            </a:lvl7pPr>
            <a:lvl8pPr marL="108585" marR="0" lvl="7" indent="0" algn="l">
              <a:lnSpc>
                <a:spcPct val="100000"/>
              </a:lnSpc>
              <a:spcBef>
                <a:spcPts val="0"/>
              </a:spcBef>
              <a:buNone/>
              <a:defRPr sz="1000" b="0" i="0">
                <a:solidFill>
                  <a:srgbClr val="595959"/>
                </a:solidFill>
                <a:latin typeface="Arial"/>
                <a:ea typeface="Arial"/>
                <a:cs typeface="Arial"/>
                <a:sym typeface="Arial"/>
              </a:defRPr>
            </a:lvl8pPr>
            <a:lvl9pPr marL="108585" marR="0" lvl="8" indent="0" algn="l">
              <a:lnSpc>
                <a:spcPct val="100000"/>
              </a:lnSpc>
              <a:spcBef>
                <a:spcPts val="0"/>
              </a:spcBef>
              <a:buNone/>
              <a:defRPr sz="1000" b="0" i="0">
                <a:solidFill>
                  <a:srgbClr val="595959"/>
                </a:solidFill>
                <a:latin typeface="Arial"/>
                <a:ea typeface="Arial"/>
                <a:cs typeface="Arial"/>
                <a:sym typeface="Arial"/>
              </a:defRPr>
            </a:lvl9pPr>
          </a:lstStyle>
          <a:p>
            <a:pPr marL="108585"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4"/>
        <p:cNvGrpSpPr/>
        <p:nvPr/>
      </p:nvGrpSpPr>
      <p:grpSpPr>
        <a:xfrm>
          <a:off x="0" y="0"/>
          <a:ext cx="0" cy="0"/>
          <a:chOff x="0" y="0"/>
          <a:chExt cx="0" cy="0"/>
        </a:xfrm>
      </p:grpSpPr>
      <p:sp>
        <p:nvSpPr>
          <p:cNvPr id="35" name="Google Shape;35;p5"/>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756125" y="6398022"/>
            <a:ext cx="217804" cy="167640"/>
          </a:xfrm>
          <a:prstGeom prst="rect">
            <a:avLst/>
          </a:prstGeom>
          <a:noFill/>
          <a:ln>
            <a:noFill/>
          </a:ln>
        </p:spPr>
        <p:txBody>
          <a:bodyPr spcFirstLastPara="1" wrap="square" lIns="0" tIns="0" rIns="0" bIns="0" anchor="t" anchorCtr="0">
            <a:spAutoFit/>
          </a:bodyPr>
          <a:lstStyle>
            <a:lvl1pPr marL="108585" marR="0" lvl="0" indent="0" algn="l">
              <a:lnSpc>
                <a:spcPct val="100000"/>
              </a:lnSpc>
              <a:spcBef>
                <a:spcPts val="0"/>
              </a:spcBef>
              <a:buNone/>
              <a:defRPr sz="1000" b="0" i="0">
                <a:solidFill>
                  <a:srgbClr val="595959"/>
                </a:solidFill>
                <a:latin typeface="Arial"/>
                <a:ea typeface="Arial"/>
                <a:cs typeface="Arial"/>
                <a:sym typeface="Arial"/>
              </a:defRPr>
            </a:lvl1pPr>
            <a:lvl2pPr marL="108585" marR="0" lvl="1" indent="0" algn="l">
              <a:lnSpc>
                <a:spcPct val="100000"/>
              </a:lnSpc>
              <a:spcBef>
                <a:spcPts val="0"/>
              </a:spcBef>
              <a:buNone/>
              <a:defRPr sz="1000" b="0" i="0">
                <a:solidFill>
                  <a:srgbClr val="595959"/>
                </a:solidFill>
                <a:latin typeface="Arial"/>
                <a:ea typeface="Arial"/>
                <a:cs typeface="Arial"/>
                <a:sym typeface="Arial"/>
              </a:defRPr>
            </a:lvl2pPr>
            <a:lvl3pPr marL="108585" marR="0" lvl="2" indent="0" algn="l">
              <a:lnSpc>
                <a:spcPct val="100000"/>
              </a:lnSpc>
              <a:spcBef>
                <a:spcPts val="0"/>
              </a:spcBef>
              <a:buNone/>
              <a:defRPr sz="1000" b="0" i="0">
                <a:solidFill>
                  <a:srgbClr val="595959"/>
                </a:solidFill>
                <a:latin typeface="Arial"/>
                <a:ea typeface="Arial"/>
                <a:cs typeface="Arial"/>
                <a:sym typeface="Arial"/>
              </a:defRPr>
            </a:lvl3pPr>
            <a:lvl4pPr marL="108585" marR="0" lvl="3" indent="0" algn="l">
              <a:lnSpc>
                <a:spcPct val="100000"/>
              </a:lnSpc>
              <a:spcBef>
                <a:spcPts val="0"/>
              </a:spcBef>
              <a:buNone/>
              <a:defRPr sz="1000" b="0" i="0">
                <a:solidFill>
                  <a:srgbClr val="595959"/>
                </a:solidFill>
                <a:latin typeface="Arial"/>
                <a:ea typeface="Arial"/>
                <a:cs typeface="Arial"/>
                <a:sym typeface="Arial"/>
              </a:defRPr>
            </a:lvl4pPr>
            <a:lvl5pPr marL="108585" marR="0" lvl="4" indent="0" algn="l">
              <a:lnSpc>
                <a:spcPct val="100000"/>
              </a:lnSpc>
              <a:spcBef>
                <a:spcPts val="0"/>
              </a:spcBef>
              <a:buNone/>
              <a:defRPr sz="1000" b="0" i="0">
                <a:solidFill>
                  <a:srgbClr val="595959"/>
                </a:solidFill>
                <a:latin typeface="Arial"/>
                <a:ea typeface="Arial"/>
                <a:cs typeface="Arial"/>
                <a:sym typeface="Arial"/>
              </a:defRPr>
            </a:lvl5pPr>
            <a:lvl6pPr marL="108585" marR="0" lvl="5" indent="0" algn="l">
              <a:lnSpc>
                <a:spcPct val="100000"/>
              </a:lnSpc>
              <a:spcBef>
                <a:spcPts val="0"/>
              </a:spcBef>
              <a:buNone/>
              <a:defRPr sz="1000" b="0" i="0">
                <a:solidFill>
                  <a:srgbClr val="595959"/>
                </a:solidFill>
                <a:latin typeface="Arial"/>
                <a:ea typeface="Arial"/>
                <a:cs typeface="Arial"/>
                <a:sym typeface="Arial"/>
              </a:defRPr>
            </a:lvl6pPr>
            <a:lvl7pPr marL="108585" marR="0" lvl="6" indent="0" algn="l">
              <a:lnSpc>
                <a:spcPct val="100000"/>
              </a:lnSpc>
              <a:spcBef>
                <a:spcPts val="0"/>
              </a:spcBef>
              <a:buNone/>
              <a:defRPr sz="1000" b="0" i="0">
                <a:solidFill>
                  <a:srgbClr val="595959"/>
                </a:solidFill>
                <a:latin typeface="Arial"/>
                <a:ea typeface="Arial"/>
                <a:cs typeface="Arial"/>
                <a:sym typeface="Arial"/>
              </a:defRPr>
            </a:lvl7pPr>
            <a:lvl8pPr marL="108585" marR="0" lvl="7" indent="0" algn="l">
              <a:lnSpc>
                <a:spcPct val="100000"/>
              </a:lnSpc>
              <a:spcBef>
                <a:spcPts val="0"/>
              </a:spcBef>
              <a:buNone/>
              <a:defRPr sz="1000" b="0" i="0">
                <a:solidFill>
                  <a:srgbClr val="595959"/>
                </a:solidFill>
                <a:latin typeface="Arial"/>
                <a:ea typeface="Arial"/>
                <a:cs typeface="Arial"/>
                <a:sym typeface="Arial"/>
              </a:defRPr>
            </a:lvl8pPr>
            <a:lvl9pPr marL="108585" marR="0" lvl="8" indent="0" algn="l">
              <a:lnSpc>
                <a:spcPct val="100000"/>
              </a:lnSpc>
              <a:spcBef>
                <a:spcPts val="0"/>
              </a:spcBef>
              <a:buNone/>
              <a:defRPr sz="1000" b="0" i="0">
                <a:solidFill>
                  <a:srgbClr val="595959"/>
                </a:solidFill>
                <a:latin typeface="Arial"/>
                <a:ea typeface="Arial"/>
                <a:cs typeface="Arial"/>
                <a:sym typeface="Arial"/>
              </a:defRPr>
            </a:lvl9pPr>
          </a:lstStyle>
          <a:p>
            <a:pPr marL="108585"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1109092" y="1502753"/>
            <a:ext cx="6918959" cy="16764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400" b="1" i="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3" name="Google Shape;43;p6"/>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56125" y="6398022"/>
            <a:ext cx="217804" cy="167640"/>
          </a:xfrm>
          <a:prstGeom prst="rect">
            <a:avLst/>
          </a:prstGeom>
          <a:noFill/>
          <a:ln>
            <a:noFill/>
          </a:ln>
        </p:spPr>
        <p:txBody>
          <a:bodyPr spcFirstLastPara="1" wrap="square" lIns="0" tIns="0" rIns="0" bIns="0" anchor="t" anchorCtr="0">
            <a:spAutoFit/>
          </a:bodyPr>
          <a:lstStyle>
            <a:lvl1pPr marL="108585" marR="0" lvl="0" indent="0" algn="l">
              <a:lnSpc>
                <a:spcPct val="100000"/>
              </a:lnSpc>
              <a:spcBef>
                <a:spcPts val="0"/>
              </a:spcBef>
              <a:buNone/>
              <a:defRPr sz="1000" b="0" i="0">
                <a:solidFill>
                  <a:srgbClr val="595959"/>
                </a:solidFill>
                <a:latin typeface="Arial"/>
                <a:ea typeface="Arial"/>
                <a:cs typeface="Arial"/>
                <a:sym typeface="Arial"/>
              </a:defRPr>
            </a:lvl1pPr>
            <a:lvl2pPr marL="108585" marR="0" lvl="1" indent="0" algn="l">
              <a:lnSpc>
                <a:spcPct val="100000"/>
              </a:lnSpc>
              <a:spcBef>
                <a:spcPts val="0"/>
              </a:spcBef>
              <a:buNone/>
              <a:defRPr sz="1000" b="0" i="0">
                <a:solidFill>
                  <a:srgbClr val="595959"/>
                </a:solidFill>
                <a:latin typeface="Arial"/>
                <a:ea typeface="Arial"/>
                <a:cs typeface="Arial"/>
                <a:sym typeface="Arial"/>
              </a:defRPr>
            </a:lvl2pPr>
            <a:lvl3pPr marL="108585" marR="0" lvl="2" indent="0" algn="l">
              <a:lnSpc>
                <a:spcPct val="100000"/>
              </a:lnSpc>
              <a:spcBef>
                <a:spcPts val="0"/>
              </a:spcBef>
              <a:buNone/>
              <a:defRPr sz="1000" b="0" i="0">
                <a:solidFill>
                  <a:srgbClr val="595959"/>
                </a:solidFill>
                <a:latin typeface="Arial"/>
                <a:ea typeface="Arial"/>
                <a:cs typeface="Arial"/>
                <a:sym typeface="Arial"/>
              </a:defRPr>
            </a:lvl3pPr>
            <a:lvl4pPr marL="108585" marR="0" lvl="3" indent="0" algn="l">
              <a:lnSpc>
                <a:spcPct val="100000"/>
              </a:lnSpc>
              <a:spcBef>
                <a:spcPts val="0"/>
              </a:spcBef>
              <a:buNone/>
              <a:defRPr sz="1000" b="0" i="0">
                <a:solidFill>
                  <a:srgbClr val="595959"/>
                </a:solidFill>
                <a:latin typeface="Arial"/>
                <a:ea typeface="Arial"/>
                <a:cs typeface="Arial"/>
                <a:sym typeface="Arial"/>
              </a:defRPr>
            </a:lvl4pPr>
            <a:lvl5pPr marL="108585" marR="0" lvl="4" indent="0" algn="l">
              <a:lnSpc>
                <a:spcPct val="100000"/>
              </a:lnSpc>
              <a:spcBef>
                <a:spcPts val="0"/>
              </a:spcBef>
              <a:buNone/>
              <a:defRPr sz="1000" b="0" i="0">
                <a:solidFill>
                  <a:srgbClr val="595959"/>
                </a:solidFill>
                <a:latin typeface="Arial"/>
                <a:ea typeface="Arial"/>
                <a:cs typeface="Arial"/>
                <a:sym typeface="Arial"/>
              </a:defRPr>
            </a:lvl5pPr>
            <a:lvl6pPr marL="108585" marR="0" lvl="5" indent="0" algn="l">
              <a:lnSpc>
                <a:spcPct val="100000"/>
              </a:lnSpc>
              <a:spcBef>
                <a:spcPts val="0"/>
              </a:spcBef>
              <a:buNone/>
              <a:defRPr sz="1000" b="0" i="0">
                <a:solidFill>
                  <a:srgbClr val="595959"/>
                </a:solidFill>
                <a:latin typeface="Arial"/>
                <a:ea typeface="Arial"/>
                <a:cs typeface="Arial"/>
                <a:sym typeface="Arial"/>
              </a:defRPr>
            </a:lvl6pPr>
            <a:lvl7pPr marL="108585" marR="0" lvl="6" indent="0" algn="l">
              <a:lnSpc>
                <a:spcPct val="100000"/>
              </a:lnSpc>
              <a:spcBef>
                <a:spcPts val="0"/>
              </a:spcBef>
              <a:buNone/>
              <a:defRPr sz="1000" b="0" i="0">
                <a:solidFill>
                  <a:srgbClr val="595959"/>
                </a:solidFill>
                <a:latin typeface="Arial"/>
                <a:ea typeface="Arial"/>
                <a:cs typeface="Arial"/>
                <a:sym typeface="Arial"/>
              </a:defRPr>
            </a:lvl7pPr>
            <a:lvl8pPr marL="108585" marR="0" lvl="7" indent="0" algn="l">
              <a:lnSpc>
                <a:spcPct val="100000"/>
              </a:lnSpc>
              <a:spcBef>
                <a:spcPts val="0"/>
              </a:spcBef>
              <a:buNone/>
              <a:defRPr sz="1000" b="0" i="0">
                <a:solidFill>
                  <a:srgbClr val="595959"/>
                </a:solidFill>
                <a:latin typeface="Arial"/>
                <a:ea typeface="Arial"/>
                <a:cs typeface="Arial"/>
                <a:sym typeface="Arial"/>
              </a:defRPr>
            </a:lvl8pPr>
            <a:lvl9pPr marL="108585" marR="0" lvl="8" indent="0" algn="l">
              <a:lnSpc>
                <a:spcPct val="100000"/>
              </a:lnSpc>
              <a:spcBef>
                <a:spcPts val="0"/>
              </a:spcBef>
              <a:buNone/>
              <a:defRPr sz="1000" b="0" i="0">
                <a:solidFill>
                  <a:srgbClr val="595959"/>
                </a:solidFill>
                <a:latin typeface="Arial"/>
                <a:ea typeface="Arial"/>
                <a:cs typeface="Arial"/>
                <a:sym typeface="Arial"/>
              </a:defRPr>
            </a:lvl9pPr>
          </a:lstStyle>
          <a:p>
            <a:pPr marL="108585"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6347774"/>
            <a:ext cx="9144000" cy="510540"/>
          </a:xfrm>
          <a:custGeom>
            <a:avLst/>
            <a:gdLst/>
            <a:ahLst/>
            <a:cxnLst/>
            <a:rect l="l" t="t" r="r" b="b"/>
            <a:pathLst>
              <a:path w="9144000" h="510540" extrusionOk="0">
                <a:moveTo>
                  <a:pt x="9143999" y="510224"/>
                </a:moveTo>
                <a:lnTo>
                  <a:pt x="0" y="510224"/>
                </a:lnTo>
                <a:lnTo>
                  <a:pt x="0" y="30052"/>
                </a:lnTo>
                <a:lnTo>
                  <a:pt x="7662" y="18687"/>
                </a:lnTo>
                <a:lnTo>
                  <a:pt x="27942" y="5013"/>
                </a:lnTo>
                <a:lnTo>
                  <a:pt x="52777" y="0"/>
                </a:lnTo>
                <a:lnTo>
                  <a:pt x="9080271" y="0"/>
                </a:lnTo>
                <a:lnTo>
                  <a:pt x="9125387" y="18687"/>
                </a:lnTo>
                <a:lnTo>
                  <a:pt x="9143999" y="63044"/>
                </a:lnTo>
                <a:lnTo>
                  <a:pt x="9143999" y="510224"/>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
          <p:cNvSpPr/>
          <p:nvPr/>
        </p:nvSpPr>
        <p:spPr>
          <a:xfrm>
            <a:off x="0" y="6347774"/>
            <a:ext cx="9144000" cy="63500"/>
          </a:xfrm>
          <a:custGeom>
            <a:avLst/>
            <a:gdLst/>
            <a:ahLst/>
            <a:cxnLst/>
            <a:rect l="l" t="t" r="r" b="b"/>
            <a:pathLst>
              <a:path w="9144000" h="63500" extrusionOk="0">
                <a:moveTo>
                  <a:pt x="52777" y="0"/>
                </a:moveTo>
                <a:lnTo>
                  <a:pt x="9080271" y="0"/>
                </a:lnTo>
                <a:lnTo>
                  <a:pt x="9092777" y="1237"/>
                </a:lnTo>
                <a:lnTo>
                  <a:pt x="9133355" y="28405"/>
                </a:lnTo>
                <a:lnTo>
                  <a:pt x="9142837" y="51297"/>
                </a:lnTo>
                <a:lnTo>
                  <a:pt x="9143999" y="63044"/>
                </a:lnTo>
              </a:path>
              <a:path w="9144000" h="63500" extrusionOk="0">
                <a:moveTo>
                  <a:pt x="0" y="30052"/>
                </a:moveTo>
                <a:lnTo>
                  <a:pt x="7662" y="18687"/>
                </a:lnTo>
                <a:lnTo>
                  <a:pt x="27942" y="5013"/>
                </a:lnTo>
                <a:lnTo>
                  <a:pt x="52777" y="0"/>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8;p1"/>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8" y="0"/>
                </a:lnTo>
                <a:lnTo>
                  <a:pt x="2198199" y="18"/>
                </a:lnTo>
                <a:lnTo>
                  <a:pt x="2198199" y="572020"/>
                </a:lnTo>
                <a:lnTo>
                  <a:pt x="2184589" y="592207"/>
                </a:lnTo>
                <a:lnTo>
                  <a:pt x="2160159" y="608678"/>
                </a:lnTo>
                <a:lnTo>
                  <a:pt x="2130243" y="614718"/>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9;p1"/>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0" y="18"/>
                </a:lnTo>
                <a:lnTo>
                  <a:pt x="2198199" y="18"/>
                </a:lnTo>
              </a:path>
              <a:path w="2198370" h="615315" extrusionOk="0">
                <a:moveTo>
                  <a:pt x="2198199" y="572020"/>
                </a:moveTo>
                <a:lnTo>
                  <a:pt x="2184589" y="592207"/>
                </a:lnTo>
                <a:lnTo>
                  <a:pt x="2160159" y="608678"/>
                </a:lnTo>
                <a:lnTo>
                  <a:pt x="2130243" y="614718"/>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0;p1"/>
          <p:cNvSpPr/>
          <p:nvPr/>
        </p:nvSpPr>
        <p:spPr>
          <a:xfrm>
            <a:off x="0" y="0"/>
            <a:ext cx="9144000" cy="365125"/>
          </a:xfrm>
          <a:custGeom>
            <a:avLst/>
            <a:gdLst/>
            <a:ahLst/>
            <a:cxnLst/>
            <a:rect l="l" t="t" r="r" b="b"/>
            <a:pathLst>
              <a:path w="9144000" h="365125" extrusionOk="0">
                <a:moveTo>
                  <a:pt x="9107288" y="364775"/>
                </a:moveTo>
                <a:lnTo>
                  <a:pt x="43410" y="364775"/>
                </a:lnTo>
                <a:lnTo>
                  <a:pt x="34471" y="363890"/>
                </a:lnTo>
                <a:lnTo>
                  <a:pt x="1271" y="336618"/>
                </a:lnTo>
                <a:lnTo>
                  <a:pt x="0" y="332433"/>
                </a:lnTo>
                <a:lnTo>
                  <a:pt x="0" y="0"/>
                </a:lnTo>
                <a:lnTo>
                  <a:pt x="9143999" y="0"/>
                </a:lnTo>
                <a:lnTo>
                  <a:pt x="9143999" y="344802"/>
                </a:lnTo>
                <a:lnTo>
                  <a:pt x="9139540" y="351415"/>
                </a:lnTo>
                <a:lnTo>
                  <a:pt x="9125042" y="361190"/>
                </a:lnTo>
                <a:lnTo>
                  <a:pt x="9107288" y="364775"/>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0" y="332432"/>
            <a:ext cx="9144000" cy="32384"/>
          </a:xfrm>
          <a:custGeom>
            <a:avLst/>
            <a:gdLst/>
            <a:ahLst/>
            <a:cxnLst/>
            <a:rect l="l" t="t" r="r" b="b"/>
            <a:pathLst>
              <a:path w="9144000" h="32385" extrusionOk="0">
                <a:moveTo>
                  <a:pt x="9107288" y="32342"/>
                </a:moveTo>
                <a:lnTo>
                  <a:pt x="43410" y="32342"/>
                </a:lnTo>
                <a:lnTo>
                  <a:pt x="34471" y="31457"/>
                </a:lnTo>
                <a:lnTo>
                  <a:pt x="1271" y="4185"/>
                </a:lnTo>
                <a:lnTo>
                  <a:pt x="0" y="0"/>
                </a:lnTo>
              </a:path>
              <a:path w="9144000" h="32385" extrusionOk="0">
                <a:moveTo>
                  <a:pt x="9143999" y="12369"/>
                </a:moveTo>
                <a:lnTo>
                  <a:pt x="9139540" y="18982"/>
                </a:lnTo>
                <a:lnTo>
                  <a:pt x="9125042" y="28757"/>
                </a:lnTo>
                <a:lnTo>
                  <a:pt x="9107288" y="32342"/>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txBox="1">
            <a:spLocks noGrp="1"/>
          </p:cNvSpPr>
          <p:nvPr>
            <p:ph type="title"/>
          </p:nvPr>
        </p:nvSpPr>
        <p:spPr>
          <a:xfrm>
            <a:off x="1109092" y="1502753"/>
            <a:ext cx="6918959" cy="16764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4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384725" y="2033330"/>
            <a:ext cx="8372475" cy="221234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850" b="0" i="1" u="none" strike="noStrike" cap="none">
                <a:solidFill>
                  <a:srgbClr val="2A2A2A"/>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4" name="Google Shape;14;p1"/>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sldNum" idx="12"/>
          </p:nvPr>
        </p:nvSpPr>
        <p:spPr>
          <a:xfrm>
            <a:off x="8756125" y="6398022"/>
            <a:ext cx="217804" cy="167640"/>
          </a:xfrm>
          <a:prstGeom prst="rect">
            <a:avLst/>
          </a:prstGeom>
          <a:noFill/>
          <a:ln>
            <a:noFill/>
          </a:ln>
        </p:spPr>
        <p:txBody>
          <a:bodyPr spcFirstLastPara="1" wrap="square" lIns="0" tIns="0" rIns="0" bIns="0" anchor="t" anchorCtr="0">
            <a:spAutoFit/>
          </a:bodyPr>
          <a:lstStyle>
            <a:lvl1pPr marL="108585" marR="0" lvl="0" indent="0" algn="l" rtl="0">
              <a:lnSpc>
                <a:spcPct val="100000"/>
              </a:lnSpc>
              <a:spcBef>
                <a:spcPts val="0"/>
              </a:spcBef>
              <a:buNone/>
              <a:defRPr sz="1000" b="0" i="0" u="none">
                <a:solidFill>
                  <a:srgbClr val="595959"/>
                </a:solidFill>
                <a:latin typeface="Arial"/>
                <a:ea typeface="Arial"/>
                <a:cs typeface="Arial"/>
                <a:sym typeface="Arial"/>
              </a:defRPr>
            </a:lvl1pPr>
            <a:lvl2pPr marL="108585" marR="0" lvl="1" indent="0" algn="l" rtl="0">
              <a:lnSpc>
                <a:spcPct val="100000"/>
              </a:lnSpc>
              <a:spcBef>
                <a:spcPts val="0"/>
              </a:spcBef>
              <a:buNone/>
              <a:defRPr sz="1000" b="0" i="0" u="none">
                <a:solidFill>
                  <a:srgbClr val="595959"/>
                </a:solidFill>
                <a:latin typeface="Arial"/>
                <a:ea typeface="Arial"/>
                <a:cs typeface="Arial"/>
                <a:sym typeface="Arial"/>
              </a:defRPr>
            </a:lvl2pPr>
            <a:lvl3pPr marL="108585" marR="0" lvl="2" indent="0" algn="l" rtl="0">
              <a:lnSpc>
                <a:spcPct val="100000"/>
              </a:lnSpc>
              <a:spcBef>
                <a:spcPts val="0"/>
              </a:spcBef>
              <a:buNone/>
              <a:defRPr sz="1000" b="0" i="0" u="none">
                <a:solidFill>
                  <a:srgbClr val="595959"/>
                </a:solidFill>
                <a:latin typeface="Arial"/>
                <a:ea typeface="Arial"/>
                <a:cs typeface="Arial"/>
                <a:sym typeface="Arial"/>
              </a:defRPr>
            </a:lvl3pPr>
            <a:lvl4pPr marL="108585" marR="0" lvl="3" indent="0" algn="l" rtl="0">
              <a:lnSpc>
                <a:spcPct val="100000"/>
              </a:lnSpc>
              <a:spcBef>
                <a:spcPts val="0"/>
              </a:spcBef>
              <a:buNone/>
              <a:defRPr sz="1000" b="0" i="0" u="none">
                <a:solidFill>
                  <a:srgbClr val="595959"/>
                </a:solidFill>
                <a:latin typeface="Arial"/>
                <a:ea typeface="Arial"/>
                <a:cs typeface="Arial"/>
                <a:sym typeface="Arial"/>
              </a:defRPr>
            </a:lvl4pPr>
            <a:lvl5pPr marL="108585" marR="0" lvl="4" indent="0" algn="l" rtl="0">
              <a:lnSpc>
                <a:spcPct val="100000"/>
              </a:lnSpc>
              <a:spcBef>
                <a:spcPts val="0"/>
              </a:spcBef>
              <a:buNone/>
              <a:defRPr sz="1000" b="0" i="0" u="none">
                <a:solidFill>
                  <a:srgbClr val="595959"/>
                </a:solidFill>
                <a:latin typeface="Arial"/>
                <a:ea typeface="Arial"/>
                <a:cs typeface="Arial"/>
                <a:sym typeface="Arial"/>
              </a:defRPr>
            </a:lvl5pPr>
            <a:lvl6pPr marL="108585" marR="0" lvl="5" indent="0" algn="l" rtl="0">
              <a:lnSpc>
                <a:spcPct val="100000"/>
              </a:lnSpc>
              <a:spcBef>
                <a:spcPts val="0"/>
              </a:spcBef>
              <a:buNone/>
              <a:defRPr sz="1000" b="0" i="0" u="none">
                <a:solidFill>
                  <a:srgbClr val="595959"/>
                </a:solidFill>
                <a:latin typeface="Arial"/>
                <a:ea typeface="Arial"/>
                <a:cs typeface="Arial"/>
                <a:sym typeface="Arial"/>
              </a:defRPr>
            </a:lvl6pPr>
            <a:lvl7pPr marL="108585" marR="0" lvl="6" indent="0" algn="l" rtl="0">
              <a:lnSpc>
                <a:spcPct val="100000"/>
              </a:lnSpc>
              <a:spcBef>
                <a:spcPts val="0"/>
              </a:spcBef>
              <a:buNone/>
              <a:defRPr sz="1000" b="0" i="0" u="none">
                <a:solidFill>
                  <a:srgbClr val="595959"/>
                </a:solidFill>
                <a:latin typeface="Arial"/>
                <a:ea typeface="Arial"/>
                <a:cs typeface="Arial"/>
                <a:sym typeface="Arial"/>
              </a:defRPr>
            </a:lvl7pPr>
            <a:lvl8pPr marL="108585" marR="0" lvl="7" indent="0" algn="l" rtl="0">
              <a:lnSpc>
                <a:spcPct val="100000"/>
              </a:lnSpc>
              <a:spcBef>
                <a:spcPts val="0"/>
              </a:spcBef>
              <a:buNone/>
              <a:defRPr sz="1000" b="0" i="0" u="none">
                <a:solidFill>
                  <a:srgbClr val="595959"/>
                </a:solidFill>
                <a:latin typeface="Arial"/>
                <a:ea typeface="Arial"/>
                <a:cs typeface="Arial"/>
                <a:sym typeface="Arial"/>
              </a:defRPr>
            </a:lvl8pPr>
            <a:lvl9pPr marL="108585" marR="0" lvl="8" indent="0" algn="l" rtl="0">
              <a:lnSpc>
                <a:spcPct val="100000"/>
              </a:lnSpc>
              <a:spcBef>
                <a:spcPts val="0"/>
              </a:spcBef>
              <a:buNone/>
              <a:defRPr sz="1000" b="0" i="0" u="none">
                <a:solidFill>
                  <a:srgbClr val="595959"/>
                </a:solidFill>
                <a:latin typeface="Arial"/>
                <a:ea typeface="Arial"/>
                <a:cs typeface="Arial"/>
                <a:sym typeface="Arial"/>
              </a:defRPr>
            </a:lvl9pPr>
          </a:lstStyle>
          <a:p>
            <a:pPr marL="108585"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0"/>
        <p:cNvGrpSpPr/>
        <p:nvPr/>
      </p:nvGrpSpPr>
      <p:grpSpPr>
        <a:xfrm>
          <a:off x="0" y="0"/>
          <a:ext cx="0" cy="0"/>
          <a:chOff x="0" y="0"/>
          <a:chExt cx="0" cy="0"/>
        </a:xfrm>
      </p:grpSpPr>
      <p:grpSp>
        <p:nvGrpSpPr>
          <p:cNvPr id="51" name="Google Shape;51;p7"/>
          <p:cNvGrpSpPr/>
          <p:nvPr/>
        </p:nvGrpSpPr>
        <p:grpSpPr>
          <a:xfrm>
            <a:off x="18" y="0"/>
            <a:ext cx="9144000" cy="1470014"/>
            <a:chOff x="18" y="0"/>
            <a:chExt cx="9144000" cy="1470014"/>
          </a:xfrm>
        </p:grpSpPr>
        <p:sp>
          <p:nvSpPr>
            <p:cNvPr id="52" name="Google Shape;52;p7"/>
            <p:cNvSpPr/>
            <p:nvPr/>
          </p:nvSpPr>
          <p:spPr>
            <a:xfrm>
              <a:off x="18" y="67299"/>
              <a:ext cx="9144000" cy="1402715"/>
            </a:xfrm>
            <a:custGeom>
              <a:avLst/>
              <a:gdLst/>
              <a:ahLst/>
              <a:cxnLst/>
              <a:rect l="l" t="t" r="r" b="b"/>
              <a:pathLst>
                <a:path w="9144000" h="1402715" extrusionOk="0">
                  <a:moveTo>
                    <a:pt x="9143981" y="0"/>
                  </a:moveTo>
                  <a:lnTo>
                    <a:pt x="0" y="0"/>
                  </a:lnTo>
                  <a:lnTo>
                    <a:pt x="0" y="1138964"/>
                  </a:lnTo>
                  <a:lnTo>
                    <a:pt x="72188" y="1139001"/>
                  </a:lnTo>
                  <a:lnTo>
                    <a:pt x="143617" y="1139109"/>
                  </a:lnTo>
                  <a:lnTo>
                    <a:pt x="214294" y="1139288"/>
                  </a:lnTo>
                  <a:lnTo>
                    <a:pt x="284228" y="1139537"/>
                  </a:lnTo>
                  <a:lnTo>
                    <a:pt x="353426" y="1139855"/>
                  </a:lnTo>
                  <a:lnTo>
                    <a:pt x="421897" y="1140241"/>
                  </a:lnTo>
                  <a:lnTo>
                    <a:pt x="489648" y="1140694"/>
                  </a:lnTo>
                  <a:lnTo>
                    <a:pt x="556689" y="1141212"/>
                  </a:lnTo>
                  <a:lnTo>
                    <a:pt x="623026" y="1141796"/>
                  </a:lnTo>
                  <a:lnTo>
                    <a:pt x="688669" y="1142444"/>
                  </a:lnTo>
                  <a:lnTo>
                    <a:pt x="753625" y="1143155"/>
                  </a:lnTo>
                  <a:lnTo>
                    <a:pt x="817903" y="1143927"/>
                  </a:lnTo>
                  <a:lnTo>
                    <a:pt x="881510" y="1144761"/>
                  </a:lnTo>
                  <a:lnTo>
                    <a:pt x="944455" y="1145655"/>
                  </a:lnTo>
                  <a:lnTo>
                    <a:pt x="1006746" y="1146608"/>
                  </a:lnTo>
                  <a:lnTo>
                    <a:pt x="1068390" y="1147618"/>
                  </a:lnTo>
                  <a:lnTo>
                    <a:pt x="1129397" y="1148686"/>
                  </a:lnTo>
                  <a:lnTo>
                    <a:pt x="1189774" y="1149810"/>
                  </a:lnTo>
                  <a:lnTo>
                    <a:pt x="1249529" y="1150989"/>
                  </a:lnTo>
                  <a:lnTo>
                    <a:pt x="1308670" y="1152222"/>
                  </a:lnTo>
                  <a:lnTo>
                    <a:pt x="1367207" y="1153508"/>
                  </a:lnTo>
                  <a:lnTo>
                    <a:pt x="1425146" y="1154847"/>
                  </a:lnTo>
                  <a:lnTo>
                    <a:pt x="1482495" y="1156236"/>
                  </a:lnTo>
                  <a:lnTo>
                    <a:pt x="1539264" y="1157675"/>
                  </a:lnTo>
                  <a:lnTo>
                    <a:pt x="1595460" y="1159164"/>
                  </a:lnTo>
                  <a:lnTo>
                    <a:pt x="1651091" y="1160701"/>
                  </a:lnTo>
                  <a:lnTo>
                    <a:pt x="1706165" y="1162284"/>
                  </a:lnTo>
                  <a:lnTo>
                    <a:pt x="1760691" y="1163914"/>
                  </a:lnTo>
                  <a:lnTo>
                    <a:pt x="1814676" y="1165590"/>
                  </a:lnTo>
                  <a:lnTo>
                    <a:pt x="1868130" y="1167309"/>
                  </a:lnTo>
                  <a:lnTo>
                    <a:pt x="1921059" y="1169071"/>
                  </a:lnTo>
                  <a:lnTo>
                    <a:pt x="1973471" y="1170876"/>
                  </a:lnTo>
                  <a:lnTo>
                    <a:pt x="2025376" y="1172722"/>
                  </a:lnTo>
                  <a:lnTo>
                    <a:pt x="2076782" y="1174608"/>
                  </a:lnTo>
                  <a:lnTo>
                    <a:pt x="2127695" y="1176533"/>
                  </a:lnTo>
                  <a:lnTo>
                    <a:pt x="2178125" y="1178497"/>
                  </a:lnTo>
                  <a:lnTo>
                    <a:pt x="2228080" y="1180498"/>
                  </a:lnTo>
                  <a:lnTo>
                    <a:pt x="2277568" y="1182535"/>
                  </a:lnTo>
                  <a:lnTo>
                    <a:pt x="2326596" y="1184607"/>
                  </a:lnTo>
                  <a:lnTo>
                    <a:pt x="2375173" y="1186713"/>
                  </a:lnTo>
                  <a:lnTo>
                    <a:pt x="2423307" y="1188853"/>
                  </a:lnTo>
                  <a:lnTo>
                    <a:pt x="2471007" y="1191025"/>
                  </a:lnTo>
                  <a:lnTo>
                    <a:pt x="2518280" y="1193229"/>
                  </a:lnTo>
                  <a:lnTo>
                    <a:pt x="2565134" y="1195462"/>
                  </a:lnTo>
                  <a:lnTo>
                    <a:pt x="2611578" y="1197725"/>
                  </a:lnTo>
                  <a:lnTo>
                    <a:pt x="2657620" y="1200016"/>
                  </a:lnTo>
                  <a:lnTo>
                    <a:pt x="2703268" y="1202335"/>
                  </a:lnTo>
                  <a:lnTo>
                    <a:pt x="2748530" y="1204680"/>
                  </a:lnTo>
                  <a:lnTo>
                    <a:pt x="2793413" y="1207050"/>
                  </a:lnTo>
                  <a:lnTo>
                    <a:pt x="2837927" y="1209445"/>
                  </a:lnTo>
                  <a:lnTo>
                    <a:pt x="2882080" y="1211863"/>
                  </a:lnTo>
                  <a:lnTo>
                    <a:pt x="2925879" y="1214304"/>
                  </a:lnTo>
                  <a:lnTo>
                    <a:pt x="2969332" y="1216765"/>
                  </a:lnTo>
                  <a:lnTo>
                    <a:pt x="3012448" y="1219248"/>
                  </a:lnTo>
                  <a:lnTo>
                    <a:pt x="3055236" y="1221749"/>
                  </a:lnTo>
                  <a:lnTo>
                    <a:pt x="3097702" y="1224269"/>
                  </a:lnTo>
                  <a:lnTo>
                    <a:pt x="3139855" y="1226807"/>
                  </a:lnTo>
                  <a:lnTo>
                    <a:pt x="3181703" y="1229361"/>
                  </a:lnTo>
                  <a:lnTo>
                    <a:pt x="3223255" y="1231930"/>
                  </a:lnTo>
                  <a:lnTo>
                    <a:pt x="3264519" y="1234514"/>
                  </a:lnTo>
                  <a:lnTo>
                    <a:pt x="3305502" y="1237111"/>
                  </a:lnTo>
                  <a:lnTo>
                    <a:pt x="3346213" y="1239721"/>
                  </a:lnTo>
                  <a:lnTo>
                    <a:pt x="3386659" y="1242342"/>
                  </a:lnTo>
                  <a:lnTo>
                    <a:pt x="3426850" y="1244974"/>
                  </a:lnTo>
                  <a:lnTo>
                    <a:pt x="3466793" y="1247615"/>
                  </a:lnTo>
                  <a:lnTo>
                    <a:pt x="3506496" y="1250264"/>
                  </a:lnTo>
                  <a:lnTo>
                    <a:pt x="3545968" y="1252922"/>
                  </a:lnTo>
                  <a:lnTo>
                    <a:pt x="3585216" y="1255585"/>
                  </a:lnTo>
                  <a:lnTo>
                    <a:pt x="3624249" y="1258255"/>
                  </a:lnTo>
                  <a:lnTo>
                    <a:pt x="3663074" y="1260929"/>
                  </a:lnTo>
                  <a:lnTo>
                    <a:pt x="3701701" y="1263606"/>
                  </a:lnTo>
                  <a:lnTo>
                    <a:pt x="3740136" y="1266286"/>
                  </a:lnTo>
                  <a:lnTo>
                    <a:pt x="3778389" y="1268968"/>
                  </a:lnTo>
                  <a:lnTo>
                    <a:pt x="3816466" y="1271650"/>
                  </a:lnTo>
                  <a:lnTo>
                    <a:pt x="3892130" y="1277012"/>
                  </a:lnTo>
                  <a:lnTo>
                    <a:pt x="3967193" y="1282364"/>
                  </a:lnTo>
                  <a:lnTo>
                    <a:pt x="4041720" y="1287699"/>
                  </a:lnTo>
                  <a:lnTo>
                    <a:pt x="4115775" y="1293009"/>
                  </a:lnTo>
                  <a:lnTo>
                    <a:pt x="4152646" y="1295652"/>
                  </a:lnTo>
                  <a:lnTo>
                    <a:pt x="4226116" y="1300909"/>
                  </a:lnTo>
                  <a:lnTo>
                    <a:pt x="4299277" y="1306120"/>
                  </a:lnTo>
                  <a:lnTo>
                    <a:pt x="4372194" y="1311279"/>
                  </a:lnTo>
                  <a:lnTo>
                    <a:pt x="4444933" y="1316376"/>
                  </a:lnTo>
                  <a:lnTo>
                    <a:pt x="4517557" y="1321405"/>
                  </a:lnTo>
                  <a:lnTo>
                    <a:pt x="4590133" y="1326356"/>
                  </a:lnTo>
                  <a:lnTo>
                    <a:pt x="4662726" y="1331223"/>
                  </a:lnTo>
                  <a:lnTo>
                    <a:pt x="4735399" y="1335997"/>
                  </a:lnTo>
                  <a:lnTo>
                    <a:pt x="4808219" y="1340670"/>
                  </a:lnTo>
                  <a:lnTo>
                    <a:pt x="4881250" y="1345235"/>
                  </a:lnTo>
                  <a:lnTo>
                    <a:pt x="4954558" y="1349683"/>
                  </a:lnTo>
                  <a:lnTo>
                    <a:pt x="5028206" y="1354007"/>
                  </a:lnTo>
                  <a:lnTo>
                    <a:pt x="5102261" y="1358199"/>
                  </a:lnTo>
                  <a:lnTo>
                    <a:pt x="5176788" y="1362250"/>
                  </a:lnTo>
                  <a:lnTo>
                    <a:pt x="5251850" y="1366153"/>
                  </a:lnTo>
                  <a:lnTo>
                    <a:pt x="5327515" y="1369900"/>
                  </a:lnTo>
                  <a:lnTo>
                    <a:pt x="5365592" y="1371712"/>
                  </a:lnTo>
                  <a:lnTo>
                    <a:pt x="5403845" y="1373483"/>
                  </a:lnTo>
                  <a:lnTo>
                    <a:pt x="5442280" y="1375210"/>
                  </a:lnTo>
                  <a:lnTo>
                    <a:pt x="5480907" y="1376893"/>
                  </a:lnTo>
                  <a:lnTo>
                    <a:pt x="5519732" y="1378532"/>
                  </a:lnTo>
                  <a:lnTo>
                    <a:pt x="5558765" y="1380124"/>
                  </a:lnTo>
                  <a:lnTo>
                    <a:pt x="5598013" y="1381670"/>
                  </a:lnTo>
                  <a:lnTo>
                    <a:pt x="5637485" y="1383167"/>
                  </a:lnTo>
                  <a:lnTo>
                    <a:pt x="5677188" y="1384616"/>
                  </a:lnTo>
                  <a:lnTo>
                    <a:pt x="5717131" y="1386015"/>
                  </a:lnTo>
                  <a:lnTo>
                    <a:pt x="5757321" y="1387363"/>
                  </a:lnTo>
                  <a:lnTo>
                    <a:pt x="5797768" y="1388659"/>
                  </a:lnTo>
                  <a:lnTo>
                    <a:pt x="5838479" y="1389902"/>
                  </a:lnTo>
                  <a:lnTo>
                    <a:pt x="5879462" y="1391091"/>
                  </a:lnTo>
                  <a:lnTo>
                    <a:pt x="5920726" y="1392225"/>
                  </a:lnTo>
                  <a:lnTo>
                    <a:pt x="5962277" y="1393303"/>
                  </a:lnTo>
                  <a:lnTo>
                    <a:pt x="6004126" y="1394325"/>
                  </a:lnTo>
                  <a:lnTo>
                    <a:pt x="6046279" y="1395288"/>
                  </a:lnTo>
                  <a:lnTo>
                    <a:pt x="6088745" y="1396193"/>
                  </a:lnTo>
                  <a:lnTo>
                    <a:pt x="6131533" y="1397038"/>
                  </a:lnTo>
                  <a:lnTo>
                    <a:pt x="6174649" y="1397822"/>
                  </a:lnTo>
                  <a:lnTo>
                    <a:pt x="6218102" y="1398545"/>
                  </a:lnTo>
                  <a:lnTo>
                    <a:pt x="6261901" y="1399204"/>
                  </a:lnTo>
                  <a:lnTo>
                    <a:pt x="6306054" y="1399800"/>
                  </a:lnTo>
                  <a:lnTo>
                    <a:pt x="6350568" y="1400331"/>
                  </a:lnTo>
                  <a:lnTo>
                    <a:pt x="6395451" y="1400796"/>
                  </a:lnTo>
                  <a:lnTo>
                    <a:pt x="6440713" y="1401194"/>
                  </a:lnTo>
                  <a:lnTo>
                    <a:pt x="6486361" y="1401525"/>
                  </a:lnTo>
                  <a:lnTo>
                    <a:pt x="6532403" y="1401787"/>
                  </a:lnTo>
                  <a:lnTo>
                    <a:pt x="6578847" y="1401979"/>
                  </a:lnTo>
                  <a:lnTo>
                    <a:pt x="6625701" y="1402100"/>
                  </a:lnTo>
                  <a:lnTo>
                    <a:pt x="6672974" y="1402150"/>
                  </a:lnTo>
                  <a:lnTo>
                    <a:pt x="6720674" y="1402127"/>
                  </a:lnTo>
                  <a:lnTo>
                    <a:pt x="6768808" y="1402031"/>
                  </a:lnTo>
                  <a:lnTo>
                    <a:pt x="6817385" y="1401859"/>
                  </a:lnTo>
                  <a:lnTo>
                    <a:pt x="6866413" y="1401612"/>
                  </a:lnTo>
                  <a:lnTo>
                    <a:pt x="6915901" y="1401288"/>
                  </a:lnTo>
                  <a:lnTo>
                    <a:pt x="6965856" y="1400887"/>
                  </a:lnTo>
                  <a:lnTo>
                    <a:pt x="7016286" y="1400407"/>
                  </a:lnTo>
                  <a:lnTo>
                    <a:pt x="7067199" y="1399847"/>
                  </a:lnTo>
                  <a:lnTo>
                    <a:pt x="7118604" y="1399207"/>
                  </a:lnTo>
                  <a:lnTo>
                    <a:pt x="7170510" y="1398485"/>
                  </a:lnTo>
                  <a:lnTo>
                    <a:pt x="7222922" y="1397680"/>
                  </a:lnTo>
                  <a:lnTo>
                    <a:pt x="7275851" y="1396792"/>
                  </a:lnTo>
                  <a:lnTo>
                    <a:pt x="7329305" y="1395820"/>
                  </a:lnTo>
                  <a:lnTo>
                    <a:pt x="7383290" y="1394761"/>
                  </a:lnTo>
                  <a:lnTo>
                    <a:pt x="7437816" y="1393616"/>
                  </a:lnTo>
                  <a:lnTo>
                    <a:pt x="7492890" y="1392384"/>
                  </a:lnTo>
                  <a:lnTo>
                    <a:pt x="7548521" y="1391063"/>
                  </a:lnTo>
                  <a:lnTo>
                    <a:pt x="7604717" y="1389652"/>
                  </a:lnTo>
                  <a:lnTo>
                    <a:pt x="7661486" y="1388151"/>
                  </a:lnTo>
                  <a:lnTo>
                    <a:pt x="7718835" y="1386558"/>
                  </a:lnTo>
                  <a:lnTo>
                    <a:pt x="7776774" y="1384873"/>
                  </a:lnTo>
                  <a:lnTo>
                    <a:pt x="7835311" y="1383095"/>
                  </a:lnTo>
                  <a:lnTo>
                    <a:pt x="7894452" y="1381221"/>
                  </a:lnTo>
                  <a:lnTo>
                    <a:pt x="7954207" y="1379253"/>
                  </a:lnTo>
                  <a:lnTo>
                    <a:pt x="8014584" y="1377188"/>
                  </a:lnTo>
                  <a:lnTo>
                    <a:pt x="8075591" y="1375025"/>
                  </a:lnTo>
                  <a:lnTo>
                    <a:pt x="8137235" y="1372764"/>
                  </a:lnTo>
                  <a:lnTo>
                    <a:pt x="8199526" y="1370403"/>
                  </a:lnTo>
                  <a:lnTo>
                    <a:pt x="8262471" y="1367942"/>
                  </a:lnTo>
                  <a:lnTo>
                    <a:pt x="8326078" y="1365380"/>
                  </a:lnTo>
                  <a:lnTo>
                    <a:pt x="8390356" y="1362715"/>
                  </a:lnTo>
                  <a:lnTo>
                    <a:pt x="8455312" y="1359947"/>
                  </a:lnTo>
                  <a:lnTo>
                    <a:pt x="8520955" y="1357074"/>
                  </a:lnTo>
                  <a:lnTo>
                    <a:pt x="8587292" y="1354096"/>
                  </a:lnTo>
                  <a:lnTo>
                    <a:pt x="8654333" y="1351012"/>
                  </a:lnTo>
                  <a:lnTo>
                    <a:pt x="8722084" y="1347820"/>
                  </a:lnTo>
                  <a:lnTo>
                    <a:pt x="8790555" y="1344520"/>
                  </a:lnTo>
                  <a:lnTo>
                    <a:pt x="8859753" y="1341110"/>
                  </a:lnTo>
                  <a:lnTo>
                    <a:pt x="8929687" y="1337591"/>
                  </a:lnTo>
                  <a:lnTo>
                    <a:pt x="9000364" y="1333959"/>
                  </a:lnTo>
                  <a:lnTo>
                    <a:pt x="9071793" y="1330216"/>
                  </a:lnTo>
                  <a:lnTo>
                    <a:pt x="9143981" y="1326359"/>
                  </a:lnTo>
                  <a:lnTo>
                    <a:pt x="9143981" y="0"/>
                  </a:lnTo>
                  <a:close/>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7"/>
            <p:cNvSpPr/>
            <p:nvPr/>
          </p:nvSpPr>
          <p:spPr>
            <a:xfrm>
              <a:off x="18" y="0"/>
              <a:ext cx="9144000" cy="1402715"/>
            </a:xfrm>
            <a:custGeom>
              <a:avLst/>
              <a:gdLst/>
              <a:ahLst/>
              <a:cxnLst/>
              <a:rect l="l" t="t" r="r" b="b"/>
              <a:pathLst>
                <a:path w="9144000" h="1402715" extrusionOk="0">
                  <a:moveTo>
                    <a:pt x="6672974" y="1402150"/>
                  </a:moveTo>
                  <a:lnTo>
                    <a:pt x="6625701" y="1402101"/>
                  </a:lnTo>
                  <a:lnTo>
                    <a:pt x="6578847" y="1401979"/>
                  </a:lnTo>
                  <a:lnTo>
                    <a:pt x="6532403" y="1401787"/>
                  </a:lnTo>
                  <a:lnTo>
                    <a:pt x="6486361" y="1401525"/>
                  </a:lnTo>
                  <a:lnTo>
                    <a:pt x="6440713" y="1401194"/>
                  </a:lnTo>
                  <a:lnTo>
                    <a:pt x="6395451" y="1400796"/>
                  </a:lnTo>
                  <a:lnTo>
                    <a:pt x="6350568" y="1400331"/>
                  </a:lnTo>
                  <a:lnTo>
                    <a:pt x="6306054" y="1399800"/>
                  </a:lnTo>
                  <a:lnTo>
                    <a:pt x="6261901" y="1399204"/>
                  </a:lnTo>
                  <a:lnTo>
                    <a:pt x="6218102" y="1398545"/>
                  </a:lnTo>
                  <a:lnTo>
                    <a:pt x="6174649" y="1397822"/>
                  </a:lnTo>
                  <a:lnTo>
                    <a:pt x="6131533" y="1397038"/>
                  </a:lnTo>
                  <a:lnTo>
                    <a:pt x="6088745" y="1396193"/>
                  </a:lnTo>
                  <a:lnTo>
                    <a:pt x="6046279" y="1395288"/>
                  </a:lnTo>
                  <a:lnTo>
                    <a:pt x="6004126" y="1394325"/>
                  </a:lnTo>
                  <a:lnTo>
                    <a:pt x="5962277" y="1393303"/>
                  </a:lnTo>
                  <a:lnTo>
                    <a:pt x="5920726" y="1392225"/>
                  </a:lnTo>
                  <a:lnTo>
                    <a:pt x="5879462" y="1391091"/>
                  </a:lnTo>
                  <a:lnTo>
                    <a:pt x="5838479" y="1389902"/>
                  </a:lnTo>
                  <a:lnTo>
                    <a:pt x="5797768" y="1388659"/>
                  </a:lnTo>
                  <a:lnTo>
                    <a:pt x="5757321" y="1387363"/>
                  </a:lnTo>
                  <a:lnTo>
                    <a:pt x="5717131" y="1386015"/>
                  </a:lnTo>
                  <a:lnTo>
                    <a:pt x="5677188" y="1384616"/>
                  </a:lnTo>
                  <a:lnTo>
                    <a:pt x="5637485" y="1383168"/>
                  </a:lnTo>
                  <a:lnTo>
                    <a:pt x="5598013" y="1381670"/>
                  </a:lnTo>
                  <a:lnTo>
                    <a:pt x="5558765" y="1380124"/>
                  </a:lnTo>
                  <a:lnTo>
                    <a:pt x="5519732" y="1378532"/>
                  </a:lnTo>
                  <a:lnTo>
                    <a:pt x="5480907" y="1376893"/>
                  </a:lnTo>
                  <a:lnTo>
                    <a:pt x="5442280" y="1375210"/>
                  </a:lnTo>
                  <a:lnTo>
                    <a:pt x="5403845" y="1373483"/>
                  </a:lnTo>
                  <a:lnTo>
                    <a:pt x="5365592" y="1371712"/>
                  </a:lnTo>
                  <a:lnTo>
                    <a:pt x="5327515" y="1369900"/>
                  </a:lnTo>
                  <a:lnTo>
                    <a:pt x="5251850" y="1366153"/>
                  </a:lnTo>
                  <a:lnTo>
                    <a:pt x="5176788" y="1362250"/>
                  </a:lnTo>
                  <a:lnTo>
                    <a:pt x="5102261" y="1358199"/>
                  </a:lnTo>
                  <a:lnTo>
                    <a:pt x="5028206" y="1354007"/>
                  </a:lnTo>
                  <a:lnTo>
                    <a:pt x="4954558" y="1349684"/>
                  </a:lnTo>
                  <a:lnTo>
                    <a:pt x="4881250" y="1345235"/>
                  </a:lnTo>
                  <a:lnTo>
                    <a:pt x="4808219" y="1340670"/>
                  </a:lnTo>
                  <a:lnTo>
                    <a:pt x="4735399" y="1335997"/>
                  </a:lnTo>
                  <a:lnTo>
                    <a:pt x="4662726" y="1331223"/>
                  </a:lnTo>
                  <a:lnTo>
                    <a:pt x="4590133" y="1326356"/>
                  </a:lnTo>
                  <a:lnTo>
                    <a:pt x="4517557" y="1321405"/>
                  </a:lnTo>
                  <a:lnTo>
                    <a:pt x="4444933" y="1316376"/>
                  </a:lnTo>
                  <a:lnTo>
                    <a:pt x="4372194" y="1311279"/>
                  </a:lnTo>
                  <a:lnTo>
                    <a:pt x="4299277" y="1306120"/>
                  </a:lnTo>
                  <a:lnTo>
                    <a:pt x="4226116" y="1300909"/>
                  </a:lnTo>
                  <a:lnTo>
                    <a:pt x="4152646" y="1295652"/>
                  </a:lnTo>
                  <a:lnTo>
                    <a:pt x="4078802" y="1290358"/>
                  </a:lnTo>
                  <a:lnTo>
                    <a:pt x="4041720" y="1287700"/>
                  </a:lnTo>
                  <a:lnTo>
                    <a:pt x="3967193" y="1282364"/>
                  </a:lnTo>
                  <a:lnTo>
                    <a:pt x="3892130" y="1277012"/>
                  </a:lnTo>
                  <a:lnTo>
                    <a:pt x="3816466" y="1271650"/>
                  </a:lnTo>
                  <a:lnTo>
                    <a:pt x="3778389" y="1268968"/>
                  </a:lnTo>
                  <a:lnTo>
                    <a:pt x="3740136" y="1266286"/>
                  </a:lnTo>
                  <a:lnTo>
                    <a:pt x="3701701" y="1263606"/>
                  </a:lnTo>
                  <a:lnTo>
                    <a:pt x="3663074" y="1260929"/>
                  </a:lnTo>
                  <a:lnTo>
                    <a:pt x="3624249" y="1258255"/>
                  </a:lnTo>
                  <a:lnTo>
                    <a:pt x="3585216" y="1255586"/>
                  </a:lnTo>
                  <a:lnTo>
                    <a:pt x="3545968" y="1252922"/>
                  </a:lnTo>
                  <a:lnTo>
                    <a:pt x="3506496" y="1250265"/>
                  </a:lnTo>
                  <a:lnTo>
                    <a:pt x="3466793" y="1247615"/>
                  </a:lnTo>
                  <a:lnTo>
                    <a:pt x="3426850" y="1244974"/>
                  </a:lnTo>
                  <a:lnTo>
                    <a:pt x="3386659" y="1242342"/>
                  </a:lnTo>
                  <a:lnTo>
                    <a:pt x="3346213" y="1239721"/>
                  </a:lnTo>
                  <a:lnTo>
                    <a:pt x="3305502" y="1237111"/>
                  </a:lnTo>
                  <a:lnTo>
                    <a:pt x="3264519" y="1234514"/>
                  </a:lnTo>
                  <a:lnTo>
                    <a:pt x="3223255" y="1231930"/>
                  </a:lnTo>
                  <a:lnTo>
                    <a:pt x="3181703" y="1229361"/>
                  </a:lnTo>
                  <a:lnTo>
                    <a:pt x="3139855" y="1226807"/>
                  </a:lnTo>
                  <a:lnTo>
                    <a:pt x="3097702" y="1224269"/>
                  </a:lnTo>
                  <a:lnTo>
                    <a:pt x="3055236" y="1221749"/>
                  </a:lnTo>
                  <a:lnTo>
                    <a:pt x="3012448" y="1219248"/>
                  </a:lnTo>
                  <a:lnTo>
                    <a:pt x="2969332" y="1216765"/>
                  </a:lnTo>
                  <a:lnTo>
                    <a:pt x="2925879" y="1214304"/>
                  </a:lnTo>
                  <a:lnTo>
                    <a:pt x="2882080" y="1211863"/>
                  </a:lnTo>
                  <a:lnTo>
                    <a:pt x="2837927" y="1209445"/>
                  </a:lnTo>
                  <a:lnTo>
                    <a:pt x="2793413" y="1207050"/>
                  </a:lnTo>
                  <a:lnTo>
                    <a:pt x="2748530" y="1204680"/>
                  </a:lnTo>
                  <a:lnTo>
                    <a:pt x="2703268" y="1202335"/>
                  </a:lnTo>
                  <a:lnTo>
                    <a:pt x="2657620" y="1200016"/>
                  </a:lnTo>
                  <a:lnTo>
                    <a:pt x="2611578" y="1197725"/>
                  </a:lnTo>
                  <a:lnTo>
                    <a:pt x="2565134" y="1195462"/>
                  </a:lnTo>
                  <a:lnTo>
                    <a:pt x="2518280" y="1193229"/>
                  </a:lnTo>
                  <a:lnTo>
                    <a:pt x="2471007" y="1191025"/>
                  </a:lnTo>
                  <a:lnTo>
                    <a:pt x="2423307" y="1188853"/>
                  </a:lnTo>
                  <a:lnTo>
                    <a:pt x="2375173" y="1186713"/>
                  </a:lnTo>
                  <a:lnTo>
                    <a:pt x="2326596" y="1184607"/>
                  </a:lnTo>
                  <a:lnTo>
                    <a:pt x="2277568" y="1182535"/>
                  </a:lnTo>
                  <a:lnTo>
                    <a:pt x="2228080" y="1180498"/>
                  </a:lnTo>
                  <a:lnTo>
                    <a:pt x="2178125" y="1178497"/>
                  </a:lnTo>
                  <a:lnTo>
                    <a:pt x="2127695" y="1176533"/>
                  </a:lnTo>
                  <a:lnTo>
                    <a:pt x="2076782" y="1174608"/>
                  </a:lnTo>
                  <a:lnTo>
                    <a:pt x="2025376" y="1172722"/>
                  </a:lnTo>
                  <a:lnTo>
                    <a:pt x="1973471" y="1170876"/>
                  </a:lnTo>
                  <a:lnTo>
                    <a:pt x="1921059" y="1169071"/>
                  </a:lnTo>
                  <a:lnTo>
                    <a:pt x="1868130" y="1167309"/>
                  </a:lnTo>
                  <a:lnTo>
                    <a:pt x="1814676" y="1165590"/>
                  </a:lnTo>
                  <a:lnTo>
                    <a:pt x="1760691" y="1163914"/>
                  </a:lnTo>
                  <a:lnTo>
                    <a:pt x="1706165" y="1162284"/>
                  </a:lnTo>
                  <a:lnTo>
                    <a:pt x="1651091" y="1160701"/>
                  </a:lnTo>
                  <a:lnTo>
                    <a:pt x="1595460" y="1159164"/>
                  </a:lnTo>
                  <a:lnTo>
                    <a:pt x="1539264" y="1157675"/>
                  </a:lnTo>
                  <a:lnTo>
                    <a:pt x="1482495" y="1156236"/>
                  </a:lnTo>
                  <a:lnTo>
                    <a:pt x="1425146" y="1154847"/>
                  </a:lnTo>
                  <a:lnTo>
                    <a:pt x="1367207" y="1153508"/>
                  </a:lnTo>
                  <a:lnTo>
                    <a:pt x="1308670" y="1152222"/>
                  </a:lnTo>
                  <a:lnTo>
                    <a:pt x="1249529" y="1150989"/>
                  </a:lnTo>
                  <a:lnTo>
                    <a:pt x="1189774" y="1149810"/>
                  </a:lnTo>
                  <a:lnTo>
                    <a:pt x="1129397" y="1148686"/>
                  </a:lnTo>
                  <a:lnTo>
                    <a:pt x="1068390" y="1147618"/>
                  </a:lnTo>
                  <a:lnTo>
                    <a:pt x="1006746" y="1146608"/>
                  </a:lnTo>
                  <a:lnTo>
                    <a:pt x="944455" y="1145655"/>
                  </a:lnTo>
                  <a:lnTo>
                    <a:pt x="881510" y="1144761"/>
                  </a:lnTo>
                  <a:lnTo>
                    <a:pt x="817903" y="1143927"/>
                  </a:lnTo>
                  <a:lnTo>
                    <a:pt x="753625" y="1143155"/>
                  </a:lnTo>
                  <a:lnTo>
                    <a:pt x="688669" y="1142444"/>
                  </a:lnTo>
                  <a:lnTo>
                    <a:pt x="623026" y="1141796"/>
                  </a:lnTo>
                  <a:lnTo>
                    <a:pt x="556689" y="1141212"/>
                  </a:lnTo>
                  <a:lnTo>
                    <a:pt x="489648" y="1140694"/>
                  </a:lnTo>
                  <a:lnTo>
                    <a:pt x="421897" y="1140241"/>
                  </a:lnTo>
                  <a:lnTo>
                    <a:pt x="353426" y="1139855"/>
                  </a:lnTo>
                  <a:lnTo>
                    <a:pt x="284228" y="1139537"/>
                  </a:lnTo>
                  <a:lnTo>
                    <a:pt x="214294" y="1139288"/>
                  </a:lnTo>
                  <a:lnTo>
                    <a:pt x="143617" y="1139109"/>
                  </a:lnTo>
                  <a:lnTo>
                    <a:pt x="72188" y="1139001"/>
                  </a:lnTo>
                  <a:lnTo>
                    <a:pt x="0" y="1138964"/>
                  </a:lnTo>
                  <a:lnTo>
                    <a:pt x="0" y="0"/>
                  </a:lnTo>
                  <a:lnTo>
                    <a:pt x="9143981" y="0"/>
                  </a:lnTo>
                  <a:lnTo>
                    <a:pt x="9143981" y="1326359"/>
                  </a:lnTo>
                  <a:lnTo>
                    <a:pt x="9071793" y="1330216"/>
                  </a:lnTo>
                  <a:lnTo>
                    <a:pt x="9000364" y="1333959"/>
                  </a:lnTo>
                  <a:lnTo>
                    <a:pt x="8929687" y="1337591"/>
                  </a:lnTo>
                  <a:lnTo>
                    <a:pt x="8859753" y="1341110"/>
                  </a:lnTo>
                  <a:lnTo>
                    <a:pt x="8790555" y="1344520"/>
                  </a:lnTo>
                  <a:lnTo>
                    <a:pt x="8722084" y="1347820"/>
                  </a:lnTo>
                  <a:lnTo>
                    <a:pt x="8654333" y="1351012"/>
                  </a:lnTo>
                  <a:lnTo>
                    <a:pt x="8587292" y="1354096"/>
                  </a:lnTo>
                  <a:lnTo>
                    <a:pt x="8520955" y="1357074"/>
                  </a:lnTo>
                  <a:lnTo>
                    <a:pt x="8455312" y="1359947"/>
                  </a:lnTo>
                  <a:lnTo>
                    <a:pt x="8390356" y="1362715"/>
                  </a:lnTo>
                  <a:lnTo>
                    <a:pt x="8326078" y="1365380"/>
                  </a:lnTo>
                  <a:lnTo>
                    <a:pt x="8262471" y="1367942"/>
                  </a:lnTo>
                  <a:lnTo>
                    <a:pt x="8199526" y="1370403"/>
                  </a:lnTo>
                  <a:lnTo>
                    <a:pt x="8137235" y="1372764"/>
                  </a:lnTo>
                  <a:lnTo>
                    <a:pt x="8075591" y="1375025"/>
                  </a:lnTo>
                  <a:lnTo>
                    <a:pt x="8014584" y="1377188"/>
                  </a:lnTo>
                  <a:lnTo>
                    <a:pt x="7954207" y="1379253"/>
                  </a:lnTo>
                  <a:lnTo>
                    <a:pt x="7894452" y="1381221"/>
                  </a:lnTo>
                  <a:lnTo>
                    <a:pt x="7835311" y="1383095"/>
                  </a:lnTo>
                  <a:lnTo>
                    <a:pt x="7776774" y="1384873"/>
                  </a:lnTo>
                  <a:lnTo>
                    <a:pt x="7718835" y="1386558"/>
                  </a:lnTo>
                  <a:lnTo>
                    <a:pt x="7661486" y="1388151"/>
                  </a:lnTo>
                  <a:lnTo>
                    <a:pt x="7604717" y="1389652"/>
                  </a:lnTo>
                  <a:lnTo>
                    <a:pt x="7548521" y="1391063"/>
                  </a:lnTo>
                  <a:lnTo>
                    <a:pt x="7492890" y="1392384"/>
                  </a:lnTo>
                  <a:lnTo>
                    <a:pt x="7437816" y="1393616"/>
                  </a:lnTo>
                  <a:lnTo>
                    <a:pt x="7383290" y="1394761"/>
                  </a:lnTo>
                  <a:lnTo>
                    <a:pt x="7329305" y="1395820"/>
                  </a:lnTo>
                  <a:lnTo>
                    <a:pt x="7275851" y="1396792"/>
                  </a:lnTo>
                  <a:lnTo>
                    <a:pt x="7222922" y="1397680"/>
                  </a:lnTo>
                  <a:lnTo>
                    <a:pt x="7170510" y="1398485"/>
                  </a:lnTo>
                  <a:lnTo>
                    <a:pt x="7118604" y="1399207"/>
                  </a:lnTo>
                  <a:lnTo>
                    <a:pt x="7067199" y="1399847"/>
                  </a:lnTo>
                  <a:lnTo>
                    <a:pt x="7016286" y="1400407"/>
                  </a:lnTo>
                  <a:lnTo>
                    <a:pt x="6965856" y="1400887"/>
                  </a:lnTo>
                  <a:lnTo>
                    <a:pt x="6915901" y="1401288"/>
                  </a:lnTo>
                  <a:lnTo>
                    <a:pt x="6866413" y="1401612"/>
                  </a:lnTo>
                  <a:lnTo>
                    <a:pt x="6817385" y="1401859"/>
                  </a:lnTo>
                  <a:lnTo>
                    <a:pt x="6768808" y="1402031"/>
                  </a:lnTo>
                  <a:lnTo>
                    <a:pt x="6720674" y="1402127"/>
                  </a:lnTo>
                  <a:lnTo>
                    <a:pt x="6672974" y="1402150"/>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54" name="Google Shape;54;p7"/>
          <p:cNvGrpSpPr/>
          <p:nvPr/>
        </p:nvGrpSpPr>
        <p:grpSpPr>
          <a:xfrm>
            <a:off x="0" y="5919899"/>
            <a:ext cx="9144000" cy="938530"/>
            <a:chOff x="0" y="5919899"/>
            <a:chExt cx="9144000" cy="938530"/>
          </a:xfrm>
        </p:grpSpPr>
        <p:sp>
          <p:nvSpPr>
            <p:cNvPr id="55" name="Google Shape;55;p7"/>
            <p:cNvSpPr/>
            <p:nvPr/>
          </p:nvSpPr>
          <p:spPr>
            <a:xfrm>
              <a:off x="0" y="5919899"/>
              <a:ext cx="9144000" cy="938530"/>
            </a:xfrm>
            <a:custGeom>
              <a:avLst/>
              <a:gdLst/>
              <a:ahLst/>
              <a:cxnLst/>
              <a:rect l="l" t="t" r="r" b="b"/>
              <a:pathLst>
                <a:path w="9144000" h="938529" extrusionOk="0">
                  <a:moveTo>
                    <a:pt x="9143999" y="938099"/>
                  </a:moveTo>
                  <a:lnTo>
                    <a:pt x="0" y="938099"/>
                  </a:lnTo>
                  <a:lnTo>
                    <a:pt x="0" y="68954"/>
                  </a:lnTo>
                  <a:lnTo>
                    <a:pt x="23328" y="34353"/>
                  </a:lnTo>
                  <a:lnTo>
                    <a:pt x="60610" y="9217"/>
                  </a:lnTo>
                  <a:lnTo>
                    <a:pt x="106265" y="0"/>
                  </a:lnTo>
                  <a:lnTo>
                    <a:pt x="9026784" y="0"/>
                  </a:lnTo>
                  <a:lnTo>
                    <a:pt x="9071669" y="8928"/>
                  </a:lnTo>
                  <a:lnTo>
                    <a:pt x="9109721" y="34353"/>
                  </a:lnTo>
                  <a:lnTo>
                    <a:pt x="9135146" y="72405"/>
                  </a:lnTo>
                  <a:lnTo>
                    <a:pt x="9143999" y="116532"/>
                  </a:lnTo>
                  <a:lnTo>
                    <a:pt x="9143999" y="938099"/>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 name="Google Shape;56;p7"/>
            <p:cNvSpPr/>
            <p:nvPr/>
          </p:nvSpPr>
          <p:spPr>
            <a:xfrm>
              <a:off x="0" y="5919899"/>
              <a:ext cx="9144000" cy="116839"/>
            </a:xfrm>
            <a:custGeom>
              <a:avLst/>
              <a:gdLst/>
              <a:ahLst/>
              <a:cxnLst/>
              <a:rect l="l" t="t" r="r" b="b"/>
              <a:pathLst>
                <a:path w="9144000" h="116839" extrusionOk="0">
                  <a:moveTo>
                    <a:pt x="106265" y="0"/>
                  </a:moveTo>
                  <a:lnTo>
                    <a:pt x="9026784" y="0"/>
                  </a:lnTo>
                  <a:lnTo>
                    <a:pt x="9049773" y="2274"/>
                  </a:lnTo>
                  <a:lnTo>
                    <a:pt x="9091856" y="19706"/>
                  </a:lnTo>
                  <a:lnTo>
                    <a:pt x="9124368" y="52217"/>
                  </a:lnTo>
                  <a:lnTo>
                    <a:pt x="9141800" y="94301"/>
                  </a:lnTo>
                  <a:lnTo>
                    <a:pt x="9143999" y="116532"/>
                  </a:lnTo>
                </a:path>
                <a:path w="9144000" h="116839" extrusionOk="0">
                  <a:moveTo>
                    <a:pt x="0" y="68954"/>
                  </a:moveTo>
                  <a:lnTo>
                    <a:pt x="23328" y="34353"/>
                  </a:lnTo>
                  <a:lnTo>
                    <a:pt x="60610" y="9217"/>
                  </a:lnTo>
                  <a:lnTo>
                    <a:pt x="106265" y="0"/>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7" name="Google Shape;57;p7"/>
          <p:cNvSpPr txBox="1"/>
          <p:nvPr/>
        </p:nvSpPr>
        <p:spPr>
          <a:xfrm>
            <a:off x="111900" y="5985813"/>
            <a:ext cx="3347720" cy="747395"/>
          </a:xfrm>
          <a:prstGeom prst="rect">
            <a:avLst/>
          </a:prstGeom>
          <a:noFill/>
          <a:ln>
            <a:noFill/>
          </a:ln>
        </p:spPr>
        <p:txBody>
          <a:bodyPr spcFirstLastPara="1" wrap="square" lIns="0" tIns="12700" rIns="0" bIns="0" anchor="t" anchorCtr="0">
            <a:spAutoFit/>
          </a:bodyPr>
          <a:lstStyle/>
          <a:p>
            <a:pPr marL="635" marR="0" lvl="0" indent="0" algn="ctr" rtl="0">
              <a:lnSpc>
                <a:spcPct val="119285"/>
              </a:lnSpc>
              <a:spcBef>
                <a:spcPts val="0"/>
              </a:spcBef>
              <a:spcAft>
                <a:spcPts val="0"/>
              </a:spcAft>
              <a:buNone/>
            </a:pPr>
            <a:r>
              <a:rPr lang="en-US" sz="1400" b="1">
                <a:solidFill>
                  <a:srgbClr val="FFFFFF"/>
                </a:solidFill>
                <a:latin typeface="Georgia"/>
                <a:ea typeface="Georgia"/>
                <a:cs typeface="Georgia"/>
                <a:sym typeface="Georgia"/>
              </a:rPr>
              <a:t>MISSION</a:t>
            </a:r>
            <a:endParaRPr sz="1400">
              <a:solidFill>
                <a:schemeClr val="dk1"/>
              </a:solidFill>
              <a:latin typeface="Georgia"/>
              <a:ea typeface="Georgia"/>
              <a:cs typeface="Georgia"/>
              <a:sym typeface="Georgia"/>
            </a:endParaRPr>
          </a:p>
          <a:p>
            <a:pPr marL="12700" marR="5080" lvl="0" indent="-4445" algn="ctr" rtl="0">
              <a:lnSpc>
                <a:spcPct val="122727"/>
              </a:lnSpc>
              <a:spcBef>
                <a:spcPts val="10"/>
              </a:spcBef>
              <a:spcAft>
                <a:spcPts val="0"/>
              </a:spcAft>
              <a:buNone/>
            </a:pPr>
            <a:r>
              <a:rPr lang="en-US" sz="1100">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sz="1100">
              <a:solidFill>
                <a:schemeClr val="dk1"/>
              </a:solidFill>
              <a:latin typeface="Georgia"/>
              <a:ea typeface="Georgia"/>
              <a:cs typeface="Georgia"/>
              <a:sym typeface="Georgia"/>
            </a:endParaRPr>
          </a:p>
        </p:txBody>
      </p:sp>
      <p:sp>
        <p:nvSpPr>
          <p:cNvPr id="58" name="Google Shape;58;p7"/>
          <p:cNvSpPr txBox="1"/>
          <p:nvPr/>
        </p:nvSpPr>
        <p:spPr>
          <a:xfrm>
            <a:off x="4012869" y="6030138"/>
            <a:ext cx="1422400" cy="404495"/>
          </a:xfrm>
          <a:prstGeom prst="rect">
            <a:avLst/>
          </a:prstGeom>
          <a:noFill/>
          <a:ln>
            <a:noFill/>
          </a:ln>
        </p:spPr>
        <p:txBody>
          <a:bodyPr spcFirstLastPara="1" wrap="square" lIns="0" tIns="12700" rIns="0" bIns="0" anchor="t" anchorCtr="0">
            <a:spAutoFit/>
          </a:bodyPr>
          <a:lstStyle/>
          <a:p>
            <a:pPr marL="635" marR="0" lvl="0" indent="0" algn="ctr" rtl="0">
              <a:lnSpc>
                <a:spcPct val="119285"/>
              </a:lnSpc>
              <a:spcBef>
                <a:spcPts val="0"/>
              </a:spcBef>
              <a:spcAft>
                <a:spcPts val="0"/>
              </a:spcAft>
              <a:buNone/>
            </a:pPr>
            <a:r>
              <a:rPr lang="en-US" sz="1400" b="1">
                <a:solidFill>
                  <a:srgbClr val="FFFFFF"/>
                </a:solidFill>
                <a:latin typeface="Georgia"/>
                <a:ea typeface="Georgia"/>
                <a:cs typeface="Georgia"/>
                <a:sym typeface="Georgia"/>
              </a:rPr>
              <a:t>VISION</a:t>
            </a:r>
            <a:endParaRPr sz="1400">
              <a:solidFill>
                <a:schemeClr val="dk1"/>
              </a:solidFill>
              <a:latin typeface="Georgia"/>
              <a:ea typeface="Georgia"/>
              <a:cs typeface="Georgia"/>
              <a:sym typeface="Georgia"/>
            </a:endParaRPr>
          </a:p>
          <a:p>
            <a:pPr marL="0" marR="0" lvl="0" indent="0" algn="ctr" rtl="0">
              <a:lnSpc>
                <a:spcPct val="119090"/>
              </a:lnSpc>
              <a:spcBef>
                <a:spcPts val="0"/>
              </a:spcBef>
              <a:spcAft>
                <a:spcPts val="0"/>
              </a:spcAft>
              <a:buNone/>
            </a:pPr>
            <a:r>
              <a:rPr lang="en-US" sz="1100">
                <a:solidFill>
                  <a:srgbClr val="FFFFFF"/>
                </a:solidFill>
                <a:latin typeface="Georgia"/>
                <a:ea typeface="Georgia"/>
                <a:cs typeface="Georgia"/>
                <a:sym typeface="Georgia"/>
              </a:rPr>
              <a:t>Excellence and Service</a:t>
            </a:r>
            <a:endParaRPr sz="1100">
              <a:solidFill>
                <a:schemeClr val="dk1"/>
              </a:solidFill>
              <a:latin typeface="Georgia"/>
              <a:ea typeface="Georgia"/>
              <a:cs typeface="Georgia"/>
              <a:sym typeface="Georgia"/>
            </a:endParaRPr>
          </a:p>
        </p:txBody>
      </p:sp>
      <p:sp>
        <p:nvSpPr>
          <p:cNvPr id="59" name="Google Shape;59;p7"/>
          <p:cNvSpPr txBox="1"/>
          <p:nvPr/>
        </p:nvSpPr>
        <p:spPr>
          <a:xfrm>
            <a:off x="6199150" y="5985813"/>
            <a:ext cx="2719070" cy="885307"/>
          </a:xfrm>
          <a:prstGeom prst="rect">
            <a:avLst/>
          </a:prstGeom>
          <a:noFill/>
          <a:ln>
            <a:noFill/>
          </a:ln>
        </p:spPr>
        <p:txBody>
          <a:bodyPr spcFirstLastPara="1" wrap="square" lIns="0" tIns="12700" rIns="0" bIns="0" anchor="t" anchorCtr="0">
            <a:spAutoFit/>
          </a:bodyPr>
          <a:lstStyle/>
          <a:p>
            <a:pPr marL="2540" marR="0" lvl="0" indent="0" algn="ctr" rtl="0">
              <a:lnSpc>
                <a:spcPct val="119285"/>
              </a:lnSpc>
              <a:spcBef>
                <a:spcPts val="0"/>
              </a:spcBef>
              <a:spcAft>
                <a:spcPts val="0"/>
              </a:spcAft>
              <a:buNone/>
            </a:pPr>
            <a:r>
              <a:rPr lang="en-US" sz="1400" b="1" dirty="0">
                <a:solidFill>
                  <a:srgbClr val="FFFFFF"/>
                </a:solidFill>
                <a:latin typeface="Georgia"/>
                <a:ea typeface="Georgia"/>
                <a:cs typeface="Georgia"/>
                <a:sym typeface="Georgia"/>
              </a:rPr>
              <a:t>CORE VALUES</a:t>
            </a:r>
            <a:endParaRPr sz="1400" dirty="0">
              <a:solidFill>
                <a:schemeClr val="dk1"/>
              </a:solidFill>
              <a:latin typeface="Georgia"/>
              <a:ea typeface="Georgia"/>
              <a:cs typeface="Georgia"/>
              <a:sym typeface="Georgia"/>
            </a:endParaRPr>
          </a:p>
          <a:p>
            <a:pPr marL="318135" marR="307340" lvl="0" indent="0" algn="ctr" rtl="0">
              <a:lnSpc>
                <a:spcPct val="122727"/>
              </a:lnSpc>
              <a:spcBef>
                <a:spcPts val="10"/>
              </a:spcBef>
              <a:spcAft>
                <a:spcPts val="0"/>
              </a:spcAft>
              <a:buNone/>
            </a:pPr>
            <a:r>
              <a:rPr lang="en-US" sz="1100" dirty="0">
                <a:solidFill>
                  <a:srgbClr val="FFFFFF"/>
                </a:solidFill>
                <a:latin typeface="Georgia"/>
                <a:ea typeface="Georgia"/>
                <a:cs typeface="Georgia"/>
                <a:sym typeface="Georgia"/>
              </a:rPr>
              <a:t>Faith in God | Moral Uprightness  Love of Fellow Beings</a:t>
            </a:r>
            <a:endParaRPr sz="1100" dirty="0">
              <a:solidFill>
                <a:schemeClr val="dk1"/>
              </a:solidFill>
              <a:latin typeface="Georgia"/>
              <a:ea typeface="Georgia"/>
              <a:cs typeface="Georgia"/>
              <a:sym typeface="Georgia"/>
            </a:endParaRPr>
          </a:p>
          <a:p>
            <a:pPr marL="0" marR="0" lvl="0" indent="0" algn="ctr" rtl="0">
              <a:lnSpc>
                <a:spcPct val="118181"/>
              </a:lnSpc>
              <a:spcBef>
                <a:spcPts val="0"/>
              </a:spcBef>
              <a:spcAft>
                <a:spcPts val="0"/>
              </a:spcAft>
              <a:buNone/>
            </a:pPr>
            <a:r>
              <a:rPr lang="en-US" sz="1100" dirty="0">
                <a:solidFill>
                  <a:srgbClr val="FFFFFF"/>
                </a:solidFill>
                <a:latin typeface="Georgia"/>
                <a:ea typeface="Georgia"/>
                <a:cs typeface="Georgia"/>
                <a:sym typeface="Georgia"/>
              </a:rPr>
              <a:t>Social Responsibility | Pursuit of Excellence</a:t>
            </a:r>
            <a:endParaRPr sz="1100" dirty="0">
              <a:solidFill>
                <a:schemeClr val="dk1"/>
              </a:solidFill>
              <a:latin typeface="Georgia"/>
              <a:ea typeface="Georgia"/>
              <a:cs typeface="Georgia"/>
              <a:sym typeface="Georgia"/>
            </a:endParaRPr>
          </a:p>
        </p:txBody>
      </p:sp>
      <p:pic>
        <p:nvPicPr>
          <p:cNvPr id="60" name="Google Shape;60;p7"/>
          <p:cNvPicPr preferRelativeResize="0"/>
          <p:nvPr/>
        </p:nvPicPr>
        <p:blipFill rotWithShape="1">
          <a:blip r:embed="rId3">
            <a:alphaModFix/>
          </a:blip>
          <a:srcRect/>
          <a:stretch/>
        </p:blipFill>
        <p:spPr>
          <a:xfrm>
            <a:off x="5943450" y="232167"/>
            <a:ext cx="2764675" cy="1002208"/>
          </a:xfrm>
          <a:prstGeom prst="rect">
            <a:avLst/>
          </a:prstGeom>
          <a:noFill/>
          <a:ln>
            <a:noFill/>
          </a:ln>
        </p:spPr>
      </p:pic>
      <p:sp>
        <p:nvSpPr>
          <p:cNvPr id="61" name="Google Shape;61;p7"/>
          <p:cNvSpPr/>
          <p:nvPr/>
        </p:nvSpPr>
        <p:spPr>
          <a:xfrm>
            <a:off x="0" y="2553701"/>
            <a:ext cx="9144000" cy="1070610"/>
          </a:xfrm>
          <a:custGeom>
            <a:avLst/>
            <a:gdLst/>
            <a:ahLst/>
            <a:cxnLst/>
            <a:rect l="l" t="t" r="r" b="b"/>
            <a:pathLst>
              <a:path w="9144000" h="1070610" extrusionOk="0">
                <a:moveTo>
                  <a:pt x="0" y="0"/>
                </a:moveTo>
                <a:lnTo>
                  <a:pt x="9143999" y="0"/>
                </a:lnTo>
                <a:lnTo>
                  <a:pt x="9143999" y="1070399"/>
                </a:lnTo>
                <a:lnTo>
                  <a:pt x="0" y="1070399"/>
                </a:lnTo>
                <a:lnTo>
                  <a:pt x="0" y="0"/>
                </a:lnTo>
                <a:close/>
              </a:path>
            </a:pathLst>
          </a:custGeom>
          <a:noFill/>
          <a:ln w="9525" cap="flat" cmpd="sng">
            <a:solidFill>
              <a:srgbClr val="4A86E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txBox="1">
            <a:spLocks noGrp="1"/>
          </p:cNvSpPr>
          <p:nvPr>
            <p:ph type="title"/>
          </p:nvPr>
        </p:nvSpPr>
        <p:spPr>
          <a:xfrm>
            <a:off x="452285" y="2580965"/>
            <a:ext cx="8255840" cy="1016492"/>
          </a:xfrm>
          <a:prstGeom prst="rect">
            <a:avLst/>
          </a:prstGeom>
          <a:noFill/>
          <a:ln>
            <a:noFill/>
          </a:ln>
        </p:spPr>
        <p:txBody>
          <a:bodyPr spcFirstLastPara="1" wrap="square" lIns="0" tIns="20950" rIns="0" bIns="0" anchor="t" anchorCtr="0">
            <a:spAutoFit/>
          </a:bodyPr>
          <a:lstStyle/>
          <a:p>
            <a:pPr marL="12700" marR="5080" lvl="0" indent="400685" algn="ctr" rtl="0">
              <a:lnSpc>
                <a:spcPct val="98400"/>
              </a:lnSpc>
              <a:spcBef>
                <a:spcPts val="0"/>
              </a:spcBef>
              <a:spcAft>
                <a:spcPts val="0"/>
              </a:spcAft>
              <a:buNone/>
            </a:pPr>
            <a:r>
              <a:rPr lang="en-US" sz="6600" i="1" dirty="0"/>
              <a:t>CU-</a:t>
            </a:r>
            <a:r>
              <a:rPr lang="en-US" sz="6600" i="1" dirty="0" err="1"/>
              <a:t>EduLink</a:t>
            </a:r>
            <a:endParaRPr lang="en-US" sz="6600" i="1" dirty="0"/>
          </a:p>
        </p:txBody>
      </p:sp>
      <p:sp>
        <p:nvSpPr>
          <p:cNvPr id="63" name="Google Shape;63;p7"/>
          <p:cNvSpPr txBox="1"/>
          <p:nvPr/>
        </p:nvSpPr>
        <p:spPr>
          <a:xfrm>
            <a:off x="111900" y="4144828"/>
            <a:ext cx="3250732" cy="1011795"/>
          </a:xfrm>
          <a:prstGeom prst="rect">
            <a:avLst/>
          </a:prstGeom>
          <a:noFill/>
          <a:ln>
            <a:noFill/>
          </a:ln>
        </p:spPr>
        <p:txBody>
          <a:bodyPr spcFirstLastPara="1" wrap="square" lIns="0" tIns="179050" rIns="0" bIns="0" anchor="t" anchorCtr="0">
            <a:spAutoFit/>
          </a:bodyPr>
          <a:lstStyle/>
          <a:p>
            <a:pPr marL="0" marR="0" lvl="0" indent="0" algn="ctr" rtl="0">
              <a:lnSpc>
                <a:spcPct val="100000"/>
              </a:lnSpc>
              <a:spcBef>
                <a:spcPts val="0"/>
              </a:spcBef>
              <a:spcAft>
                <a:spcPts val="0"/>
              </a:spcAft>
              <a:buNone/>
            </a:pPr>
            <a:r>
              <a:rPr lang="en-US" sz="1800" b="1" dirty="0">
                <a:solidFill>
                  <a:srgbClr val="E06666"/>
                </a:solidFill>
                <a:latin typeface="Times New Roman"/>
                <a:ea typeface="Times New Roman"/>
                <a:cs typeface="Times New Roman"/>
                <a:sym typeface="Times New Roman"/>
              </a:rPr>
              <a:t>L Vinay Kumar Reddy</a:t>
            </a:r>
          </a:p>
          <a:p>
            <a:pPr marL="0" marR="0" lvl="0" indent="0" algn="ctr" rtl="0">
              <a:lnSpc>
                <a:spcPct val="100000"/>
              </a:lnSpc>
              <a:spcBef>
                <a:spcPts val="0"/>
              </a:spcBef>
              <a:spcAft>
                <a:spcPts val="0"/>
              </a:spcAft>
              <a:buNone/>
            </a:pPr>
            <a:r>
              <a:rPr lang="en-US" sz="1800" b="1" dirty="0">
                <a:solidFill>
                  <a:srgbClr val="E06666"/>
                </a:solidFill>
                <a:latin typeface="Times New Roman"/>
                <a:ea typeface="Times New Roman"/>
                <a:cs typeface="Times New Roman"/>
                <a:sym typeface="Times New Roman"/>
              </a:rPr>
              <a:t>(Dept. of Computer Science.)</a:t>
            </a:r>
          </a:p>
          <a:p>
            <a:pPr marL="0" marR="0" lvl="0" indent="0" algn="ctr" rtl="0">
              <a:lnSpc>
                <a:spcPct val="100000"/>
              </a:lnSpc>
              <a:spcBef>
                <a:spcPts val="0"/>
              </a:spcBef>
              <a:spcAft>
                <a:spcPts val="0"/>
              </a:spcAft>
              <a:buNone/>
            </a:pPr>
            <a:r>
              <a:rPr lang="en-US" sz="1800" b="1" dirty="0">
                <a:solidFill>
                  <a:srgbClr val="E06666"/>
                </a:solidFill>
                <a:latin typeface="Times New Roman"/>
                <a:ea typeface="Times New Roman"/>
                <a:cs typeface="Times New Roman"/>
                <a:sym typeface="Times New Roman"/>
              </a:rPr>
              <a:t>Christ University</a:t>
            </a:r>
          </a:p>
        </p:txBody>
      </p:sp>
      <p:sp>
        <p:nvSpPr>
          <p:cNvPr id="2" name="Google Shape;63;p7">
            <a:extLst>
              <a:ext uri="{FF2B5EF4-FFF2-40B4-BE49-F238E27FC236}">
                <a16:creationId xmlns:a16="http://schemas.microsoft.com/office/drawing/2014/main" id="{4A9587E2-D563-6D15-5DBC-638814B5B908}"/>
              </a:ext>
            </a:extLst>
          </p:cNvPr>
          <p:cNvSpPr txBox="1"/>
          <p:nvPr/>
        </p:nvSpPr>
        <p:spPr>
          <a:xfrm>
            <a:off x="5781368" y="4144828"/>
            <a:ext cx="3250732" cy="1011795"/>
          </a:xfrm>
          <a:prstGeom prst="rect">
            <a:avLst/>
          </a:prstGeom>
          <a:noFill/>
          <a:ln>
            <a:noFill/>
          </a:ln>
        </p:spPr>
        <p:txBody>
          <a:bodyPr spcFirstLastPara="1" wrap="square" lIns="0" tIns="179050" rIns="0" bIns="0" anchor="t" anchorCtr="0">
            <a:spAutoFit/>
          </a:bodyPr>
          <a:lstStyle/>
          <a:p>
            <a:pPr marL="0" marR="0" lvl="0" indent="0" algn="ctr" rtl="0">
              <a:lnSpc>
                <a:spcPct val="100000"/>
              </a:lnSpc>
              <a:spcBef>
                <a:spcPts val="0"/>
              </a:spcBef>
              <a:spcAft>
                <a:spcPts val="0"/>
              </a:spcAft>
              <a:buNone/>
            </a:pPr>
            <a:r>
              <a:rPr lang="en-US" sz="1800" b="1" dirty="0" err="1">
                <a:solidFill>
                  <a:srgbClr val="E06666"/>
                </a:solidFill>
                <a:latin typeface="Times New Roman"/>
                <a:ea typeface="Times New Roman"/>
                <a:cs typeface="Times New Roman"/>
                <a:sym typeface="Times New Roman"/>
              </a:rPr>
              <a:t>Thangavignesh</a:t>
            </a:r>
            <a:r>
              <a:rPr lang="en-US" sz="1800" b="1">
                <a:solidFill>
                  <a:srgbClr val="E06666"/>
                </a:solidFill>
                <a:latin typeface="Times New Roman"/>
                <a:ea typeface="Times New Roman"/>
                <a:cs typeface="Times New Roman"/>
                <a:sym typeface="Times New Roman"/>
              </a:rPr>
              <a:t> T</a:t>
            </a:r>
            <a:endParaRPr lang="en-US" sz="1800" b="1" dirty="0">
              <a:solidFill>
                <a:srgbClr val="E06666"/>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1800" b="1" dirty="0">
                <a:solidFill>
                  <a:srgbClr val="E06666"/>
                </a:solidFill>
                <a:latin typeface="Times New Roman"/>
                <a:ea typeface="Times New Roman"/>
                <a:cs typeface="Times New Roman"/>
                <a:sym typeface="Times New Roman"/>
              </a:rPr>
              <a:t>(Dept. of Computer Science.)</a:t>
            </a:r>
          </a:p>
          <a:p>
            <a:pPr marL="0" marR="0" lvl="0" indent="0" algn="ctr" rtl="0">
              <a:lnSpc>
                <a:spcPct val="100000"/>
              </a:lnSpc>
              <a:spcBef>
                <a:spcPts val="0"/>
              </a:spcBef>
              <a:spcAft>
                <a:spcPts val="0"/>
              </a:spcAft>
              <a:buNone/>
            </a:pPr>
            <a:r>
              <a:rPr lang="en-US" sz="1800" b="1" dirty="0">
                <a:solidFill>
                  <a:srgbClr val="E06666"/>
                </a:solidFill>
                <a:latin typeface="Times New Roman"/>
                <a:ea typeface="Times New Roman"/>
                <a:cs typeface="Times New Roman"/>
                <a:sym typeface="Times New Roman"/>
              </a:rPr>
              <a:t>Christ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68" name="Google Shape;68;p8"/>
          <p:cNvGrpSpPr/>
          <p:nvPr/>
        </p:nvGrpSpPr>
        <p:grpSpPr>
          <a:xfrm>
            <a:off x="0" y="6347774"/>
            <a:ext cx="9144000" cy="510540"/>
            <a:chOff x="0" y="6347774"/>
            <a:chExt cx="9144000" cy="510540"/>
          </a:xfrm>
        </p:grpSpPr>
        <p:sp>
          <p:nvSpPr>
            <p:cNvPr id="69" name="Google Shape;69;p8"/>
            <p:cNvSpPr/>
            <p:nvPr/>
          </p:nvSpPr>
          <p:spPr>
            <a:xfrm>
              <a:off x="0" y="6347774"/>
              <a:ext cx="9144000" cy="510540"/>
            </a:xfrm>
            <a:custGeom>
              <a:avLst/>
              <a:gdLst/>
              <a:ahLst/>
              <a:cxnLst/>
              <a:rect l="l" t="t" r="r" b="b"/>
              <a:pathLst>
                <a:path w="9144000" h="510540" extrusionOk="0">
                  <a:moveTo>
                    <a:pt x="9143999" y="510224"/>
                  </a:moveTo>
                  <a:lnTo>
                    <a:pt x="0" y="510224"/>
                  </a:lnTo>
                  <a:lnTo>
                    <a:pt x="0" y="30052"/>
                  </a:lnTo>
                  <a:lnTo>
                    <a:pt x="7662" y="18687"/>
                  </a:lnTo>
                  <a:lnTo>
                    <a:pt x="27942" y="5013"/>
                  </a:lnTo>
                  <a:lnTo>
                    <a:pt x="52777" y="0"/>
                  </a:lnTo>
                  <a:lnTo>
                    <a:pt x="9080271" y="0"/>
                  </a:lnTo>
                  <a:lnTo>
                    <a:pt x="9125387" y="18687"/>
                  </a:lnTo>
                  <a:lnTo>
                    <a:pt x="9143999" y="63044"/>
                  </a:lnTo>
                  <a:lnTo>
                    <a:pt x="9143999" y="510224"/>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8"/>
            <p:cNvSpPr/>
            <p:nvPr/>
          </p:nvSpPr>
          <p:spPr>
            <a:xfrm>
              <a:off x="0" y="6347774"/>
              <a:ext cx="9144000" cy="63500"/>
            </a:xfrm>
            <a:custGeom>
              <a:avLst/>
              <a:gdLst/>
              <a:ahLst/>
              <a:cxnLst/>
              <a:rect l="l" t="t" r="r" b="b"/>
              <a:pathLst>
                <a:path w="9144000" h="63500" extrusionOk="0">
                  <a:moveTo>
                    <a:pt x="52777" y="0"/>
                  </a:moveTo>
                  <a:lnTo>
                    <a:pt x="9080271" y="0"/>
                  </a:lnTo>
                  <a:lnTo>
                    <a:pt x="9092777" y="1237"/>
                  </a:lnTo>
                  <a:lnTo>
                    <a:pt x="9133355" y="28405"/>
                  </a:lnTo>
                  <a:lnTo>
                    <a:pt x="9142837" y="51297"/>
                  </a:lnTo>
                  <a:lnTo>
                    <a:pt x="9143999" y="63044"/>
                  </a:lnTo>
                </a:path>
                <a:path w="9144000" h="63500" extrusionOk="0">
                  <a:moveTo>
                    <a:pt x="0" y="30052"/>
                  </a:moveTo>
                  <a:lnTo>
                    <a:pt x="7662" y="18687"/>
                  </a:lnTo>
                  <a:lnTo>
                    <a:pt x="27942" y="5013"/>
                  </a:lnTo>
                  <a:lnTo>
                    <a:pt x="52777" y="0"/>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1" name="Google Shape;71;p8"/>
          <p:cNvSpPr txBox="1"/>
          <p:nvPr/>
        </p:nvSpPr>
        <p:spPr>
          <a:xfrm>
            <a:off x="3669711" y="6451453"/>
            <a:ext cx="180340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rgbClr val="FFFFFF"/>
                </a:solidFill>
                <a:latin typeface="Georgia"/>
                <a:ea typeface="Georgia"/>
                <a:cs typeface="Georgia"/>
                <a:sym typeface="Georgia"/>
              </a:rPr>
              <a:t>Excellence and Service</a:t>
            </a:r>
            <a:endParaRPr sz="1400">
              <a:solidFill>
                <a:schemeClr val="dk1"/>
              </a:solidFill>
              <a:latin typeface="Georgia"/>
              <a:ea typeface="Georgia"/>
              <a:cs typeface="Georgia"/>
              <a:sym typeface="Georgia"/>
            </a:endParaRPr>
          </a:p>
        </p:txBody>
      </p:sp>
      <p:grpSp>
        <p:nvGrpSpPr>
          <p:cNvPr id="72" name="Google Shape;72;p8"/>
          <p:cNvGrpSpPr/>
          <p:nvPr/>
        </p:nvGrpSpPr>
        <p:grpSpPr>
          <a:xfrm>
            <a:off x="0" y="0"/>
            <a:ext cx="9144170" cy="615571"/>
            <a:chOff x="0" y="0"/>
            <a:chExt cx="9144170" cy="615571"/>
          </a:xfrm>
        </p:grpSpPr>
        <p:sp>
          <p:nvSpPr>
            <p:cNvPr id="73" name="Google Shape;73;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8" y="0"/>
                  </a:lnTo>
                  <a:lnTo>
                    <a:pt x="2198199" y="18"/>
                  </a:lnTo>
                  <a:lnTo>
                    <a:pt x="2198199" y="572020"/>
                  </a:lnTo>
                  <a:lnTo>
                    <a:pt x="2184589" y="592207"/>
                  </a:lnTo>
                  <a:lnTo>
                    <a:pt x="2160159" y="608678"/>
                  </a:lnTo>
                  <a:lnTo>
                    <a:pt x="2130243" y="614718"/>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0" y="18"/>
                  </a:lnTo>
                  <a:lnTo>
                    <a:pt x="2198199" y="18"/>
                  </a:lnTo>
                </a:path>
                <a:path w="2198370" h="615315" extrusionOk="0">
                  <a:moveTo>
                    <a:pt x="2198199" y="572020"/>
                  </a:moveTo>
                  <a:lnTo>
                    <a:pt x="2184589" y="592207"/>
                  </a:lnTo>
                  <a:lnTo>
                    <a:pt x="2160159" y="608678"/>
                  </a:lnTo>
                  <a:lnTo>
                    <a:pt x="2130243" y="614718"/>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0" y="0"/>
              <a:ext cx="9144000" cy="365125"/>
            </a:xfrm>
            <a:custGeom>
              <a:avLst/>
              <a:gdLst/>
              <a:ahLst/>
              <a:cxnLst/>
              <a:rect l="l" t="t" r="r" b="b"/>
              <a:pathLst>
                <a:path w="9144000" h="365125" extrusionOk="0">
                  <a:moveTo>
                    <a:pt x="9107288" y="364775"/>
                  </a:moveTo>
                  <a:lnTo>
                    <a:pt x="43410" y="364775"/>
                  </a:lnTo>
                  <a:lnTo>
                    <a:pt x="34471" y="363890"/>
                  </a:lnTo>
                  <a:lnTo>
                    <a:pt x="1271" y="336618"/>
                  </a:lnTo>
                  <a:lnTo>
                    <a:pt x="0" y="332433"/>
                  </a:lnTo>
                  <a:lnTo>
                    <a:pt x="0" y="0"/>
                  </a:lnTo>
                  <a:lnTo>
                    <a:pt x="9143999" y="0"/>
                  </a:lnTo>
                  <a:lnTo>
                    <a:pt x="9143999" y="344802"/>
                  </a:lnTo>
                  <a:lnTo>
                    <a:pt x="9139540" y="351415"/>
                  </a:lnTo>
                  <a:lnTo>
                    <a:pt x="9125042" y="361190"/>
                  </a:lnTo>
                  <a:lnTo>
                    <a:pt x="9107288" y="364775"/>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0" y="332432"/>
              <a:ext cx="9144000" cy="32384"/>
            </a:xfrm>
            <a:custGeom>
              <a:avLst/>
              <a:gdLst/>
              <a:ahLst/>
              <a:cxnLst/>
              <a:rect l="l" t="t" r="r" b="b"/>
              <a:pathLst>
                <a:path w="9144000" h="32385" extrusionOk="0">
                  <a:moveTo>
                    <a:pt x="9107288" y="32342"/>
                  </a:moveTo>
                  <a:lnTo>
                    <a:pt x="43410" y="32342"/>
                  </a:lnTo>
                  <a:lnTo>
                    <a:pt x="34471" y="31457"/>
                  </a:lnTo>
                  <a:lnTo>
                    <a:pt x="1271" y="4185"/>
                  </a:lnTo>
                  <a:lnTo>
                    <a:pt x="0" y="0"/>
                  </a:lnTo>
                </a:path>
                <a:path w="9144000" h="32385" extrusionOk="0">
                  <a:moveTo>
                    <a:pt x="9143999" y="12369"/>
                  </a:moveTo>
                  <a:lnTo>
                    <a:pt x="9139540" y="18982"/>
                  </a:lnTo>
                  <a:lnTo>
                    <a:pt x="9125042" y="28757"/>
                  </a:lnTo>
                  <a:lnTo>
                    <a:pt x="9107288" y="32342"/>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7" name="Google Shape;77;p8"/>
          <p:cNvSpPr txBox="1"/>
          <p:nvPr/>
        </p:nvSpPr>
        <p:spPr>
          <a:xfrm>
            <a:off x="7206226" y="148669"/>
            <a:ext cx="1685925" cy="419100"/>
          </a:xfrm>
          <a:prstGeom prst="rect">
            <a:avLst/>
          </a:prstGeom>
          <a:noFill/>
          <a:ln>
            <a:noFill/>
          </a:ln>
        </p:spPr>
        <p:txBody>
          <a:bodyPr spcFirstLastPara="1" wrap="square" lIns="0" tIns="12700" rIns="0" bIns="0" anchor="t" anchorCtr="0">
            <a:spAutoFit/>
          </a:bodyPr>
          <a:lstStyle/>
          <a:p>
            <a:pPr marL="635" marR="0" lvl="0" indent="0" algn="ctr" rtl="0">
              <a:lnSpc>
                <a:spcPct val="119285"/>
              </a:lnSpc>
              <a:spcBef>
                <a:spcPts val="0"/>
              </a:spcBef>
              <a:spcAft>
                <a:spcPts val="0"/>
              </a:spcAft>
              <a:buNone/>
            </a:pPr>
            <a:r>
              <a:rPr lang="en-US" sz="1400">
                <a:solidFill>
                  <a:srgbClr val="FFFFFF"/>
                </a:solidFill>
                <a:latin typeface="Georgia"/>
                <a:ea typeface="Georgia"/>
                <a:cs typeface="Georgia"/>
                <a:sym typeface="Georgia"/>
              </a:rPr>
              <a:t>CHRIST</a:t>
            </a:r>
            <a:endParaRPr sz="1400">
              <a:solidFill>
                <a:schemeClr val="dk1"/>
              </a:solidFill>
              <a:latin typeface="Georgia"/>
              <a:ea typeface="Georgia"/>
              <a:cs typeface="Georgia"/>
              <a:sym typeface="Georgia"/>
            </a:endParaRPr>
          </a:p>
          <a:p>
            <a:pPr marL="0" marR="0" lvl="0" indent="0" algn="ctr" rtl="0">
              <a:lnSpc>
                <a:spcPct val="119166"/>
              </a:lnSpc>
              <a:spcBef>
                <a:spcPts val="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cxnSp>
        <p:nvCxnSpPr>
          <p:cNvPr id="3" name="Straight Connector 2">
            <a:extLst>
              <a:ext uri="{FF2B5EF4-FFF2-40B4-BE49-F238E27FC236}">
                <a16:creationId xmlns:a16="http://schemas.microsoft.com/office/drawing/2014/main" id="{56B19D62-1ADF-D8E8-9C88-EBF7231238A9}"/>
              </a:ext>
            </a:extLst>
          </p:cNvPr>
          <p:cNvCxnSpPr/>
          <p:nvPr/>
        </p:nvCxnSpPr>
        <p:spPr>
          <a:xfrm flipV="1">
            <a:off x="0" y="1229033"/>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B1E6ABE-E16E-101C-89E1-2D9E58F8456A}"/>
              </a:ext>
            </a:extLst>
          </p:cNvPr>
          <p:cNvSpPr txBox="1"/>
          <p:nvPr/>
        </p:nvSpPr>
        <p:spPr>
          <a:xfrm>
            <a:off x="501445" y="567769"/>
            <a:ext cx="6452762"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SDG goals</a:t>
            </a:r>
          </a:p>
        </p:txBody>
      </p:sp>
      <p:sp>
        <p:nvSpPr>
          <p:cNvPr id="5" name="TextBox 4">
            <a:extLst>
              <a:ext uri="{FF2B5EF4-FFF2-40B4-BE49-F238E27FC236}">
                <a16:creationId xmlns:a16="http://schemas.microsoft.com/office/drawing/2014/main" id="{021F2D85-0C87-908F-36C1-809E91D0C788}"/>
              </a:ext>
            </a:extLst>
          </p:cNvPr>
          <p:cNvSpPr txBox="1"/>
          <p:nvPr/>
        </p:nvSpPr>
        <p:spPr>
          <a:xfrm>
            <a:off x="501445" y="1479479"/>
            <a:ext cx="8390706" cy="4374980"/>
          </a:xfrm>
          <a:prstGeom prst="rect">
            <a:avLst/>
          </a:prstGeom>
          <a:noFill/>
        </p:spPr>
        <p:txBody>
          <a:bodyPr wrap="square" rtlCol="0">
            <a:spAutoFit/>
          </a:bodyPr>
          <a:lstStyle/>
          <a:p>
            <a:pPr>
              <a:lnSpc>
                <a:spcPct val="150000"/>
              </a:lnSpc>
            </a:pPr>
            <a:r>
              <a:rPr lang="en-US" sz="2400" dirty="0"/>
              <a:t>How </a:t>
            </a:r>
            <a:r>
              <a:rPr lang="en-US" sz="2400" dirty="0" err="1"/>
              <a:t>EduLink</a:t>
            </a:r>
            <a:r>
              <a:rPr lang="en-US" sz="2400" dirty="0"/>
              <a:t> Contributes to Achieving the Selected SDG:	</a:t>
            </a:r>
            <a:r>
              <a:rPr lang="en-US" sz="2000" dirty="0" err="1"/>
              <a:t>EduLink</a:t>
            </a:r>
            <a:r>
              <a:rPr lang="en-US" sz="2000" dirty="0"/>
              <a:t> serves as a catalyst in realizing the aspirations of SDG 4 by leveraging technology to bridge educational gaps. Through its collaborative learning features, </a:t>
            </a:r>
            <a:r>
              <a:rPr lang="en-US" sz="2000" dirty="0" err="1"/>
              <a:t>EduLink</a:t>
            </a:r>
            <a:r>
              <a:rPr lang="en-US" sz="2000" dirty="0"/>
              <a:t> democratizes access to quality education, providing a virtual space where teachers and students connect, share knowledge, and engage in interactive learning experiences. By facilitating inclusive education, </a:t>
            </a:r>
            <a:r>
              <a:rPr lang="en-US" sz="2000" dirty="0" err="1"/>
              <a:t>EduLink</a:t>
            </a:r>
            <a:r>
              <a:rPr lang="en-US" sz="2000" dirty="0"/>
              <a:t> actively contributes to the overarching goal of ensuring quality learning opportunities for all.</a:t>
            </a:r>
            <a:endParaRPr lang="en-US" sz="1800" dirty="0"/>
          </a:p>
        </p:txBody>
      </p:sp>
    </p:spTree>
    <p:extLst>
      <p:ext uri="{BB962C8B-B14F-4D97-AF65-F5344CB8AC3E}">
        <p14:creationId xmlns:p14="http://schemas.microsoft.com/office/powerpoint/2010/main" val="4034321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68" name="Google Shape;68;p8"/>
          <p:cNvGrpSpPr/>
          <p:nvPr/>
        </p:nvGrpSpPr>
        <p:grpSpPr>
          <a:xfrm>
            <a:off x="0" y="6347774"/>
            <a:ext cx="9144000" cy="510540"/>
            <a:chOff x="0" y="6347774"/>
            <a:chExt cx="9144000" cy="510540"/>
          </a:xfrm>
        </p:grpSpPr>
        <p:sp>
          <p:nvSpPr>
            <p:cNvPr id="69" name="Google Shape;69;p8"/>
            <p:cNvSpPr/>
            <p:nvPr/>
          </p:nvSpPr>
          <p:spPr>
            <a:xfrm>
              <a:off x="0" y="6347774"/>
              <a:ext cx="9144000" cy="510540"/>
            </a:xfrm>
            <a:custGeom>
              <a:avLst/>
              <a:gdLst/>
              <a:ahLst/>
              <a:cxnLst/>
              <a:rect l="l" t="t" r="r" b="b"/>
              <a:pathLst>
                <a:path w="9144000" h="510540" extrusionOk="0">
                  <a:moveTo>
                    <a:pt x="9143999" y="510224"/>
                  </a:moveTo>
                  <a:lnTo>
                    <a:pt x="0" y="510224"/>
                  </a:lnTo>
                  <a:lnTo>
                    <a:pt x="0" y="30052"/>
                  </a:lnTo>
                  <a:lnTo>
                    <a:pt x="7662" y="18687"/>
                  </a:lnTo>
                  <a:lnTo>
                    <a:pt x="27942" y="5013"/>
                  </a:lnTo>
                  <a:lnTo>
                    <a:pt x="52777" y="0"/>
                  </a:lnTo>
                  <a:lnTo>
                    <a:pt x="9080271" y="0"/>
                  </a:lnTo>
                  <a:lnTo>
                    <a:pt x="9125387" y="18687"/>
                  </a:lnTo>
                  <a:lnTo>
                    <a:pt x="9143999" y="63044"/>
                  </a:lnTo>
                  <a:lnTo>
                    <a:pt x="9143999" y="510224"/>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8"/>
            <p:cNvSpPr/>
            <p:nvPr/>
          </p:nvSpPr>
          <p:spPr>
            <a:xfrm>
              <a:off x="0" y="6347774"/>
              <a:ext cx="9144000" cy="63500"/>
            </a:xfrm>
            <a:custGeom>
              <a:avLst/>
              <a:gdLst/>
              <a:ahLst/>
              <a:cxnLst/>
              <a:rect l="l" t="t" r="r" b="b"/>
              <a:pathLst>
                <a:path w="9144000" h="63500" extrusionOk="0">
                  <a:moveTo>
                    <a:pt x="52777" y="0"/>
                  </a:moveTo>
                  <a:lnTo>
                    <a:pt x="9080271" y="0"/>
                  </a:lnTo>
                  <a:lnTo>
                    <a:pt x="9092777" y="1237"/>
                  </a:lnTo>
                  <a:lnTo>
                    <a:pt x="9133355" y="28405"/>
                  </a:lnTo>
                  <a:lnTo>
                    <a:pt x="9142837" y="51297"/>
                  </a:lnTo>
                  <a:lnTo>
                    <a:pt x="9143999" y="63044"/>
                  </a:lnTo>
                </a:path>
                <a:path w="9144000" h="63500" extrusionOk="0">
                  <a:moveTo>
                    <a:pt x="0" y="30052"/>
                  </a:moveTo>
                  <a:lnTo>
                    <a:pt x="7662" y="18687"/>
                  </a:lnTo>
                  <a:lnTo>
                    <a:pt x="27942" y="5013"/>
                  </a:lnTo>
                  <a:lnTo>
                    <a:pt x="52777" y="0"/>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1" name="Google Shape;71;p8"/>
          <p:cNvSpPr txBox="1"/>
          <p:nvPr/>
        </p:nvSpPr>
        <p:spPr>
          <a:xfrm>
            <a:off x="3669711" y="6451453"/>
            <a:ext cx="180340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rgbClr val="FFFFFF"/>
                </a:solidFill>
                <a:latin typeface="Georgia"/>
                <a:ea typeface="Georgia"/>
                <a:cs typeface="Georgia"/>
                <a:sym typeface="Georgia"/>
              </a:rPr>
              <a:t>Excellence and Service</a:t>
            </a:r>
            <a:endParaRPr sz="1400">
              <a:solidFill>
                <a:schemeClr val="dk1"/>
              </a:solidFill>
              <a:latin typeface="Georgia"/>
              <a:ea typeface="Georgia"/>
              <a:cs typeface="Georgia"/>
              <a:sym typeface="Georgia"/>
            </a:endParaRPr>
          </a:p>
        </p:txBody>
      </p:sp>
      <p:grpSp>
        <p:nvGrpSpPr>
          <p:cNvPr id="72" name="Google Shape;72;p8"/>
          <p:cNvGrpSpPr/>
          <p:nvPr/>
        </p:nvGrpSpPr>
        <p:grpSpPr>
          <a:xfrm>
            <a:off x="0" y="0"/>
            <a:ext cx="9144170" cy="615571"/>
            <a:chOff x="0" y="0"/>
            <a:chExt cx="9144170" cy="615571"/>
          </a:xfrm>
        </p:grpSpPr>
        <p:sp>
          <p:nvSpPr>
            <p:cNvPr id="73" name="Google Shape;73;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8" y="0"/>
                  </a:lnTo>
                  <a:lnTo>
                    <a:pt x="2198199" y="18"/>
                  </a:lnTo>
                  <a:lnTo>
                    <a:pt x="2198199" y="572020"/>
                  </a:lnTo>
                  <a:lnTo>
                    <a:pt x="2184589" y="592207"/>
                  </a:lnTo>
                  <a:lnTo>
                    <a:pt x="2160159" y="608678"/>
                  </a:lnTo>
                  <a:lnTo>
                    <a:pt x="2130243" y="614718"/>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0" y="18"/>
                  </a:lnTo>
                  <a:lnTo>
                    <a:pt x="2198199" y="18"/>
                  </a:lnTo>
                </a:path>
                <a:path w="2198370" h="615315" extrusionOk="0">
                  <a:moveTo>
                    <a:pt x="2198199" y="572020"/>
                  </a:moveTo>
                  <a:lnTo>
                    <a:pt x="2184589" y="592207"/>
                  </a:lnTo>
                  <a:lnTo>
                    <a:pt x="2160159" y="608678"/>
                  </a:lnTo>
                  <a:lnTo>
                    <a:pt x="2130243" y="614718"/>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0" y="0"/>
              <a:ext cx="9144000" cy="365125"/>
            </a:xfrm>
            <a:custGeom>
              <a:avLst/>
              <a:gdLst/>
              <a:ahLst/>
              <a:cxnLst/>
              <a:rect l="l" t="t" r="r" b="b"/>
              <a:pathLst>
                <a:path w="9144000" h="365125" extrusionOk="0">
                  <a:moveTo>
                    <a:pt x="9107288" y="364775"/>
                  </a:moveTo>
                  <a:lnTo>
                    <a:pt x="43410" y="364775"/>
                  </a:lnTo>
                  <a:lnTo>
                    <a:pt x="34471" y="363890"/>
                  </a:lnTo>
                  <a:lnTo>
                    <a:pt x="1271" y="336618"/>
                  </a:lnTo>
                  <a:lnTo>
                    <a:pt x="0" y="332433"/>
                  </a:lnTo>
                  <a:lnTo>
                    <a:pt x="0" y="0"/>
                  </a:lnTo>
                  <a:lnTo>
                    <a:pt x="9143999" y="0"/>
                  </a:lnTo>
                  <a:lnTo>
                    <a:pt x="9143999" y="344802"/>
                  </a:lnTo>
                  <a:lnTo>
                    <a:pt x="9139540" y="351415"/>
                  </a:lnTo>
                  <a:lnTo>
                    <a:pt x="9125042" y="361190"/>
                  </a:lnTo>
                  <a:lnTo>
                    <a:pt x="9107288" y="364775"/>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0" y="332432"/>
              <a:ext cx="9144000" cy="32384"/>
            </a:xfrm>
            <a:custGeom>
              <a:avLst/>
              <a:gdLst/>
              <a:ahLst/>
              <a:cxnLst/>
              <a:rect l="l" t="t" r="r" b="b"/>
              <a:pathLst>
                <a:path w="9144000" h="32385" extrusionOk="0">
                  <a:moveTo>
                    <a:pt x="9107288" y="32342"/>
                  </a:moveTo>
                  <a:lnTo>
                    <a:pt x="43410" y="32342"/>
                  </a:lnTo>
                  <a:lnTo>
                    <a:pt x="34471" y="31457"/>
                  </a:lnTo>
                  <a:lnTo>
                    <a:pt x="1271" y="4185"/>
                  </a:lnTo>
                  <a:lnTo>
                    <a:pt x="0" y="0"/>
                  </a:lnTo>
                </a:path>
                <a:path w="9144000" h="32385" extrusionOk="0">
                  <a:moveTo>
                    <a:pt x="9143999" y="12369"/>
                  </a:moveTo>
                  <a:lnTo>
                    <a:pt x="9139540" y="18982"/>
                  </a:lnTo>
                  <a:lnTo>
                    <a:pt x="9125042" y="28757"/>
                  </a:lnTo>
                  <a:lnTo>
                    <a:pt x="9107288" y="32342"/>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7" name="Google Shape;77;p8"/>
          <p:cNvSpPr txBox="1"/>
          <p:nvPr/>
        </p:nvSpPr>
        <p:spPr>
          <a:xfrm>
            <a:off x="7206226" y="148669"/>
            <a:ext cx="1685925" cy="419100"/>
          </a:xfrm>
          <a:prstGeom prst="rect">
            <a:avLst/>
          </a:prstGeom>
          <a:noFill/>
          <a:ln>
            <a:noFill/>
          </a:ln>
        </p:spPr>
        <p:txBody>
          <a:bodyPr spcFirstLastPara="1" wrap="square" lIns="0" tIns="12700" rIns="0" bIns="0" anchor="t" anchorCtr="0">
            <a:spAutoFit/>
          </a:bodyPr>
          <a:lstStyle/>
          <a:p>
            <a:pPr marL="635" marR="0" lvl="0" indent="0" algn="ctr" rtl="0">
              <a:lnSpc>
                <a:spcPct val="119285"/>
              </a:lnSpc>
              <a:spcBef>
                <a:spcPts val="0"/>
              </a:spcBef>
              <a:spcAft>
                <a:spcPts val="0"/>
              </a:spcAft>
              <a:buNone/>
            </a:pPr>
            <a:r>
              <a:rPr lang="en-US" sz="1400">
                <a:solidFill>
                  <a:srgbClr val="FFFFFF"/>
                </a:solidFill>
                <a:latin typeface="Georgia"/>
                <a:ea typeface="Georgia"/>
                <a:cs typeface="Georgia"/>
                <a:sym typeface="Georgia"/>
              </a:rPr>
              <a:t>CHRIST</a:t>
            </a:r>
            <a:endParaRPr sz="1400">
              <a:solidFill>
                <a:schemeClr val="dk1"/>
              </a:solidFill>
              <a:latin typeface="Georgia"/>
              <a:ea typeface="Georgia"/>
              <a:cs typeface="Georgia"/>
              <a:sym typeface="Georgia"/>
            </a:endParaRPr>
          </a:p>
          <a:p>
            <a:pPr marL="0" marR="0" lvl="0" indent="0" algn="ctr" rtl="0">
              <a:lnSpc>
                <a:spcPct val="119166"/>
              </a:lnSpc>
              <a:spcBef>
                <a:spcPts val="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cxnSp>
        <p:nvCxnSpPr>
          <p:cNvPr id="3" name="Straight Connector 2">
            <a:extLst>
              <a:ext uri="{FF2B5EF4-FFF2-40B4-BE49-F238E27FC236}">
                <a16:creationId xmlns:a16="http://schemas.microsoft.com/office/drawing/2014/main" id="{56B19D62-1ADF-D8E8-9C88-EBF7231238A9}"/>
              </a:ext>
            </a:extLst>
          </p:cNvPr>
          <p:cNvCxnSpPr/>
          <p:nvPr/>
        </p:nvCxnSpPr>
        <p:spPr>
          <a:xfrm flipV="1">
            <a:off x="0" y="1229033"/>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B1E6ABE-E16E-101C-89E1-2D9E58F8456A}"/>
              </a:ext>
            </a:extLst>
          </p:cNvPr>
          <p:cNvSpPr txBox="1"/>
          <p:nvPr/>
        </p:nvSpPr>
        <p:spPr>
          <a:xfrm>
            <a:off x="501445" y="567769"/>
            <a:ext cx="6452762"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SDG goals</a:t>
            </a:r>
          </a:p>
        </p:txBody>
      </p:sp>
      <p:sp>
        <p:nvSpPr>
          <p:cNvPr id="5" name="TextBox 4">
            <a:extLst>
              <a:ext uri="{FF2B5EF4-FFF2-40B4-BE49-F238E27FC236}">
                <a16:creationId xmlns:a16="http://schemas.microsoft.com/office/drawing/2014/main" id="{021F2D85-0C87-908F-36C1-809E91D0C788}"/>
              </a:ext>
            </a:extLst>
          </p:cNvPr>
          <p:cNvSpPr txBox="1"/>
          <p:nvPr/>
        </p:nvSpPr>
        <p:spPr>
          <a:xfrm>
            <a:off x="501445" y="1479479"/>
            <a:ext cx="8390706" cy="4005648"/>
          </a:xfrm>
          <a:prstGeom prst="rect">
            <a:avLst/>
          </a:prstGeom>
          <a:noFill/>
        </p:spPr>
        <p:txBody>
          <a:bodyPr wrap="square" rtlCol="0">
            <a:spAutoFit/>
          </a:bodyPr>
          <a:lstStyle/>
          <a:p>
            <a:pPr>
              <a:lnSpc>
                <a:spcPct val="150000"/>
              </a:lnSpc>
            </a:pPr>
            <a:r>
              <a:rPr lang="en-US" sz="2400" dirty="0"/>
              <a:t> Importance of Technology in Advancing Global Education Goals:</a:t>
            </a:r>
          </a:p>
          <a:p>
            <a:pPr>
              <a:lnSpc>
                <a:spcPct val="150000"/>
              </a:lnSpc>
            </a:pPr>
            <a:r>
              <a:rPr lang="en-US" sz="2400" dirty="0"/>
              <a:t>	</a:t>
            </a:r>
            <a:r>
              <a:rPr lang="en-US" sz="2000" dirty="0" err="1"/>
              <a:t>EduLink</a:t>
            </a:r>
            <a:r>
              <a:rPr lang="en-US" sz="2000" dirty="0"/>
              <a:t> underscores the transformative power of technology in breaking down traditional barriers, expanding educational access, and fostering a global community of learners. By embracing innovative tech-driven solutions, </a:t>
            </a:r>
            <a:r>
              <a:rPr lang="en-US" sz="2000" dirty="0" err="1"/>
              <a:t>EduLink</a:t>
            </a:r>
            <a:r>
              <a:rPr lang="en-US" sz="2000" dirty="0"/>
              <a:t> not only enhances the educational experience but also paves the way for a future where technology is instrumental in achieving equitable, inclusive, and quality education on a global scale.</a:t>
            </a:r>
            <a:endParaRPr lang="en-US" sz="1800" dirty="0"/>
          </a:p>
        </p:txBody>
      </p:sp>
    </p:spTree>
    <p:extLst>
      <p:ext uri="{BB962C8B-B14F-4D97-AF65-F5344CB8AC3E}">
        <p14:creationId xmlns:p14="http://schemas.microsoft.com/office/powerpoint/2010/main" val="3157343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68" name="Google Shape;68;p8"/>
          <p:cNvGrpSpPr/>
          <p:nvPr/>
        </p:nvGrpSpPr>
        <p:grpSpPr>
          <a:xfrm>
            <a:off x="0" y="6347774"/>
            <a:ext cx="9144000" cy="510540"/>
            <a:chOff x="0" y="6347774"/>
            <a:chExt cx="9144000" cy="510540"/>
          </a:xfrm>
        </p:grpSpPr>
        <p:sp>
          <p:nvSpPr>
            <p:cNvPr id="69" name="Google Shape;69;p8"/>
            <p:cNvSpPr/>
            <p:nvPr/>
          </p:nvSpPr>
          <p:spPr>
            <a:xfrm>
              <a:off x="0" y="6347774"/>
              <a:ext cx="9144000" cy="510540"/>
            </a:xfrm>
            <a:custGeom>
              <a:avLst/>
              <a:gdLst/>
              <a:ahLst/>
              <a:cxnLst/>
              <a:rect l="l" t="t" r="r" b="b"/>
              <a:pathLst>
                <a:path w="9144000" h="510540" extrusionOk="0">
                  <a:moveTo>
                    <a:pt x="9143999" y="510224"/>
                  </a:moveTo>
                  <a:lnTo>
                    <a:pt x="0" y="510224"/>
                  </a:lnTo>
                  <a:lnTo>
                    <a:pt x="0" y="30052"/>
                  </a:lnTo>
                  <a:lnTo>
                    <a:pt x="7662" y="18687"/>
                  </a:lnTo>
                  <a:lnTo>
                    <a:pt x="27942" y="5013"/>
                  </a:lnTo>
                  <a:lnTo>
                    <a:pt x="52777" y="0"/>
                  </a:lnTo>
                  <a:lnTo>
                    <a:pt x="9080271" y="0"/>
                  </a:lnTo>
                  <a:lnTo>
                    <a:pt x="9125387" y="18687"/>
                  </a:lnTo>
                  <a:lnTo>
                    <a:pt x="9143999" y="63044"/>
                  </a:lnTo>
                  <a:lnTo>
                    <a:pt x="9143999" y="510224"/>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8"/>
            <p:cNvSpPr/>
            <p:nvPr/>
          </p:nvSpPr>
          <p:spPr>
            <a:xfrm>
              <a:off x="0" y="6347774"/>
              <a:ext cx="9144000" cy="63500"/>
            </a:xfrm>
            <a:custGeom>
              <a:avLst/>
              <a:gdLst/>
              <a:ahLst/>
              <a:cxnLst/>
              <a:rect l="l" t="t" r="r" b="b"/>
              <a:pathLst>
                <a:path w="9144000" h="63500" extrusionOk="0">
                  <a:moveTo>
                    <a:pt x="52777" y="0"/>
                  </a:moveTo>
                  <a:lnTo>
                    <a:pt x="9080271" y="0"/>
                  </a:lnTo>
                  <a:lnTo>
                    <a:pt x="9092777" y="1237"/>
                  </a:lnTo>
                  <a:lnTo>
                    <a:pt x="9133355" y="28405"/>
                  </a:lnTo>
                  <a:lnTo>
                    <a:pt x="9142837" y="51297"/>
                  </a:lnTo>
                  <a:lnTo>
                    <a:pt x="9143999" y="63044"/>
                  </a:lnTo>
                </a:path>
                <a:path w="9144000" h="63500" extrusionOk="0">
                  <a:moveTo>
                    <a:pt x="0" y="30052"/>
                  </a:moveTo>
                  <a:lnTo>
                    <a:pt x="7662" y="18687"/>
                  </a:lnTo>
                  <a:lnTo>
                    <a:pt x="27942" y="5013"/>
                  </a:lnTo>
                  <a:lnTo>
                    <a:pt x="52777" y="0"/>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1" name="Google Shape;71;p8"/>
          <p:cNvSpPr txBox="1"/>
          <p:nvPr/>
        </p:nvSpPr>
        <p:spPr>
          <a:xfrm>
            <a:off x="3669711" y="6451453"/>
            <a:ext cx="180340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rgbClr val="FFFFFF"/>
                </a:solidFill>
                <a:latin typeface="Georgia"/>
                <a:ea typeface="Georgia"/>
                <a:cs typeface="Georgia"/>
                <a:sym typeface="Georgia"/>
              </a:rPr>
              <a:t>Excellence and Service</a:t>
            </a:r>
            <a:endParaRPr sz="1400">
              <a:solidFill>
                <a:schemeClr val="dk1"/>
              </a:solidFill>
              <a:latin typeface="Georgia"/>
              <a:ea typeface="Georgia"/>
              <a:cs typeface="Georgia"/>
              <a:sym typeface="Georgia"/>
            </a:endParaRPr>
          </a:p>
        </p:txBody>
      </p:sp>
      <p:grpSp>
        <p:nvGrpSpPr>
          <p:cNvPr id="72" name="Google Shape;72;p8"/>
          <p:cNvGrpSpPr/>
          <p:nvPr/>
        </p:nvGrpSpPr>
        <p:grpSpPr>
          <a:xfrm>
            <a:off x="0" y="0"/>
            <a:ext cx="9144170" cy="615571"/>
            <a:chOff x="0" y="0"/>
            <a:chExt cx="9144170" cy="615571"/>
          </a:xfrm>
        </p:grpSpPr>
        <p:sp>
          <p:nvSpPr>
            <p:cNvPr id="73" name="Google Shape;73;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8" y="0"/>
                  </a:lnTo>
                  <a:lnTo>
                    <a:pt x="2198199" y="18"/>
                  </a:lnTo>
                  <a:lnTo>
                    <a:pt x="2198199" y="572020"/>
                  </a:lnTo>
                  <a:lnTo>
                    <a:pt x="2184589" y="592207"/>
                  </a:lnTo>
                  <a:lnTo>
                    <a:pt x="2160159" y="608678"/>
                  </a:lnTo>
                  <a:lnTo>
                    <a:pt x="2130243" y="614718"/>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0" y="18"/>
                  </a:lnTo>
                  <a:lnTo>
                    <a:pt x="2198199" y="18"/>
                  </a:lnTo>
                </a:path>
                <a:path w="2198370" h="615315" extrusionOk="0">
                  <a:moveTo>
                    <a:pt x="2198199" y="572020"/>
                  </a:moveTo>
                  <a:lnTo>
                    <a:pt x="2184589" y="592207"/>
                  </a:lnTo>
                  <a:lnTo>
                    <a:pt x="2160159" y="608678"/>
                  </a:lnTo>
                  <a:lnTo>
                    <a:pt x="2130243" y="614718"/>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0" y="0"/>
              <a:ext cx="9144000" cy="365125"/>
            </a:xfrm>
            <a:custGeom>
              <a:avLst/>
              <a:gdLst/>
              <a:ahLst/>
              <a:cxnLst/>
              <a:rect l="l" t="t" r="r" b="b"/>
              <a:pathLst>
                <a:path w="9144000" h="365125" extrusionOk="0">
                  <a:moveTo>
                    <a:pt x="9107288" y="364775"/>
                  </a:moveTo>
                  <a:lnTo>
                    <a:pt x="43410" y="364775"/>
                  </a:lnTo>
                  <a:lnTo>
                    <a:pt x="34471" y="363890"/>
                  </a:lnTo>
                  <a:lnTo>
                    <a:pt x="1271" y="336618"/>
                  </a:lnTo>
                  <a:lnTo>
                    <a:pt x="0" y="332433"/>
                  </a:lnTo>
                  <a:lnTo>
                    <a:pt x="0" y="0"/>
                  </a:lnTo>
                  <a:lnTo>
                    <a:pt x="9143999" y="0"/>
                  </a:lnTo>
                  <a:lnTo>
                    <a:pt x="9143999" y="344802"/>
                  </a:lnTo>
                  <a:lnTo>
                    <a:pt x="9139540" y="351415"/>
                  </a:lnTo>
                  <a:lnTo>
                    <a:pt x="9125042" y="361190"/>
                  </a:lnTo>
                  <a:lnTo>
                    <a:pt x="9107288" y="364775"/>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0" y="332432"/>
              <a:ext cx="9144000" cy="32384"/>
            </a:xfrm>
            <a:custGeom>
              <a:avLst/>
              <a:gdLst/>
              <a:ahLst/>
              <a:cxnLst/>
              <a:rect l="l" t="t" r="r" b="b"/>
              <a:pathLst>
                <a:path w="9144000" h="32385" extrusionOk="0">
                  <a:moveTo>
                    <a:pt x="9107288" y="32342"/>
                  </a:moveTo>
                  <a:lnTo>
                    <a:pt x="43410" y="32342"/>
                  </a:lnTo>
                  <a:lnTo>
                    <a:pt x="34471" y="31457"/>
                  </a:lnTo>
                  <a:lnTo>
                    <a:pt x="1271" y="4185"/>
                  </a:lnTo>
                  <a:lnTo>
                    <a:pt x="0" y="0"/>
                  </a:lnTo>
                </a:path>
                <a:path w="9144000" h="32385" extrusionOk="0">
                  <a:moveTo>
                    <a:pt x="9143999" y="12369"/>
                  </a:moveTo>
                  <a:lnTo>
                    <a:pt x="9139540" y="18982"/>
                  </a:lnTo>
                  <a:lnTo>
                    <a:pt x="9125042" y="28757"/>
                  </a:lnTo>
                  <a:lnTo>
                    <a:pt x="9107288" y="32342"/>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7" name="Google Shape;77;p8"/>
          <p:cNvSpPr txBox="1"/>
          <p:nvPr/>
        </p:nvSpPr>
        <p:spPr>
          <a:xfrm>
            <a:off x="7206226" y="148669"/>
            <a:ext cx="1685925" cy="419100"/>
          </a:xfrm>
          <a:prstGeom prst="rect">
            <a:avLst/>
          </a:prstGeom>
          <a:noFill/>
          <a:ln>
            <a:noFill/>
          </a:ln>
        </p:spPr>
        <p:txBody>
          <a:bodyPr spcFirstLastPara="1" wrap="square" lIns="0" tIns="12700" rIns="0" bIns="0" anchor="t" anchorCtr="0">
            <a:spAutoFit/>
          </a:bodyPr>
          <a:lstStyle/>
          <a:p>
            <a:pPr marL="635" marR="0" lvl="0" indent="0" algn="ctr" rtl="0">
              <a:lnSpc>
                <a:spcPct val="119285"/>
              </a:lnSpc>
              <a:spcBef>
                <a:spcPts val="0"/>
              </a:spcBef>
              <a:spcAft>
                <a:spcPts val="0"/>
              </a:spcAft>
              <a:buNone/>
            </a:pPr>
            <a:r>
              <a:rPr lang="en-US" sz="1400">
                <a:solidFill>
                  <a:srgbClr val="FFFFFF"/>
                </a:solidFill>
                <a:latin typeface="Georgia"/>
                <a:ea typeface="Georgia"/>
                <a:cs typeface="Georgia"/>
                <a:sym typeface="Georgia"/>
              </a:rPr>
              <a:t>CHRIST</a:t>
            </a:r>
            <a:endParaRPr sz="1400">
              <a:solidFill>
                <a:schemeClr val="dk1"/>
              </a:solidFill>
              <a:latin typeface="Georgia"/>
              <a:ea typeface="Georgia"/>
              <a:cs typeface="Georgia"/>
              <a:sym typeface="Georgia"/>
            </a:endParaRPr>
          </a:p>
          <a:p>
            <a:pPr marL="0" marR="0" lvl="0" indent="0" algn="ctr" rtl="0">
              <a:lnSpc>
                <a:spcPct val="119166"/>
              </a:lnSpc>
              <a:spcBef>
                <a:spcPts val="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cxnSp>
        <p:nvCxnSpPr>
          <p:cNvPr id="3" name="Straight Connector 2">
            <a:extLst>
              <a:ext uri="{FF2B5EF4-FFF2-40B4-BE49-F238E27FC236}">
                <a16:creationId xmlns:a16="http://schemas.microsoft.com/office/drawing/2014/main" id="{56B19D62-1ADF-D8E8-9C88-EBF7231238A9}"/>
              </a:ext>
            </a:extLst>
          </p:cNvPr>
          <p:cNvCxnSpPr/>
          <p:nvPr/>
        </p:nvCxnSpPr>
        <p:spPr>
          <a:xfrm flipV="1">
            <a:off x="0" y="1229033"/>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B1E6ABE-E16E-101C-89E1-2D9E58F8456A}"/>
              </a:ext>
            </a:extLst>
          </p:cNvPr>
          <p:cNvSpPr txBox="1"/>
          <p:nvPr/>
        </p:nvSpPr>
        <p:spPr>
          <a:xfrm>
            <a:off x="501445" y="567769"/>
            <a:ext cx="6452762"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Project outcome and Planning</a:t>
            </a:r>
          </a:p>
        </p:txBody>
      </p:sp>
      <p:sp>
        <p:nvSpPr>
          <p:cNvPr id="5" name="TextBox 4">
            <a:extLst>
              <a:ext uri="{FF2B5EF4-FFF2-40B4-BE49-F238E27FC236}">
                <a16:creationId xmlns:a16="http://schemas.microsoft.com/office/drawing/2014/main" id="{021F2D85-0C87-908F-36C1-809E91D0C788}"/>
              </a:ext>
            </a:extLst>
          </p:cNvPr>
          <p:cNvSpPr txBox="1"/>
          <p:nvPr/>
        </p:nvSpPr>
        <p:spPr>
          <a:xfrm>
            <a:off x="501445" y="1479479"/>
            <a:ext cx="8390706" cy="4836645"/>
          </a:xfrm>
          <a:prstGeom prst="rect">
            <a:avLst/>
          </a:prstGeom>
          <a:noFill/>
        </p:spPr>
        <p:txBody>
          <a:bodyPr wrap="square" rtlCol="0">
            <a:spAutoFit/>
          </a:bodyPr>
          <a:lstStyle/>
          <a:p>
            <a:pPr>
              <a:lnSpc>
                <a:spcPct val="150000"/>
              </a:lnSpc>
            </a:pPr>
            <a:r>
              <a:rPr lang="en-US" sz="2400" dirty="0"/>
              <a:t> Project Planning:</a:t>
            </a:r>
          </a:p>
          <a:p>
            <a:pPr>
              <a:lnSpc>
                <a:spcPct val="150000"/>
              </a:lnSpc>
            </a:pPr>
            <a:r>
              <a:rPr lang="en-US" sz="2400" dirty="0"/>
              <a:t>	</a:t>
            </a:r>
            <a:r>
              <a:rPr lang="en-US" sz="2000" dirty="0" err="1"/>
              <a:t>EduLink's</a:t>
            </a:r>
            <a:r>
              <a:rPr lang="en-US" sz="2000" dirty="0"/>
              <a:t> development journey has been marked by strategic planning and key milestones. The project began with a comprehensive analysis of educational challenges and user requirements, shaping the platform's features. Key milestones include the successful implementation of user registration, note uploading functionalities, and the seamless integration of interactive learning tools. Looking forward, the project roadmap envisions continuous refinement, incorporating user feedback, and expanding features to ensure </a:t>
            </a:r>
            <a:r>
              <a:rPr lang="en-US" sz="2000" dirty="0" err="1"/>
              <a:t>EduLink</a:t>
            </a:r>
            <a:r>
              <a:rPr lang="en-US" sz="2000" dirty="0"/>
              <a:t> remains at the forefront of cutting-edge educational technology.</a:t>
            </a:r>
            <a:endParaRPr lang="en-US" sz="1800" dirty="0"/>
          </a:p>
        </p:txBody>
      </p:sp>
    </p:spTree>
    <p:extLst>
      <p:ext uri="{BB962C8B-B14F-4D97-AF65-F5344CB8AC3E}">
        <p14:creationId xmlns:p14="http://schemas.microsoft.com/office/powerpoint/2010/main" val="3087659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68" name="Google Shape;68;p8"/>
          <p:cNvGrpSpPr/>
          <p:nvPr/>
        </p:nvGrpSpPr>
        <p:grpSpPr>
          <a:xfrm>
            <a:off x="0" y="6347774"/>
            <a:ext cx="9144000" cy="510540"/>
            <a:chOff x="0" y="6347774"/>
            <a:chExt cx="9144000" cy="510540"/>
          </a:xfrm>
        </p:grpSpPr>
        <p:sp>
          <p:nvSpPr>
            <p:cNvPr id="69" name="Google Shape;69;p8"/>
            <p:cNvSpPr/>
            <p:nvPr/>
          </p:nvSpPr>
          <p:spPr>
            <a:xfrm>
              <a:off x="0" y="6347774"/>
              <a:ext cx="9144000" cy="510540"/>
            </a:xfrm>
            <a:custGeom>
              <a:avLst/>
              <a:gdLst/>
              <a:ahLst/>
              <a:cxnLst/>
              <a:rect l="l" t="t" r="r" b="b"/>
              <a:pathLst>
                <a:path w="9144000" h="510540" extrusionOk="0">
                  <a:moveTo>
                    <a:pt x="9143999" y="510224"/>
                  </a:moveTo>
                  <a:lnTo>
                    <a:pt x="0" y="510224"/>
                  </a:lnTo>
                  <a:lnTo>
                    <a:pt x="0" y="30052"/>
                  </a:lnTo>
                  <a:lnTo>
                    <a:pt x="7662" y="18687"/>
                  </a:lnTo>
                  <a:lnTo>
                    <a:pt x="27942" y="5013"/>
                  </a:lnTo>
                  <a:lnTo>
                    <a:pt x="52777" y="0"/>
                  </a:lnTo>
                  <a:lnTo>
                    <a:pt x="9080271" y="0"/>
                  </a:lnTo>
                  <a:lnTo>
                    <a:pt x="9125387" y="18687"/>
                  </a:lnTo>
                  <a:lnTo>
                    <a:pt x="9143999" y="63044"/>
                  </a:lnTo>
                  <a:lnTo>
                    <a:pt x="9143999" y="510224"/>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8"/>
            <p:cNvSpPr/>
            <p:nvPr/>
          </p:nvSpPr>
          <p:spPr>
            <a:xfrm>
              <a:off x="0" y="6347774"/>
              <a:ext cx="9144000" cy="63500"/>
            </a:xfrm>
            <a:custGeom>
              <a:avLst/>
              <a:gdLst/>
              <a:ahLst/>
              <a:cxnLst/>
              <a:rect l="l" t="t" r="r" b="b"/>
              <a:pathLst>
                <a:path w="9144000" h="63500" extrusionOk="0">
                  <a:moveTo>
                    <a:pt x="52777" y="0"/>
                  </a:moveTo>
                  <a:lnTo>
                    <a:pt x="9080271" y="0"/>
                  </a:lnTo>
                  <a:lnTo>
                    <a:pt x="9092777" y="1237"/>
                  </a:lnTo>
                  <a:lnTo>
                    <a:pt x="9133355" y="28405"/>
                  </a:lnTo>
                  <a:lnTo>
                    <a:pt x="9142837" y="51297"/>
                  </a:lnTo>
                  <a:lnTo>
                    <a:pt x="9143999" y="63044"/>
                  </a:lnTo>
                </a:path>
                <a:path w="9144000" h="63500" extrusionOk="0">
                  <a:moveTo>
                    <a:pt x="0" y="30052"/>
                  </a:moveTo>
                  <a:lnTo>
                    <a:pt x="7662" y="18687"/>
                  </a:lnTo>
                  <a:lnTo>
                    <a:pt x="27942" y="5013"/>
                  </a:lnTo>
                  <a:lnTo>
                    <a:pt x="52777" y="0"/>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1" name="Google Shape;71;p8"/>
          <p:cNvSpPr txBox="1"/>
          <p:nvPr/>
        </p:nvSpPr>
        <p:spPr>
          <a:xfrm>
            <a:off x="3669711" y="6451453"/>
            <a:ext cx="180340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rgbClr val="FFFFFF"/>
                </a:solidFill>
                <a:latin typeface="Georgia"/>
                <a:ea typeface="Georgia"/>
                <a:cs typeface="Georgia"/>
                <a:sym typeface="Georgia"/>
              </a:rPr>
              <a:t>Excellence and Service</a:t>
            </a:r>
            <a:endParaRPr sz="1400">
              <a:solidFill>
                <a:schemeClr val="dk1"/>
              </a:solidFill>
              <a:latin typeface="Georgia"/>
              <a:ea typeface="Georgia"/>
              <a:cs typeface="Georgia"/>
              <a:sym typeface="Georgia"/>
            </a:endParaRPr>
          </a:p>
        </p:txBody>
      </p:sp>
      <p:grpSp>
        <p:nvGrpSpPr>
          <p:cNvPr id="72" name="Google Shape;72;p8"/>
          <p:cNvGrpSpPr/>
          <p:nvPr/>
        </p:nvGrpSpPr>
        <p:grpSpPr>
          <a:xfrm>
            <a:off x="0" y="0"/>
            <a:ext cx="9144170" cy="615571"/>
            <a:chOff x="0" y="0"/>
            <a:chExt cx="9144170" cy="615571"/>
          </a:xfrm>
        </p:grpSpPr>
        <p:sp>
          <p:nvSpPr>
            <p:cNvPr id="73" name="Google Shape;73;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8" y="0"/>
                  </a:lnTo>
                  <a:lnTo>
                    <a:pt x="2198199" y="18"/>
                  </a:lnTo>
                  <a:lnTo>
                    <a:pt x="2198199" y="572020"/>
                  </a:lnTo>
                  <a:lnTo>
                    <a:pt x="2184589" y="592207"/>
                  </a:lnTo>
                  <a:lnTo>
                    <a:pt x="2160159" y="608678"/>
                  </a:lnTo>
                  <a:lnTo>
                    <a:pt x="2130243" y="614718"/>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0" y="18"/>
                  </a:lnTo>
                  <a:lnTo>
                    <a:pt x="2198199" y="18"/>
                  </a:lnTo>
                </a:path>
                <a:path w="2198370" h="615315" extrusionOk="0">
                  <a:moveTo>
                    <a:pt x="2198199" y="572020"/>
                  </a:moveTo>
                  <a:lnTo>
                    <a:pt x="2184589" y="592207"/>
                  </a:lnTo>
                  <a:lnTo>
                    <a:pt x="2160159" y="608678"/>
                  </a:lnTo>
                  <a:lnTo>
                    <a:pt x="2130243" y="614718"/>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0" y="0"/>
              <a:ext cx="9144000" cy="365125"/>
            </a:xfrm>
            <a:custGeom>
              <a:avLst/>
              <a:gdLst/>
              <a:ahLst/>
              <a:cxnLst/>
              <a:rect l="l" t="t" r="r" b="b"/>
              <a:pathLst>
                <a:path w="9144000" h="365125" extrusionOk="0">
                  <a:moveTo>
                    <a:pt x="9107288" y="364775"/>
                  </a:moveTo>
                  <a:lnTo>
                    <a:pt x="43410" y="364775"/>
                  </a:lnTo>
                  <a:lnTo>
                    <a:pt x="34471" y="363890"/>
                  </a:lnTo>
                  <a:lnTo>
                    <a:pt x="1271" y="336618"/>
                  </a:lnTo>
                  <a:lnTo>
                    <a:pt x="0" y="332433"/>
                  </a:lnTo>
                  <a:lnTo>
                    <a:pt x="0" y="0"/>
                  </a:lnTo>
                  <a:lnTo>
                    <a:pt x="9143999" y="0"/>
                  </a:lnTo>
                  <a:lnTo>
                    <a:pt x="9143999" y="344802"/>
                  </a:lnTo>
                  <a:lnTo>
                    <a:pt x="9139540" y="351415"/>
                  </a:lnTo>
                  <a:lnTo>
                    <a:pt x="9125042" y="361190"/>
                  </a:lnTo>
                  <a:lnTo>
                    <a:pt x="9107288" y="364775"/>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0" y="332432"/>
              <a:ext cx="9144000" cy="32384"/>
            </a:xfrm>
            <a:custGeom>
              <a:avLst/>
              <a:gdLst/>
              <a:ahLst/>
              <a:cxnLst/>
              <a:rect l="l" t="t" r="r" b="b"/>
              <a:pathLst>
                <a:path w="9144000" h="32385" extrusionOk="0">
                  <a:moveTo>
                    <a:pt x="9107288" y="32342"/>
                  </a:moveTo>
                  <a:lnTo>
                    <a:pt x="43410" y="32342"/>
                  </a:lnTo>
                  <a:lnTo>
                    <a:pt x="34471" y="31457"/>
                  </a:lnTo>
                  <a:lnTo>
                    <a:pt x="1271" y="4185"/>
                  </a:lnTo>
                  <a:lnTo>
                    <a:pt x="0" y="0"/>
                  </a:lnTo>
                </a:path>
                <a:path w="9144000" h="32385" extrusionOk="0">
                  <a:moveTo>
                    <a:pt x="9143999" y="12369"/>
                  </a:moveTo>
                  <a:lnTo>
                    <a:pt x="9139540" y="18982"/>
                  </a:lnTo>
                  <a:lnTo>
                    <a:pt x="9125042" y="28757"/>
                  </a:lnTo>
                  <a:lnTo>
                    <a:pt x="9107288" y="32342"/>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7" name="Google Shape;77;p8"/>
          <p:cNvSpPr txBox="1"/>
          <p:nvPr/>
        </p:nvSpPr>
        <p:spPr>
          <a:xfrm>
            <a:off x="7206226" y="148669"/>
            <a:ext cx="1685925" cy="419100"/>
          </a:xfrm>
          <a:prstGeom prst="rect">
            <a:avLst/>
          </a:prstGeom>
          <a:noFill/>
          <a:ln>
            <a:noFill/>
          </a:ln>
        </p:spPr>
        <p:txBody>
          <a:bodyPr spcFirstLastPara="1" wrap="square" lIns="0" tIns="12700" rIns="0" bIns="0" anchor="t" anchorCtr="0">
            <a:spAutoFit/>
          </a:bodyPr>
          <a:lstStyle/>
          <a:p>
            <a:pPr marL="635" marR="0" lvl="0" indent="0" algn="ctr" rtl="0">
              <a:lnSpc>
                <a:spcPct val="119285"/>
              </a:lnSpc>
              <a:spcBef>
                <a:spcPts val="0"/>
              </a:spcBef>
              <a:spcAft>
                <a:spcPts val="0"/>
              </a:spcAft>
              <a:buNone/>
            </a:pPr>
            <a:r>
              <a:rPr lang="en-US" sz="1400">
                <a:solidFill>
                  <a:srgbClr val="FFFFFF"/>
                </a:solidFill>
                <a:latin typeface="Georgia"/>
                <a:ea typeface="Georgia"/>
                <a:cs typeface="Georgia"/>
                <a:sym typeface="Georgia"/>
              </a:rPr>
              <a:t>CHRIST</a:t>
            </a:r>
            <a:endParaRPr sz="1400">
              <a:solidFill>
                <a:schemeClr val="dk1"/>
              </a:solidFill>
              <a:latin typeface="Georgia"/>
              <a:ea typeface="Georgia"/>
              <a:cs typeface="Georgia"/>
              <a:sym typeface="Georgia"/>
            </a:endParaRPr>
          </a:p>
          <a:p>
            <a:pPr marL="0" marR="0" lvl="0" indent="0" algn="ctr" rtl="0">
              <a:lnSpc>
                <a:spcPct val="119166"/>
              </a:lnSpc>
              <a:spcBef>
                <a:spcPts val="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cxnSp>
        <p:nvCxnSpPr>
          <p:cNvPr id="3" name="Straight Connector 2">
            <a:extLst>
              <a:ext uri="{FF2B5EF4-FFF2-40B4-BE49-F238E27FC236}">
                <a16:creationId xmlns:a16="http://schemas.microsoft.com/office/drawing/2014/main" id="{56B19D62-1ADF-D8E8-9C88-EBF7231238A9}"/>
              </a:ext>
            </a:extLst>
          </p:cNvPr>
          <p:cNvCxnSpPr/>
          <p:nvPr/>
        </p:nvCxnSpPr>
        <p:spPr>
          <a:xfrm flipV="1">
            <a:off x="0" y="1229033"/>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B1E6ABE-E16E-101C-89E1-2D9E58F8456A}"/>
              </a:ext>
            </a:extLst>
          </p:cNvPr>
          <p:cNvSpPr txBox="1"/>
          <p:nvPr/>
        </p:nvSpPr>
        <p:spPr>
          <a:xfrm>
            <a:off x="501445" y="567769"/>
            <a:ext cx="6452762"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Project outcome and Planning</a:t>
            </a:r>
          </a:p>
        </p:txBody>
      </p:sp>
      <p:sp>
        <p:nvSpPr>
          <p:cNvPr id="5" name="TextBox 4">
            <a:extLst>
              <a:ext uri="{FF2B5EF4-FFF2-40B4-BE49-F238E27FC236}">
                <a16:creationId xmlns:a16="http://schemas.microsoft.com/office/drawing/2014/main" id="{021F2D85-0C87-908F-36C1-809E91D0C788}"/>
              </a:ext>
            </a:extLst>
          </p:cNvPr>
          <p:cNvSpPr txBox="1"/>
          <p:nvPr/>
        </p:nvSpPr>
        <p:spPr>
          <a:xfrm>
            <a:off x="501445" y="1479479"/>
            <a:ext cx="8390706" cy="4836645"/>
          </a:xfrm>
          <a:prstGeom prst="rect">
            <a:avLst/>
          </a:prstGeom>
          <a:noFill/>
        </p:spPr>
        <p:txBody>
          <a:bodyPr wrap="square" rtlCol="0">
            <a:spAutoFit/>
          </a:bodyPr>
          <a:lstStyle/>
          <a:p>
            <a:pPr>
              <a:lnSpc>
                <a:spcPct val="150000"/>
              </a:lnSpc>
            </a:pPr>
            <a:r>
              <a:rPr lang="en-US" sz="2400" dirty="0"/>
              <a:t> Project Outcome:</a:t>
            </a:r>
          </a:p>
          <a:p>
            <a:pPr>
              <a:lnSpc>
                <a:spcPct val="150000"/>
              </a:lnSpc>
            </a:pPr>
            <a:r>
              <a:rPr lang="en-US" sz="2400" dirty="0"/>
              <a:t>	</a:t>
            </a:r>
            <a:r>
              <a:rPr lang="en-US" sz="2000" dirty="0"/>
              <a:t>The implementation of </a:t>
            </a:r>
            <a:r>
              <a:rPr lang="en-US" sz="2000" dirty="0" err="1"/>
              <a:t>EduLink</a:t>
            </a:r>
            <a:r>
              <a:rPr lang="en-US" sz="2000" dirty="0"/>
              <a:t> is poised to yield transformative outcomes in the educational landscape. By fostering collaborative learning, the platform will significantly enhance student engagement and knowledge sharing. The dynamic nature of </a:t>
            </a:r>
            <a:r>
              <a:rPr lang="en-US" sz="2000" dirty="0" err="1"/>
              <a:t>EduLink</a:t>
            </a:r>
            <a:r>
              <a:rPr lang="en-US" sz="2000" dirty="0"/>
              <a:t> ensures that students actively participate in discussions, share notes seamlessly, and cultivate a culture of collaborative learning. Moreover, the long-term benefits extend to educational institutions, where </a:t>
            </a:r>
            <a:r>
              <a:rPr lang="en-US" sz="2000" dirty="0" err="1"/>
              <a:t>EduLink</a:t>
            </a:r>
            <a:r>
              <a:rPr lang="en-US" sz="2000" dirty="0"/>
              <a:t> becomes a cornerstone in building a digitally advanced, interactive, and future-ready learning environment.</a:t>
            </a:r>
            <a:endParaRPr lang="en-US" sz="1800" dirty="0"/>
          </a:p>
        </p:txBody>
      </p:sp>
    </p:spTree>
    <p:extLst>
      <p:ext uri="{BB962C8B-B14F-4D97-AF65-F5344CB8AC3E}">
        <p14:creationId xmlns:p14="http://schemas.microsoft.com/office/powerpoint/2010/main" val="245167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68" name="Google Shape;68;p8"/>
          <p:cNvGrpSpPr/>
          <p:nvPr/>
        </p:nvGrpSpPr>
        <p:grpSpPr>
          <a:xfrm>
            <a:off x="0" y="6347774"/>
            <a:ext cx="9144000" cy="510540"/>
            <a:chOff x="0" y="6347774"/>
            <a:chExt cx="9144000" cy="510540"/>
          </a:xfrm>
        </p:grpSpPr>
        <p:sp>
          <p:nvSpPr>
            <p:cNvPr id="69" name="Google Shape;69;p8"/>
            <p:cNvSpPr/>
            <p:nvPr/>
          </p:nvSpPr>
          <p:spPr>
            <a:xfrm>
              <a:off x="0" y="6347774"/>
              <a:ext cx="9144000" cy="510540"/>
            </a:xfrm>
            <a:custGeom>
              <a:avLst/>
              <a:gdLst/>
              <a:ahLst/>
              <a:cxnLst/>
              <a:rect l="l" t="t" r="r" b="b"/>
              <a:pathLst>
                <a:path w="9144000" h="510540" extrusionOk="0">
                  <a:moveTo>
                    <a:pt x="9143999" y="510224"/>
                  </a:moveTo>
                  <a:lnTo>
                    <a:pt x="0" y="510224"/>
                  </a:lnTo>
                  <a:lnTo>
                    <a:pt x="0" y="30052"/>
                  </a:lnTo>
                  <a:lnTo>
                    <a:pt x="7662" y="18687"/>
                  </a:lnTo>
                  <a:lnTo>
                    <a:pt x="27942" y="5013"/>
                  </a:lnTo>
                  <a:lnTo>
                    <a:pt x="52777" y="0"/>
                  </a:lnTo>
                  <a:lnTo>
                    <a:pt x="9080271" y="0"/>
                  </a:lnTo>
                  <a:lnTo>
                    <a:pt x="9125387" y="18687"/>
                  </a:lnTo>
                  <a:lnTo>
                    <a:pt x="9143999" y="63044"/>
                  </a:lnTo>
                  <a:lnTo>
                    <a:pt x="9143999" y="510224"/>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8"/>
            <p:cNvSpPr/>
            <p:nvPr/>
          </p:nvSpPr>
          <p:spPr>
            <a:xfrm>
              <a:off x="0" y="6347774"/>
              <a:ext cx="9144000" cy="63500"/>
            </a:xfrm>
            <a:custGeom>
              <a:avLst/>
              <a:gdLst/>
              <a:ahLst/>
              <a:cxnLst/>
              <a:rect l="l" t="t" r="r" b="b"/>
              <a:pathLst>
                <a:path w="9144000" h="63500" extrusionOk="0">
                  <a:moveTo>
                    <a:pt x="52777" y="0"/>
                  </a:moveTo>
                  <a:lnTo>
                    <a:pt x="9080271" y="0"/>
                  </a:lnTo>
                  <a:lnTo>
                    <a:pt x="9092777" y="1237"/>
                  </a:lnTo>
                  <a:lnTo>
                    <a:pt x="9133355" y="28405"/>
                  </a:lnTo>
                  <a:lnTo>
                    <a:pt x="9142837" y="51297"/>
                  </a:lnTo>
                  <a:lnTo>
                    <a:pt x="9143999" y="63044"/>
                  </a:lnTo>
                </a:path>
                <a:path w="9144000" h="63500" extrusionOk="0">
                  <a:moveTo>
                    <a:pt x="0" y="30052"/>
                  </a:moveTo>
                  <a:lnTo>
                    <a:pt x="7662" y="18687"/>
                  </a:lnTo>
                  <a:lnTo>
                    <a:pt x="27942" y="5013"/>
                  </a:lnTo>
                  <a:lnTo>
                    <a:pt x="52777" y="0"/>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1" name="Google Shape;71;p8"/>
          <p:cNvSpPr txBox="1"/>
          <p:nvPr/>
        </p:nvSpPr>
        <p:spPr>
          <a:xfrm>
            <a:off x="3669711" y="6451453"/>
            <a:ext cx="180340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rgbClr val="FFFFFF"/>
                </a:solidFill>
                <a:latin typeface="Georgia"/>
                <a:ea typeface="Georgia"/>
                <a:cs typeface="Georgia"/>
                <a:sym typeface="Georgia"/>
              </a:rPr>
              <a:t>Excellence and Service</a:t>
            </a:r>
            <a:endParaRPr sz="1400">
              <a:solidFill>
                <a:schemeClr val="dk1"/>
              </a:solidFill>
              <a:latin typeface="Georgia"/>
              <a:ea typeface="Georgia"/>
              <a:cs typeface="Georgia"/>
              <a:sym typeface="Georgia"/>
            </a:endParaRPr>
          </a:p>
        </p:txBody>
      </p:sp>
      <p:grpSp>
        <p:nvGrpSpPr>
          <p:cNvPr id="72" name="Google Shape;72;p8"/>
          <p:cNvGrpSpPr/>
          <p:nvPr/>
        </p:nvGrpSpPr>
        <p:grpSpPr>
          <a:xfrm>
            <a:off x="0" y="0"/>
            <a:ext cx="9144170" cy="615571"/>
            <a:chOff x="0" y="0"/>
            <a:chExt cx="9144170" cy="615571"/>
          </a:xfrm>
        </p:grpSpPr>
        <p:sp>
          <p:nvSpPr>
            <p:cNvPr id="73" name="Google Shape;73;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8" y="0"/>
                  </a:lnTo>
                  <a:lnTo>
                    <a:pt x="2198199" y="18"/>
                  </a:lnTo>
                  <a:lnTo>
                    <a:pt x="2198199" y="572020"/>
                  </a:lnTo>
                  <a:lnTo>
                    <a:pt x="2184589" y="592207"/>
                  </a:lnTo>
                  <a:lnTo>
                    <a:pt x="2160159" y="608678"/>
                  </a:lnTo>
                  <a:lnTo>
                    <a:pt x="2130243" y="614718"/>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0" y="18"/>
                  </a:lnTo>
                  <a:lnTo>
                    <a:pt x="2198199" y="18"/>
                  </a:lnTo>
                </a:path>
                <a:path w="2198370" h="615315" extrusionOk="0">
                  <a:moveTo>
                    <a:pt x="2198199" y="572020"/>
                  </a:moveTo>
                  <a:lnTo>
                    <a:pt x="2184589" y="592207"/>
                  </a:lnTo>
                  <a:lnTo>
                    <a:pt x="2160159" y="608678"/>
                  </a:lnTo>
                  <a:lnTo>
                    <a:pt x="2130243" y="614718"/>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0" y="0"/>
              <a:ext cx="9144000" cy="365125"/>
            </a:xfrm>
            <a:custGeom>
              <a:avLst/>
              <a:gdLst/>
              <a:ahLst/>
              <a:cxnLst/>
              <a:rect l="l" t="t" r="r" b="b"/>
              <a:pathLst>
                <a:path w="9144000" h="365125" extrusionOk="0">
                  <a:moveTo>
                    <a:pt x="9107288" y="364775"/>
                  </a:moveTo>
                  <a:lnTo>
                    <a:pt x="43410" y="364775"/>
                  </a:lnTo>
                  <a:lnTo>
                    <a:pt x="34471" y="363890"/>
                  </a:lnTo>
                  <a:lnTo>
                    <a:pt x="1271" y="336618"/>
                  </a:lnTo>
                  <a:lnTo>
                    <a:pt x="0" y="332433"/>
                  </a:lnTo>
                  <a:lnTo>
                    <a:pt x="0" y="0"/>
                  </a:lnTo>
                  <a:lnTo>
                    <a:pt x="9143999" y="0"/>
                  </a:lnTo>
                  <a:lnTo>
                    <a:pt x="9143999" y="344802"/>
                  </a:lnTo>
                  <a:lnTo>
                    <a:pt x="9139540" y="351415"/>
                  </a:lnTo>
                  <a:lnTo>
                    <a:pt x="9125042" y="361190"/>
                  </a:lnTo>
                  <a:lnTo>
                    <a:pt x="9107288" y="364775"/>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0" y="332432"/>
              <a:ext cx="9144000" cy="32384"/>
            </a:xfrm>
            <a:custGeom>
              <a:avLst/>
              <a:gdLst/>
              <a:ahLst/>
              <a:cxnLst/>
              <a:rect l="l" t="t" r="r" b="b"/>
              <a:pathLst>
                <a:path w="9144000" h="32385" extrusionOk="0">
                  <a:moveTo>
                    <a:pt x="9107288" y="32342"/>
                  </a:moveTo>
                  <a:lnTo>
                    <a:pt x="43410" y="32342"/>
                  </a:lnTo>
                  <a:lnTo>
                    <a:pt x="34471" y="31457"/>
                  </a:lnTo>
                  <a:lnTo>
                    <a:pt x="1271" y="4185"/>
                  </a:lnTo>
                  <a:lnTo>
                    <a:pt x="0" y="0"/>
                  </a:lnTo>
                </a:path>
                <a:path w="9144000" h="32385" extrusionOk="0">
                  <a:moveTo>
                    <a:pt x="9143999" y="12369"/>
                  </a:moveTo>
                  <a:lnTo>
                    <a:pt x="9139540" y="18982"/>
                  </a:lnTo>
                  <a:lnTo>
                    <a:pt x="9125042" y="28757"/>
                  </a:lnTo>
                  <a:lnTo>
                    <a:pt x="9107288" y="32342"/>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7" name="Google Shape;77;p8"/>
          <p:cNvSpPr txBox="1"/>
          <p:nvPr/>
        </p:nvSpPr>
        <p:spPr>
          <a:xfrm>
            <a:off x="7206226" y="148669"/>
            <a:ext cx="1685925" cy="419100"/>
          </a:xfrm>
          <a:prstGeom prst="rect">
            <a:avLst/>
          </a:prstGeom>
          <a:noFill/>
          <a:ln>
            <a:noFill/>
          </a:ln>
        </p:spPr>
        <p:txBody>
          <a:bodyPr spcFirstLastPara="1" wrap="square" lIns="0" tIns="12700" rIns="0" bIns="0" anchor="t" anchorCtr="0">
            <a:spAutoFit/>
          </a:bodyPr>
          <a:lstStyle/>
          <a:p>
            <a:pPr marL="635" marR="0" lvl="0" indent="0" algn="ctr" rtl="0">
              <a:lnSpc>
                <a:spcPct val="119285"/>
              </a:lnSpc>
              <a:spcBef>
                <a:spcPts val="0"/>
              </a:spcBef>
              <a:spcAft>
                <a:spcPts val="0"/>
              </a:spcAft>
              <a:buNone/>
            </a:pPr>
            <a:r>
              <a:rPr lang="en-US" sz="1400">
                <a:solidFill>
                  <a:srgbClr val="FFFFFF"/>
                </a:solidFill>
                <a:latin typeface="Georgia"/>
                <a:ea typeface="Georgia"/>
                <a:cs typeface="Georgia"/>
                <a:sym typeface="Georgia"/>
              </a:rPr>
              <a:t>CHRIST</a:t>
            </a:r>
            <a:endParaRPr sz="1400">
              <a:solidFill>
                <a:schemeClr val="dk1"/>
              </a:solidFill>
              <a:latin typeface="Georgia"/>
              <a:ea typeface="Georgia"/>
              <a:cs typeface="Georgia"/>
              <a:sym typeface="Georgia"/>
            </a:endParaRPr>
          </a:p>
          <a:p>
            <a:pPr marL="0" marR="0" lvl="0" indent="0" algn="ctr" rtl="0">
              <a:lnSpc>
                <a:spcPct val="119166"/>
              </a:lnSpc>
              <a:spcBef>
                <a:spcPts val="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cxnSp>
        <p:nvCxnSpPr>
          <p:cNvPr id="3" name="Straight Connector 2">
            <a:extLst>
              <a:ext uri="{FF2B5EF4-FFF2-40B4-BE49-F238E27FC236}">
                <a16:creationId xmlns:a16="http://schemas.microsoft.com/office/drawing/2014/main" id="{56B19D62-1ADF-D8E8-9C88-EBF7231238A9}"/>
              </a:ext>
            </a:extLst>
          </p:cNvPr>
          <p:cNvCxnSpPr/>
          <p:nvPr/>
        </p:nvCxnSpPr>
        <p:spPr>
          <a:xfrm flipV="1">
            <a:off x="0" y="1229033"/>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B1E6ABE-E16E-101C-89E1-2D9E58F8456A}"/>
              </a:ext>
            </a:extLst>
          </p:cNvPr>
          <p:cNvSpPr txBox="1"/>
          <p:nvPr/>
        </p:nvSpPr>
        <p:spPr>
          <a:xfrm>
            <a:off x="501445" y="567769"/>
            <a:ext cx="6452762"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Contribution</a:t>
            </a:r>
          </a:p>
        </p:txBody>
      </p:sp>
      <p:sp>
        <p:nvSpPr>
          <p:cNvPr id="5" name="TextBox 4">
            <a:extLst>
              <a:ext uri="{FF2B5EF4-FFF2-40B4-BE49-F238E27FC236}">
                <a16:creationId xmlns:a16="http://schemas.microsoft.com/office/drawing/2014/main" id="{021F2D85-0C87-908F-36C1-809E91D0C788}"/>
              </a:ext>
            </a:extLst>
          </p:cNvPr>
          <p:cNvSpPr txBox="1"/>
          <p:nvPr/>
        </p:nvSpPr>
        <p:spPr>
          <a:xfrm>
            <a:off x="501445" y="1479479"/>
            <a:ext cx="8390706" cy="4057521"/>
          </a:xfrm>
          <a:prstGeom prst="rect">
            <a:avLst/>
          </a:prstGeom>
          <a:noFill/>
        </p:spPr>
        <p:txBody>
          <a:bodyPr wrap="square" rtlCol="0">
            <a:spAutoFit/>
          </a:bodyPr>
          <a:lstStyle/>
          <a:p>
            <a:pPr>
              <a:lnSpc>
                <a:spcPct val="150000"/>
              </a:lnSpc>
            </a:pPr>
            <a:r>
              <a:rPr lang="en-US" sz="2400" dirty="0"/>
              <a:t>Team:</a:t>
            </a:r>
          </a:p>
          <a:p>
            <a:pPr>
              <a:lnSpc>
                <a:spcPct val="150000"/>
              </a:lnSpc>
            </a:pPr>
            <a:r>
              <a:rPr lang="en-US" sz="2400" dirty="0"/>
              <a:t>	</a:t>
            </a:r>
            <a:r>
              <a:rPr lang="en-US" sz="1800" dirty="0"/>
              <a:t>Discussing the requirements, designing the pages, creating reports, implementing the modules, Use-case</a:t>
            </a:r>
            <a:r>
              <a:rPr lang="en-US" sz="1800"/>
              <a:t>, Data-flow </a:t>
            </a:r>
            <a:r>
              <a:rPr lang="en-US" sz="1800" dirty="0"/>
              <a:t>diagram.</a:t>
            </a:r>
            <a:endParaRPr lang="en-US" sz="2400" dirty="0"/>
          </a:p>
          <a:p>
            <a:pPr>
              <a:lnSpc>
                <a:spcPct val="150000"/>
              </a:lnSpc>
            </a:pPr>
            <a:r>
              <a:rPr lang="en-US" sz="2400" dirty="0"/>
              <a:t>Individual:</a:t>
            </a:r>
          </a:p>
          <a:p>
            <a:pPr>
              <a:lnSpc>
                <a:spcPct val="150000"/>
              </a:lnSpc>
            </a:pPr>
            <a:r>
              <a:rPr lang="en-US" sz="2400" dirty="0"/>
              <a:t>	</a:t>
            </a:r>
            <a:r>
              <a:rPr lang="en-US" sz="2400" dirty="0" err="1"/>
              <a:t>Thangavignesh</a:t>
            </a:r>
            <a:r>
              <a:rPr lang="en-US" sz="2400" dirty="0"/>
              <a:t> T : </a:t>
            </a:r>
            <a:r>
              <a:rPr lang="en-US" sz="1800" dirty="0"/>
              <a:t>Login Page design, User Profile Design, Notes page design.</a:t>
            </a:r>
            <a:endParaRPr lang="en-US" sz="2400" dirty="0"/>
          </a:p>
          <a:p>
            <a:pPr>
              <a:lnSpc>
                <a:spcPct val="150000"/>
              </a:lnSpc>
            </a:pPr>
            <a:r>
              <a:rPr lang="en-US" sz="2400" dirty="0"/>
              <a:t>	Vinay Kumar Reddy: </a:t>
            </a:r>
            <a:r>
              <a:rPr lang="en-US" sz="1800" dirty="0"/>
              <a:t>Landing Page Design, PPT creation, , report creation </a:t>
            </a:r>
          </a:p>
        </p:txBody>
      </p:sp>
    </p:spTree>
    <p:extLst>
      <p:ext uri="{BB962C8B-B14F-4D97-AF65-F5344CB8AC3E}">
        <p14:creationId xmlns:p14="http://schemas.microsoft.com/office/powerpoint/2010/main" val="3095286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68" name="Google Shape;68;p8"/>
          <p:cNvGrpSpPr/>
          <p:nvPr/>
        </p:nvGrpSpPr>
        <p:grpSpPr>
          <a:xfrm>
            <a:off x="0" y="6347774"/>
            <a:ext cx="9144000" cy="510540"/>
            <a:chOff x="0" y="6347774"/>
            <a:chExt cx="9144000" cy="510540"/>
          </a:xfrm>
        </p:grpSpPr>
        <p:sp>
          <p:nvSpPr>
            <p:cNvPr id="69" name="Google Shape;69;p8"/>
            <p:cNvSpPr/>
            <p:nvPr/>
          </p:nvSpPr>
          <p:spPr>
            <a:xfrm>
              <a:off x="0" y="6347774"/>
              <a:ext cx="9144000" cy="510540"/>
            </a:xfrm>
            <a:custGeom>
              <a:avLst/>
              <a:gdLst/>
              <a:ahLst/>
              <a:cxnLst/>
              <a:rect l="l" t="t" r="r" b="b"/>
              <a:pathLst>
                <a:path w="9144000" h="510540" extrusionOk="0">
                  <a:moveTo>
                    <a:pt x="9143999" y="510224"/>
                  </a:moveTo>
                  <a:lnTo>
                    <a:pt x="0" y="510224"/>
                  </a:lnTo>
                  <a:lnTo>
                    <a:pt x="0" y="30052"/>
                  </a:lnTo>
                  <a:lnTo>
                    <a:pt x="7662" y="18687"/>
                  </a:lnTo>
                  <a:lnTo>
                    <a:pt x="27942" y="5013"/>
                  </a:lnTo>
                  <a:lnTo>
                    <a:pt x="52777" y="0"/>
                  </a:lnTo>
                  <a:lnTo>
                    <a:pt x="9080271" y="0"/>
                  </a:lnTo>
                  <a:lnTo>
                    <a:pt x="9125387" y="18687"/>
                  </a:lnTo>
                  <a:lnTo>
                    <a:pt x="9143999" y="63044"/>
                  </a:lnTo>
                  <a:lnTo>
                    <a:pt x="9143999" y="510224"/>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8"/>
            <p:cNvSpPr/>
            <p:nvPr/>
          </p:nvSpPr>
          <p:spPr>
            <a:xfrm>
              <a:off x="0" y="6347774"/>
              <a:ext cx="9144000" cy="63500"/>
            </a:xfrm>
            <a:custGeom>
              <a:avLst/>
              <a:gdLst/>
              <a:ahLst/>
              <a:cxnLst/>
              <a:rect l="l" t="t" r="r" b="b"/>
              <a:pathLst>
                <a:path w="9144000" h="63500" extrusionOk="0">
                  <a:moveTo>
                    <a:pt x="52777" y="0"/>
                  </a:moveTo>
                  <a:lnTo>
                    <a:pt x="9080271" y="0"/>
                  </a:lnTo>
                  <a:lnTo>
                    <a:pt x="9092777" y="1237"/>
                  </a:lnTo>
                  <a:lnTo>
                    <a:pt x="9133355" y="28405"/>
                  </a:lnTo>
                  <a:lnTo>
                    <a:pt x="9142837" y="51297"/>
                  </a:lnTo>
                  <a:lnTo>
                    <a:pt x="9143999" y="63044"/>
                  </a:lnTo>
                </a:path>
                <a:path w="9144000" h="63500" extrusionOk="0">
                  <a:moveTo>
                    <a:pt x="0" y="30052"/>
                  </a:moveTo>
                  <a:lnTo>
                    <a:pt x="7662" y="18687"/>
                  </a:lnTo>
                  <a:lnTo>
                    <a:pt x="27942" y="5013"/>
                  </a:lnTo>
                  <a:lnTo>
                    <a:pt x="52777" y="0"/>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1" name="Google Shape;71;p8"/>
          <p:cNvSpPr txBox="1"/>
          <p:nvPr/>
        </p:nvSpPr>
        <p:spPr>
          <a:xfrm>
            <a:off x="3669711" y="6451453"/>
            <a:ext cx="180340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rgbClr val="FFFFFF"/>
                </a:solidFill>
                <a:latin typeface="Georgia"/>
                <a:ea typeface="Georgia"/>
                <a:cs typeface="Georgia"/>
                <a:sym typeface="Georgia"/>
              </a:rPr>
              <a:t>Excellence and Service</a:t>
            </a:r>
            <a:endParaRPr sz="1400">
              <a:solidFill>
                <a:schemeClr val="dk1"/>
              </a:solidFill>
              <a:latin typeface="Georgia"/>
              <a:ea typeface="Georgia"/>
              <a:cs typeface="Georgia"/>
              <a:sym typeface="Georgia"/>
            </a:endParaRPr>
          </a:p>
        </p:txBody>
      </p:sp>
      <p:grpSp>
        <p:nvGrpSpPr>
          <p:cNvPr id="72" name="Google Shape;72;p8"/>
          <p:cNvGrpSpPr/>
          <p:nvPr/>
        </p:nvGrpSpPr>
        <p:grpSpPr>
          <a:xfrm>
            <a:off x="0" y="0"/>
            <a:ext cx="9144170" cy="615571"/>
            <a:chOff x="0" y="0"/>
            <a:chExt cx="9144170" cy="615571"/>
          </a:xfrm>
        </p:grpSpPr>
        <p:sp>
          <p:nvSpPr>
            <p:cNvPr id="73" name="Google Shape;73;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8" y="0"/>
                  </a:lnTo>
                  <a:lnTo>
                    <a:pt x="2198199" y="18"/>
                  </a:lnTo>
                  <a:lnTo>
                    <a:pt x="2198199" y="572020"/>
                  </a:lnTo>
                  <a:lnTo>
                    <a:pt x="2184589" y="592207"/>
                  </a:lnTo>
                  <a:lnTo>
                    <a:pt x="2160159" y="608678"/>
                  </a:lnTo>
                  <a:lnTo>
                    <a:pt x="2130243" y="614718"/>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0" y="18"/>
                  </a:lnTo>
                  <a:lnTo>
                    <a:pt x="2198199" y="18"/>
                  </a:lnTo>
                </a:path>
                <a:path w="2198370" h="615315" extrusionOk="0">
                  <a:moveTo>
                    <a:pt x="2198199" y="572020"/>
                  </a:moveTo>
                  <a:lnTo>
                    <a:pt x="2184589" y="592207"/>
                  </a:lnTo>
                  <a:lnTo>
                    <a:pt x="2160159" y="608678"/>
                  </a:lnTo>
                  <a:lnTo>
                    <a:pt x="2130243" y="614718"/>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0" y="0"/>
              <a:ext cx="9144000" cy="365125"/>
            </a:xfrm>
            <a:custGeom>
              <a:avLst/>
              <a:gdLst/>
              <a:ahLst/>
              <a:cxnLst/>
              <a:rect l="l" t="t" r="r" b="b"/>
              <a:pathLst>
                <a:path w="9144000" h="365125" extrusionOk="0">
                  <a:moveTo>
                    <a:pt x="9107288" y="364775"/>
                  </a:moveTo>
                  <a:lnTo>
                    <a:pt x="43410" y="364775"/>
                  </a:lnTo>
                  <a:lnTo>
                    <a:pt x="34471" y="363890"/>
                  </a:lnTo>
                  <a:lnTo>
                    <a:pt x="1271" y="336618"/>
                  </a:lnTo>
                  <a:lnTo>
                    <a:pt x="0" y="332433"/>
                  </a:lnTo>
                  <a:lnTo>
                    <a:pt x="0" y="0"/>
                  </a:lnTo>
                  <a:lnTo>
                    <a:pt x="9143999" y="0"/>
                  </a:lnTo>
                  <a:lnTo>
                    <a:pt x="9143999" y="344802"/>
                  </a:lnTo>
                  <a:lnTo>
                    <a:pt x="9139540" y="351415"/>
                  </a:lnTo>
                  <a:lnTo>
                    <a:pt x="9125042" y="361190"/>
                  </a:lnTo>
                  <a:lnTo>
                    <a:pt x="9107288" y="364775"/>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0" y="332432"/>
              <a:ext cx="9144000" cy="32384"/>
            </a:xfrm>
            <a:custGeom>
              <a:avLst/>
              <a:gdLst/>
              <a:ahLst/>
              <a:cxnLst/>
              <a:rect l="l" t="t" r="r" b="b"/>
              <a:pathLst>
                <a:path w="9144000" h="32385" extrusionOk="0">
                  <a:moveTo>
                    <a:pt x="9107288" y="32342"/>
                  </a:moveTo>
                  <a:lnTo>
                    <a:pt x="43410" y="32342"/>
                  </a:lnTo>
                  <a:lnTo>
                    <a:pt x="34471" y="31457"/>
                  </a:lnTo>
                  <a:lnTo>
                    <a:pt x="1271" y="4185"/>
                  </a:lnTo>
                  <a:lnTo>
                    <a:pt x="0" y="0"/>
                  </a:lnTo>
                </a:path>
                <a:path w="9144000" h="32385" extrusionOk="0">
                  <a:moveTo>
                    <a:pt x="9143999" y="12369"/>
                  </a:moveTo>
                  <a:lnTo>
                    <a:pt x="9139540" y="18982"/>
                  </a:lnTo>
                  <a:lnTo>
                    <a:pt x="9125042" y="28757"/>
                  </a:lnTo>
                  <a:lnTo>
                    <a:pt x="9107288" y="32342"/>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7" name="Google Shape;77;p8"/>
          <p:cNvSpPr txBox="1"/>
          <p:nvPr/>
        </p:nvSpPr>
        <p:spPr>
          <a:xfrm>
            <a:off x="7206226" y="148669"/>
            <a:ext cx="1685925" cy="419100"/>
          </a:xfrm>
          <a:prstGeom prst="rect">
            <a:avLst/>
          </a:prstGeom>
          <a:noFill/>
          <a:ln>
            <a:noFill/>
          </a:ln>
        </p:spPr>
        <p:txBody>
          <a:bodyPr spcFirstLastPara="1" wrap="square" lIns="0" tIns="12700" rIns="0" bIns="0" anchor="t" anchorCtr="0">
            <a:spAutoFit/>
          </a:bodyPr>
          <a:lstStyle/>
          <a:p>
            <a:pPr marL="635" marR="0" lvl="0" indent="0" algn="ctr" rtl="0">
              <a:lnSpc>
                <a:spcPct val="119285"/>
              </a:lnSpc>
              <a:spcBef>
                <a:spcPts val="0"/>
              </a:spcBef>
              <a:spcAft>
                <a:spcPts val="0"/>
              </a:spcAft>
              <a:buNone/>
            </a:pPr>
            <a:r>
              <a:rPr lang="en-US" sz="1400">
                <a:solidFill>
                  <a:srgbClr val="FFFFFF"/>
                </a:solidFill>
                <a:latin typeface="Georgia"/>
                <a:ea typeface="Georgia"/>
                <a:cs typeface="Georgia"/>
                <a:sym typeface="Georgia"/>
              </a:rPr>
              <a:t>CHRIST</a:t>
            </a:r>
            <a:endParaRPr sz="1400">
              <a:solidFill>
                <a:schemeClr val="dk1"/>
              </a:solidFill>
              <a:latin typeface="Georgia"/>
              <a:ea typeface="Georgia"/>
              <a:cs typeface="Georgia"/>
              <a:sym typeface="Georgia"/>
            </a:endParaRPr>
          </a:p>
          <a:p>
            <a:pPr marL="0" marR="0" lvl="0" indent="0" algn="ctr" rtl="0">
              <a:lnSpc>
                <a:spcPct val="119166"/>
              </a:lnSpc>
              <a:spcBef>
                <a:spcPts val="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cxnSp>
        <p:nvCxnSpPr>
          <p:cNvPr id="3" name="Straight Connector 2">
            <a:extLst>
              <a:ext uri="{FF2B5EF4-FFF2-40B4-BE49-F238E27FC236}">
                <a16:creationId xmlns:a16="http://schemas.microsoft.com/office/drawing/2014/main" id="{56B19D62-1ADF-D8E8-9C88-EBF7231238A9}"/>
              </a:ext>
            </a:extLst>
          </p:cNvPr>
          <p:cNvCxnSpPr/>
          <p:nvPr/>
        </p:nvCxnSpPr>
        <p:spPr>
          <a:xfrm flipV="1">
            <a:off x="0" y="1229033"/>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B1E6ABE-E16E-101C-89E1-2D9E58F8456A}"/>
              </a:ext>
            </a:extLst>
          </p:cNvPr>
          <p:cNvSpPr txBox="1"/>
          <p:nvPr/>
        </p:nvSpPr>
        <p:spPr>
          <a:xfrm>
            <a:off x="501445" y="567769"/>
            <a:ext cx="6452762"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UI design</a:t>
            </a:r>
          </a:p>
        </p:txBody>
      </p:sp>
      <p:sp>
        <p:nvSpPr>
          <p:cNvPr id="5" name="TextBox 4">
            <a:extLst>
              <a:ext uri="{FF2B5EF4-FFF2-40B4-BE49-F238E27FC236}">
                <a16:creationId xmlns:a16="http://schemas.microsoft.com/office/drawing/2014/main" id="{021F2D85-0C87-908F-36C1-809E91D0C788}"/>
              </a:ext>
            </a:extLst>
          </p:cNvPr>
          <p:cNvSpPr txBox="1"/>
          <p:nvPr/>
        </p:nvSpPr>
        <p:spPr>
          <a:xfrm>
            <a:off x="501445" y="1479479"/>
            <a:ext cx="8390706" cy="577850"/>
          </a:xfrm>
          <a:prstGeom prst="rect">
            <a:avLst/>
          </a:prstGeom>
          <a:noFill/>
        </p:spPr>
        <p:txBody>
          <a:bodyPr wrap="square" rtlCol="0">
            <a:spAutoFit/>
          </a:bodyPr>
          <a:lstStyle/>
          <a:p>
            <a:pPr>
              <a:lnSpc>
                <a:spcPct val="150000"/>
              </a:lnSpc>
            </a:pPr>
            <a:r>
              <a:rPr lang="en-US" sz="2400" dirty="0"/>
              <a:t>Login Page:</a:t>
            </a:r>
            <a:endParaRPr lang="en-US" sz="1800" dirty="0"/>
          </a:p>
        </p:txBody>
      </p:sp>
      <p:pic>
        <p:nvPicPr>
          <p:cNvPr id="6" name="Picture 5">
            <a:extLst>
              <a:ext uri="{FF2B5EF4-FFF2-40B4-BE49-F238E27FC236}">
                <a16:creationId xmlns:a16="http://schemas.microsoft.com/office/drawing/2014/main" id="{FBFAD944-083B-83F6-778C-E2623231004F}"/>
              </a:ext>
            </a:extLst>
          </p:cNvPr>
          <p:cNvPicPr>
            <a:picLocks noChangeAspect="1"/>
          </p:cNvPicPr>
          <p:nvPr/>
        </p:nvPicPr>
        <p:blipFill>
          <a:blip r:embed="rId3"/>
          <a:stretch>
            <a:fillRect/>
          </a:stretch>
        </p:blipFill>
        <p:spPr>
          <a:xfrm>
            <a:off x="1409700" y="2307774"/>
            <a:ext cx="6116576" cy="3440574"/>
          </a:xfrm>
          <a:prstGeom prst="rect">
            <a:avLst/>
          </a:prstGeom>
        </p:spPr>
      </p:pic>
    </p:spTree>
    <p:extLst>
      <p:ext uri="{BB962C8B-B14F-4D97-AF65-F5344CB8AC3E}">
        <p14:creationId xmlns:p14="http://schemas.microsoft.com/office/powerpoint/2010/main" val="1465618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68" name="Google Shape;68;p8"/>
          <p:cNvGrpSpPr/>
          <p:nvPr/>
        </p:nvGrpSpPr>
        <p:grpSpPr>
          <a:xfrm>
            <a:off x="0" y="6347774"/>
            <a:ext cx="9144000" cy="510540"/>
            <a:chOff x="0" y="6347774"/>
            <a:chExt cx="9144000" cy="510540"/>
          </a:xfrm>
        </p:grpSpPr>
        <p:sp>
          <p:nvSpPr>
            <p:cNvPr id="69" name="Google Shape;69;p8"/>
            <p:cNvSpPr/>
            <p:nvPr/>
          </p:nvSpPr>
          <p:spPr>
            <a:xfrm>
              <a:off x="0" y="6347774"/>
              <a:ext cx="9144000" cy="510540"/>
            </a:xfrm>
            <a:custGeom>
              <a:avLst/>
              <a:gdLst/>
              <a:ahLst/>
              <a:cxnLst/>
              <a:rect l="l" t="t" r="r" b="b"/>
              <a:pathLst>
                <a:path w="9144000" h="510540" extrusionOk="0">
                  <a:moveTo>
                    <a:pt x="9143999" y="510224"/>
                  </a:moveTo>
                  <a:lnTo>
                    <a:pt x="0" y="510224"/>
                  </a:lnTo>
                  <a:lnTo>
                    <a:pt x="0" y="30052"/>
                  </a:lnTo>
                  <a:lnTo>
                    <a:pt x="7662" y="18687"/>
                  </a:lnTo>
                  <a:lnTo>
                    <a:pt x="27942" y="5013"/>
                  </a:lnTo>
                  <a:lnTo>
                    <a:pt x="52777" y="0"/>
                  </a:lnTo>
                  <a:lnTo>
                    <a:pt x="9080271" y="0"/>
                  </a:lnTo>
                  <a:lnTo>
                    <a:pt x="9125387" y="18687"/>
                  </a:lnTo>
                  <a:lnTo>
                    <a:pt x="9143999" y="63044"/>
                  </a:lnTo>
                  <a:lnTo>
                    <a:pt x="9143999" y="510224"/>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8"/>
            <p:cNvSpPr/>
            <p:nvPr/>
          </p:nvSpPr>
          <p:spPr>
            <a:xfrm>
              <a:off x="0" y="6347774"/>
              <a:ext cx="9144000" cy="63500"/>
            </a:xfrm>
            <a:custGeom>
              <a:avLst/>
              <a:gdLst/>
              <a:ahLst/>
              <a:cxnLst/>
              <a:rect l="l" t="t" r="r" b="b"/>
              <a:pathLst>
                <a:path w="9144000" h="63500" extrusionOk="0">
                  <a:moveTo>
                    <a:pt x="52777" y="0"/>
                  </a:moveTo>
                  <a:lnTo>
                    <a:pt x="9080271" y="0"/>
                  </a:lnTo>
                  <a:lnTo>
                    <a:pt x="9092777" y="1237"/>
                  </a:lnTo>
                  <a:lnTo>
                    <a:pt x="9133355" y="28405"/>
                  </a:lnTo>
                  <a:lnTo>
                    <a:pt x="9142837" y="51297"/>
                  </a:lnTo>
                  <a:lnTo>
                    <a:pt x="9143999" y="63044"/>
                  </a:lnTo>
                </a:path>
                <a:path w="9144000" h="63500" extrusionOk="0">
                  <a:moveTo>
                    <a:pt x="0" y="30052"/>
                  </a:moveTo>
                  <a:lnTo>
                    <a:pt x="7662" y="18687"/>
                  </a:lnTo>
                  <a:lnTo>
                    <a:pt x="27942" y="5013"/>
                  </a:lnTo>
                  <a:lnTo>
                    <a:pt x="52777" y="0"/>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1" name="Google Shape;71;p8"/>
          <p:cNvSpPr txBox="1"/>
          <p:nvPr/>
        </p:nvSpPr>
        <p:spPr>
          <a:xfrm>
            <a:off x="3669711" y="6451453"/>
            <a:ext cx="180340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rgbClr val="FFFFFF"/>
                </a:solidFill>
                <a:latin typeface="Georgia"/>
                <a:ea typeface="Georgia"/>
                <a:cs typeface="Georgia"/>
                <a:sym typeface="Georgia"/>
              </a:rPr>
              <a:t>Excellence and Service</a:t>
            </a:r>
            <a:endParaRPr sz="1400">
              <a:solidFill>
                <a:schemeClr val="dk1"/>
              </a:solidFill>
              <a:latin typeface="Georgia"/>
              <a:ea typeface="Georgia"/>
              <a:cs typeface="Georgia"/>
              <a:sym typeface="Georgia"/>
            </a:endParaRPr>
          </a:p>
        </p:txBody>
      </p:sp>
      <p:grpSp>
        <p:nvGrpSpPr>
          <p:cNvPr id="72" name="Google Shape;72;p8"/>
          <p:cNvGrpSpPr/>
          <p:nvPr/>
        </p:nvGrpSpPr>
        <p:grpSpPr>
          <a:xfrm>
            <a:off x="0" y="0"/>
            <a:ext cx="9144170" cy="615571"/>
            <a:chOff x="0" y="0"/>
            <a:chExt cx="9144170" cy="615571"/>
          </a:xfrm>
        </p:grpSpPr>
        <p:sp>
          <p:nvSpPr>
            <p:cNvPr id="73" name="Google Shape;73;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8" y="0"/>
                  </a:lnTo>
                  <a:lnTo>
                    <a:pt x="2198199" y="18"/>
                  </a:lnTo>
                  <a:lnTo>
                    <a:pt x="2198199" y="572020"/>
                  </a:lnTo>
                  <a:lnTo>
                    <a:pt x="2184589" y="592207"/>
                  </a:lnTo>
                  <a:lnTo>
                    <a:pt x="2160159" y="608678"/>
                  </a:lnTo>
                  <a:lnTo>
                    <a:pt x="2130243" y="614718"/>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0" y="18"/>
                  </a:lnTo>
                  <a:lnTo>
                    <a:pt x="2198199" y="18"/>
                  </a:lnTo>
                </a:path>
                <a:path w="2198370" h="615315" extrusionOk="0">
                  <a:moveTo>
                    <a:pt x="2198199" y="572020"/>
                  </a:moveTo>
                  <a:lnTo>
                    <a:pt x="2184589" y="592207"/>
                  </a:lnTo>
                  <a:lnTo>
                    <a:pt x="2160159" y="608678"/>
                  </a:lnTo>
                  <a:lnTo>
                    <a:pt x="2130243" y="614718"/>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0" y="0"/>
              <a:ext cx="9144000" cy="365125"/>
            </a:xfrm>
            <a:custGeom>
              <a:avLst/>
              <a:gdLst/>
              <a:ahLst/>
              <a:cxnLst/>
              <a:rect l="l" t="t" r="r" b="b"/>
              <a:pathLst>
                <a:path w="9144000" h="365125" extrusionOk="0">
                  <a:moveTo>
                    <a:pt x="9107288" y="364775"/>
                  </a:moveTo>
                  <a:lnTo>
                    <a:pt x="43410" y="364775"/>
                  </a:lnTo>
                  <a:lnTo>
                    <a:pt x="34471" y="363890"/>
                  </a:lnTo>
                  <a:lnTo>
                    <a:pt x="1271" y="336618"/>
                  </a:lnTo>
                  <a:lnTo>
                    <a:pt x="0" y="332433"/>
                  </a:lnTo>
                  <a:lnTo>
                    <a:pt x="0" y="0"/>
                  </a:lnTo>
                  <a:lnTo>
                    <a:pt x="9143999" y="0"/>
                  </a:lnTo>
                  <a:lnTo>
                    <a:pt x="9143999" y="344802"/>
                  </a:lnTo>
                  <a:lnTo>
                    <a:pt x="9139540" y="351415"/>
                  </a:lnTo>
                  <a:lnTo>
                    <a:pt x="9125042" y="361190"/>
                  </a:lnTo>
                  <a:lnTo>
                    <a:pt x="9107288" y="364775"/>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0" y="332432"/>
              <a:ext cx="9144000" cy="32384"/>
            </a:xfrm>
            <a:custGeom>
              <a:avLst/>
              <a:gdLst/>
              <a:ahLst/>
              <a:cxnLst/>
              <a:rect l="l" t="t" r="r" b="b"/>
              <a:pathLst>
                <a:path w="9144000" h="32385" extrusionOk="0">
                  <a:moveTo>
                    <a:pt x="9107288" y="32342"/>
                  </a:moveTo>
                  <a:lnTo>
                    <a:pt x="43410" y="32342"/>
                  </a:lnTo>
                  <a:lnTo>
                    <a:pt x="34471" y="31457"/>
                  </a:lnTo>
                  <a:lnTo>
                    <a:pt x="1271" y="4185"/>
                  </a:lnTo>
                  <a:lnTo>
                    <a:pt x="0" y="0"/>
                  </a:lnTo>
                </a:path>
                <a:path w="9144000" h="32385" extrusionOk="0">
                  <a:moveTo>
                    <a:pt x="9143999" y="12369"/>
                  </a:moveTo>
                  <a:lnTo>
                    <a:pt x="9139540" y="18982"/>
                  </a:lnTo>
                  <a:lnTo>
                    <a:pt x="9125042" y="28757"/>
                  </a:lnTo>
                  <a:lnTo>
                    <a:pt x="9107288" y="32342"/>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7" name="Google Shape;77;p8"/>
          <p:cNvSpPr txBox="1"/>
          <p:nvPr/>
        </p:nvSpPr>
        <p:spPr>
          <a:xfrm>
            <a:off x="7206226" y="148669"/>
            <a:ext cx="1685925" cy="419100"/>
          </a:xfrm>
          <a:prstGeom prst="rect">
            <a:avLst/>
          </a:prstGeom>
          <a:noFill/>
          <a:ln>
            <a:noFill/>
          </a:ln>
        </p:spPr>
        <p:txBody>
          <a:bodyPr spcFirstLastPara="1" wrap="square" lIns="0" tIns="12700" rIns="0" bIns="0" anchor="t" anchorCtr="0">
            <a:spAutoFit/>
          </a:bodyPr>
          <a:lstStyle/>
          <a:p>
            <a:pPr marL="635" marR="0" lvl="0" indent="0" algn="ctr" rtl="0">
              <a:lnSpc>
                <a:spcPct val="119285"/>
              </a:lnSpc>
              <a:spcBef>
                <a:spcPts val="0"/>
              </a:spcBef>
              <a:spcAft>
                <a:spcPts val="0"/>
              </a:spcAft>
              <a:buNone/>
            </a:pPr>
            <a:r>
              <a:rPr lang="en-US" sz="1400">
                <a:solidFill>
                  <a:srgbClr val="FFFFFF"/>
                </a:solidFill>
                <a:latin typeface="Georgia"/>
                <a:ea typeface="Georgia"/>
                <a:cs typeface="Georgia"/>
                <a:sym typeface="Georgia"/>
              </a:rPr>
              <a:t>CHRIST</a:t>
            </a:r>
            <a:endParaRPr sz="1400">
              <a:solidFill>
                <a:schemeClr val="dk1"/>
              </a:solidFill>
              <a:latin typeface="Georgia"/>
              <a:ea typeface="Georgia"/>
              <a:cs typeface="Georgia"/>
              <a:sym typeface="Georgia"/>
            </a:endParaRPr>
          </a:p>
          <a:p>
            <a:pPr marL="0" marR="0" lvl="0" indent="0" algn="ctr" rtl="0">
              <a:lnSpc>
                <a:spcPct val="119166"/>
              </a:lnSpc>
              <a:spcBef>
                <a:spcPts val="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cxnSp>
        <p:nvCxnSpPr>
          <p:cNvPr id="3" name="Straight Connector 2">
            <a:extLst>
              <a:ext uri="{FF2B5EF4-FFF2-40B4-BE49-F238E27FC236}">
                <a16:creationId xmlns:a16="http://schemas.microsoft.com/office/drawing/2014/main" id="{56B19D62-1ADF-D8E8-9C88-EBF7231238A9}"/>
              </a:ext>
            </a:extLst>
          </p:cNvPr>
          <p:cNvCxnSpPr/>
          <p:nvPr/>
        </p:nvCxnSpPr>
        <p:spPr>
          <a:xfrm flipV="1">
            <a:off x="0" y="1229033"/>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B1E6ABE-E16E-101C-89E1-2D9E58F8456A}"/>
              </a:ext>
            </a:extLst>
          </p:cNvPr>
          <p:cNvSpPr txBox="1"/>
          <p:nvPr/>
        </p:nvSpPr>
        <p:spPr>
          <a:xfrm>
            <a:off x="501445" y="567769"/>
            <a:ext cx="6452762"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UI design</a:t>
            </a:r>
          </a:p>
        </p:txBody>
      </p:sp>
      <p:sp>
        <p:nvSpPr>
          <p:cNvPr id="5" name="TextBox 4">
            <a:extLst>
              <a:ext uri="{FF2B5EF4-FFF2-40B4-BE49-F238E27FC236}">
                <a16:creationId xmlns:a16="http://schemas.microsoft.com/office/drawing/2014/main" id="{021F2D85-0C87-908F-36C1-809E91D0C788}"/>
              </a:ext>
            </a:extLst>
          </p:cNvPr>
          <p:cNvSpPr txBox="1"/>
          <p:nvPr/>
        </p:nvSpPr>
        <p:spPr>
          <a:xfrm>
            <a:off x="501445" y="1479479"/>
            <a:ext cx="8390706" cy="577850"/>
          </a:xfrm>
          <a:prstGeom prst="rect">
            <a:avLst/>
          </a:prstGeom>
          <a:noFill/>
        </p:spPr>
        <p:txBody>
          <a:bodyPr wrap="square" rtlCol="0">
            <a:spAutoFit/>
          </a:bodyPr>
          <a:lstStyle/>
          <a:p>
            <a:pPr>
              <a:lnSpc>
                <a:spcPct val="150000"/>
              </a:lnSpc>
            </a:pPr>
            <a:r>
              <a:rPr lang="en-US" sz="2400" dirty="0"/>
              <a:t>Landing Page:</a:t>
            </a:r>
            <a:endParaRPr lang="en-US" sz="1800" dirty="0"/>
          </a:p>
        </p:txBody>
      </p:sp>
      <p:pic>
        <p:nvPicPr>
          <p:cNvPr id="6" name="Picture 5">
            <a:extLst>
              <a:ext uri="{FF2B5EF4-FFF2-40B4-BE49-F238E27FC236}">
                <a16:creationId xmlns:a16="http://schemas.microsoft.com/office/drawing/2014/main" id="{07135ED1-C453-509D-9D8C-B62CFB66F39C}"/>
              </a:ext>
            </a:extLst>
          </p:cNvPr>
          <p:cNvPicPr>
            <a:picLocks noChangeAspect="1"/>
          </p:cNvPicPr>
          <p:nvPr/>
        </p:nvPicPr>
        <p:blipFill rotWithShape="1">
          <a:blip r:embed="rId3"/>
          <a:srcRect b="20470"/>
          <a:stretch/>
        </p:blipFill>
        <p:spPr>
          <a:xfrm>
            <a:off x="0" y="2057329"/>
            <a:ext cx="9144000" cy="4090657"/>
          </a:xfrm>
          <a:prstGeom prst="rect">
            <a:avLst/>
          </a:prstGeom>
        </p:spPr>
      </p:pic>
    </p:spTree>
    <p:extLst>
      <p:ext uri="{BB962C8B-B14F-4D97-AF65-F5344CB8AC3E}">
        <p14:creationId xmlns:p14="http://schemas.microsoft.com/office/powerpoint/2010/main" val="275077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68" name="Google Shape;68;p8"/>
          <p:cNvGrpSpPr/>
          <p:nvPr/>
        </p:nvGrpSpPr>
        <p:grpSpPr>
          <a:xfrm>
            <a:off x="0" y="6347774"/>
            <a:ext cx="9144000" cy="510540"/>
            <a:chOff x="0" y="6347774"/>
            <a:chExt cx="9144000" cy="510540"/>
          </a:xfrm>
        </p:grpSpPr>
        <p:sp>
          <p:nvSpPr>
            <p:cNvPr id="69" name="Google Shape;69;p8"/>
            <p:cNvSpPr/>
            <p:nvPr/>
          </p:nvSpPr>
          <p:spPr>
            <a:xfrm>
              <a:off x="0" y="6347774"/>
              <a:ext cx="9144000" cy="510540"/>
            </a:xfrm>
            <a:custGeom>
              <a:avLst/>
              <a:gdLst/>
              <a:ahLst/>
              <a:cxnLst/>
              <a:rect l="l" t="t" r="r" b="b"/>
              <a:pathLst>
                <a:path w="9144000" h="510540" extrusionOk="0">
                  <a:moveTo>
                    <a:pt x="9143999" y="510224"/>
                  </a:moveTo>
                  <a:lnTo>
                    <a:pt x="0" y="510224"/>
                  </a:lnTo>
                  <a:lnTo>
                    <a:pt x="0" y="30052"/>
                  </a:lnTo>
                  <a:lnTo>
                    <a:pt x="7662" y="18687"/>
                  </a:lnTo>
                  <a:lnTo>
                    <a:pt x="27942" y="5013"/>
                  </a:lnTo>
                  <a:lnTo>
                    <a:pt x="52777" y="0"/>
                  </a:lnTo>
                  <a:lnTo>
                    <a:pt x="9080271" y="0"/>
                  </a:lnTo>
                  <a:lnTo>
                    <a:pt x="9125387" y="18687"/>
                  </a:lnTo>
                  <a:lnTo>
                    <a:pt x="9143999" y="63044"/>
                  </a:lnTo>
                  <a:lnTo>
                    <a:pt x="9143999" y="510224"/>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8"/>
            <p:cNvSpPr/>
            <p:nvPr/>
          </p:nvSpPr>
          <p:spPr>
            <a:xfrm>
              <a:off x="0" y="6347774"/>
              <a:ext cx="9144000" cy="63500"/>
            </a:xfrm>
            <a:custGeom>
              <a:avLst/>
              <a:gdLst/>
              <a:ahLst/>
              <a:cxnLst/>
              <a:rect l="l" t="t" r="r" b="b"/>
              <a:pathLst>
                <a:path w="9144000" h="63500" extrusionOk="0">
                  <a:moveTo>
                    <a:pt x="52777" y="0"/>
                  </a:moveTo>
                  <a:lnTo>
                    <a:pt x="9080271" y="0"/>
                  </a:lnTo>
                  <a:lnTo>
                    <a:pt x="9092777" y="1237"/>
                  </a:lnTo>
                  <a:lnTo>
                    <a:pt x="9133355" y="28405"/>
                  </a:lnTo>
                  <a:lnTo>
                    <a:pt x="9142837" y="51297"/>
                  </a:lnTo>
                  <a:lnTo>
                    <a:pt x="9143999" y="63044"/>
                  </a:lnTo>
                </a:path>
                <a:path w="9144000" h="63500" extrusionOk="0">
                  <a:moveTo>
                    <a:pt x="0" y="30052"/>
                  </a:moveTo>
                  <a:lnTo>
                    <a:pt x="7662" y="18687"/>
                  </a:lnTo>
                  <a:lnTo>
                    <a:pt x="27942" y="5013"/>
                  </a:lnTo>
                  <a:lnTo>
                    <a:pt x="52777" y="0"/>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1" name="Google Shape;71;p8"/>
          <p:cNvSpPr txBox="1"/>
          <p:nvPr/>
        </p:nvSpPr>
        <p:spPr>
          <a:xfrm>
            <a:off x="3669711" y="6451453"/>
            <a:ext cx="180340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rgbClr val="FFFFFF"/>
                </a:solidFill>
                <a:latin typeface="Georgia"/>
                <a:ea typeface="Georgia"/>
                <a:cs typeface="Georgia"/>
                <a:sym typeface="Georgia"/>
              </a:rPr>
              <a:t>Excellence and Service</a:t>
            </a:r>
            <a:endParaRPr sz="1400">
              <a:solidFill>
                <a:schemeClr val="dk1"/>
              </a:solidFill>
              <a:latin typeface="Georgia"/>
              <a:ea typeface="Georgia"/>
              <a:cs typeface="Georgia"/>
              <a:sym typeface="Georgia"/>
            </a:endParaRPr>
          </a:p>
        </p:txBody>
      </p:sp>
      <p:grpSp>
        <p:nvGrpSpPr>
          <p:cNvPr id="72" name="Google Shape;72;p8"/>
          <p:cNvGrpSpPr/>
          <p:nvPr/>
        </p:nvGrpSpPr>
        <p:grpSpPr>
          <a:xfrm>
            <a:off x="0" y="0"/>
            <a:ext cx="9144170" cy="615571"/>
            <a:chOff x="0" y="0"/>
            <a:chExt cx="9144170" cy="615571"/>
          </a:xfrm>
        </p:grpSpPr>
        <p:sp>
          <p:nvSpPr>
            <p:cNvPr id="73" name="Google Shape;73;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8" y="0"/>
                  </a:lnTo>
                  <a:lnTo>
                    <a:pt x="2198199" y="18"/>
                  </a:lnTo>
                  <a:lnTo>
                    <a:pt x="2198199" y="572020"/>
                  </a:lnTo>
                  <a:lnTo>
                    <a:pt x="2184589" y="592207"/>
                  </a:lnTo>
                  <a:lnTo>
                    <a:pt x="2160159" y="608678"/>
                  </a:lnTo>
                  <a:lnTo>
                    <a:pt x="2130243" y="614718"/>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0" y="18"/>
                  </a:lnTo>
                  <a:lnTo>
                    <a:pt x="2198199" y="18"/>
                  </a:lnTo>
                </a:path>
                <a:path w="2198370" h="615315" extrusionOk="0">
                  <a:moveTo>
                    <a:pt x="2198199" y="572020"/>
                  </a:moveTo>
                  <a:lnTo>
                    <a:pt x="2184589" y="592207"/>
                  </a:lnTo>
                  <a:lnTo>
                    <a:pt x="2160159" y="608678"/>
                  </a:lnTo>
                  <a:lnTo>
                    <a:pt x="2130243" y="614718"/>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0" y="0"/>
              <a:ext cx="9144000" cy="365125"/>
            </a:xfrm>
            <a:custGeom>
              <a:avLst/>
              <a:gdLst/>
              <a:ahLst/>
              <a:cxnLst/>
              <a:rect l="l" t="t" r="r" b="b"/>
              <a:pathLst>
                <a:path w="9144000" h="365125" extrusionOk="0">
                  <a:moveTo>
                    <a:pt x="9107288" y="364775"/>
                  </a:moveTo>
                  <a:lnTo>
                    <a:pt x="43410" y="364775"/>
                  </a:lnTo>
                  <a:lnTo>
                    <a:pt x="34471" y="363890"/>
                  </a:lnTo>
                  <a:lnTo>
                    <a:pt x="1271" y="336618"/>
                  </a:lnTo>
                  <a:lnTo>
                    <a:pt x="0" y="332433"/>
                  </a:lnTo>
                  <a:lnTo>
                    <a:pt x="0" y="0"/>
                  </a:lnTo>
                  <a:lnTo>
                    <a:pt x="9143999" y="0"/>
                  </a:lnTo>
                  <a:lnTo>
                    <a:pt x="9143999" y="344802"/>
                  </a:lnTo>
                  <a:lnTo>
                    <a:pt x="9139540" y="351415"/>
                  </a:lnTo>
                  <a:lnTo>
                    <a:pt x="9125042" y="361190"/>
                  </a:lnTo>
                  <a:lnTo>
                    <a:pt x="9107288" y="364775"/>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0" y="332432"/>
              <a:ext cx="9144000" cy="32384"/>
            </a:xfrm>
            <a:custGeom>
              <a:avLst/>
              <a:gdLst/>
              <a:ahLst/>
              <a:cxnLst/>
              <a:rect l="l" t="t" r="r" b="b"/>
              <a:pathLst>
                <a:path w="9144000" h="32385" extrusionOk="0">
                  <a:moveTo>
                    <a:pt x="9107288" y="32342"/>
                  </a:moveTo>
                  <a:lnTo>
                    <a:pt x="43410" y="32342"/>
                  </a:lnTo>
                  <a:lnTo>
                    <a:pt x="34471" y="31457"/>
                  </a:lnTo>
                  <a:lnTo>
                    <a:pt x="1271" y="4185"/>
                  </a:lnTo>
                  <a:lnTo>
                    <a:pt x="0" y="0"/>
                  </a:lnTo>
                </a:path>
                <a:path w="9144000" h="32385" extrusionOk="0">
                  <a:moveTo>
                    <a:pt x="9143999" y="12369"/>
                  </a:moveTo>
                  <a:lnTo>
                    <a:pt x="9139540" y="18982"/>
                  </a:lnTo>
                  <a:lnTo>
                    <a:pt x="9125042" y="28757"/>
                  </a:lnTo>
                  <a:lnTo>
                    <a:pt x="9107288" y="32342"/>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7" name="Google Shape;77;p8"/>
          <p:cNvSpPr txBox="1"/>
          <p:nvPr/>
        </p:nvSpPr>
        <p:spPr>
          <a:xfrm>
            <a:off x="7206226" y="148669"/>
            <a:ext cx="1685925" cy="419100"/>
          </a:xfrm>
          <a:prstGeom prst="rect">
            <a:avLst/>
          </a:prstGeom>
          <a:noFill/>
          <a:ln>
            <a:noFill/>
          </a:ln>
        </p:spPr>
        <p:txBody>
          <a:bodyPr spcFirstLastPara="1" wrap="square" lIns="0" tIns="12700" rIns="0" bIns="0" anchor="t" anchorCtr="0">
            <a:spAutoFit/>
          </a:bodyPr>
          <a:lstStyle/>
          <a:p>
            <a:pPr marL="635" marR="0" lvl="0" indent="0" algn="ctr" rtl="0">
              <a:lnSpc>
                <a:spcPct val="119285"/>
              </a:lnSpc>
              <a:spcBef>
                <a:spcPts val="0"/>
              </a:spcBef>
              <a:spcAft>
                <a:spcPts val="0"/>
              </a:spcAft>
              <a:buNone/>
            </a:pPr>
            <a:r>
              <a:rPr lang="en-US" sz="1400">
                <a:solidFill>
                  <a:srgbClr val="FFFFFF"/>
                </a:solidFill>
                <a:latin typeface="Georgia"/>
                <a:ea typeface="Georgia"/>
                <a:cs typeface="Georgia"/>
                <a:sym typeface="Georgia"/>
              </a:rPr>
              <a:t>CHRIST</a:t>
            </a:r>
            <a:endParaRPr sz="1400">
              <a:solidFill>
                <a:schemeClr val="dk1"/>
              </a:solidFill>
              <a:latin typeface="Georgia"/>
              <a:ea typeface="Georgia"/>
              <a:cs typeface="Georgia"/>
              <a:sym typeface="Georgia"/>
            </a:endParaRPr>
          </a:p>
          <a:p>
            <a:pPr marL="0" marR="0" lvl="0" indent="0" algn="ctr" rtl="0">
              <a:lnSpc>
                <a:spcPct val="119166"/>
              </a:lnSpc>
              <a:spcBef>
                <a:spcPts val="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cxnSp>
        <p:nvCxnSpPr>
          <p:cNvPr id="3" name="Straight Connector 2">
            <a:extLst>
              <a:ext uri="{FF2B5EF4-FFF2-40B4-BE49-F238E27FC236}">
                <a16:creationId xmlns:a16="http://schemas.microsoft.com/office/drawing/2014/main" id="{56B19D62-1ADF-D8E8-9C88-EBF7231238A9}"/>
              </a:ext>
            </a:extLst>
          </p:cNvPr>
          <p:cNvCxnSpPr/>
          <p:nvPr/>
        </p:nvCxnSpPr>
        <p:spPr>
          <a:xfrm flipV="1">
            <a:off x="0" y="1229033"/>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B1E6ABE-E16E-101C-89E1-2D9E58F8456A}"/>
              </a:ext>
            </a:extLst>
          </p:cNvPr>
          <p:cNvSpPr txBox="1"/>
          <p:nvPr/>
        </p:nvSpPr>
        <p:spPr>
          <a:xfrm>
            <a:off x="501445" y="567769"/>
            <a:ext cx="6452762"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UI design</a:t>
            </a:r>
          </a:p>
        </p:txBody>
      </p:sp>
      <p:sp>
        <p:nvSpPr>
          <p:cNvPr id="5" name="TextBox 4">
            <a:extLst>
              <a:ext uri="{FF2B5EF4-FFF2-40B4-BE49-F238E27FC236}">
                <a16:creationId xmlns:a16="http://schemas.microsoft.com/office/drawing/2014/main" id="{021F2D85-0C87-908F-36C1-809E91D0C788}"/>
              </a:ext>
            </a:extLst>
          </p:cNvPr>
          <p:cNvSpPr txBox="1"/>
          <p:nvPr/>
        </p:nvSpPr>
        <p:spPr>
          <a:xfrm>
            <a:off x="501445" y="1479479"/>
            <a:ext cx="8390706" cy="577850"/>
          </a:xfrm>
          <a:prstGeom prst="rect">
            <a:avLst/>
          </a:prstGeom>
          <a:noFill/>
        </p:spPr>
        <p:txBody>
          <a:bodyPr wrap="square" rtlCol="0">
            <a:spAutoFit/>
          </a:bodyPr>
          <a:lstStyle/>
          <a:p>
            <a:pPr>
              <a:lnSpc>
                <a:spcPct val="150000"/>
              </a:lnSpc>
            </a:pPr>
            <a:r>
              <a:rPr lang="en-US" sz="2400" dirty="0"/>
              <a:t>User profile page:</a:t>
            </a:r>
            <a:endParaRPr lang="en-US" sz="1800" dirty="0"/>
          </a:p>
        </p:txBody>
      </p:sp>
      <p:pic>
        <p:nvPicPr>
          <p:cNvPr id="6" name="Picture 5">
            <a:extLst>
              <a:ext uri="{FF2B5EF4-FFF2-40B4-BE49-F238E27FC236}">
                <a16:creationId xmlns:a16="http://schemas.microsoft.com/office/drawing/2014/main" id="{C150AF35-4F5D-44E2-F640-CC62FCB27164}"/>
              </a:ext>
            </a:extLst>
          </p:cNvPr>
          <p:cNvPicPr>
            <a:picLocks noChangeAspect="1"/>
          </p:cNvPicPr>
          <p:nvPr/>
        </p:nvPicPr>
        <p:blipFill rotWithShape="1">
          <a:blip r:embed="rId3"/>
          <a:srcRect l="6562" t="17668" r="8239" b="12097"/>
          <a:stretch/>
        </p:blipFill>
        <p:spPr>
          <a:xfrm>
            <a:off x="600074" y="2121798"/>
            <a:ext cx="7790631" cy="3612513"/>
          </a:xfrm>
          <a:prstGeom prst="rect">
            <a:avLst/>
          </a:prstGeom>
        </p:spPr>
      </p:pic>
    </p:spTree>
    <p:extLst>
      <p:ext uri="{BB962C8B-B14F-4D97-AF65-F5344CB8AC3E}">
        <p14:creationId xmlns:p14="http://schemas.microsoft.com/office/powerpoint/2010/main" val="1353469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68" name="Google Shape;68;p8"/>
          <p:cNvGrpSpPr/>
          <p:nvPr/>
        </p:nvGrpSpPr>
        <p:grpSpPr>
          <a:xfrm>
            <a:off x="0" y="6347774"/>
            <a:ext cx="9144000" cy="510540"/>
            <a:chOff x="0" y="6347774"/>
            <a:chExt cx="9144000" cy="510540"/>
          </a:xfrm>
        </p:grpSpPr>
        <p:sp>
          <p:nvSpPr>
            <p:cNvPr id="69" name="Google Shape;69;p8"/>
            <p:cNvSpPr/>
            <p:nvPr/>
          </p:nvSpPr>
          <p:spPr>
            <a:xfrm>
              <a:off x="0" y="6347774"/>
              <a:ext cx="9144000" cy="510540"/>
            </a:xfrm>
            <a:custGeom>
              <a:avLst/>
              <a:gdLst/>
              <a:ahLst/>
              <a:cxnLst/>
              <a:rect l="l" t="t" r="r" b="b"/>
              <a:pathLst>
                <a:path w="9144000" h="510540" extrusionOk="0">
                  <a:moveTo>
                    <a:pt x="9143999" y="510224"/>
                  </a:moveTo>
                  <a:lnTo>
                    <a:pt x="0" y="510224"/>
                  </a:lnTo>
                  <a:lnTo>
                    <a:pt x="0" y="30052"/>
                  </a:lnTo>
                  <a:lnTo>
                    <a:pt x="7662" y="18687"/>
                  </a:lnTo>
                  <a:lnTo>
                    <a:pt x="27942" y="5013"/>
                  </a:lnTo>
                  <a:lnTo>
                    <a:pt x="52777" y="0"/>
                  </a:lnTo>
                  <a:lnTo>
                    <a:pt x="9080271" y="0"/>
                  </a:lnTo>
                  <a:lnTo>
                    <a:pt x="9125387" y="18687"/>
                  </a:lnTo>
                  <a:lnTo>
                    <a:pt x="9143999" y="63044"/>
                  </a:lnTo>
                  <a:lnTo>
                    <a:pt x="9143999" y="510224"/>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8"/>
            <p:cNvSpPr/>
            <p:nvPr/>
          </p:nvSpPr>
          <p:spPr>
            <a:xfrm>
              <a:off x="0" y="6347774"/>
              <a:ext cx="9144000" cy="63500"/>
            </a:xfrm>
            <a:custGeom>
              <a:avLst/>
              <a:gdLst/>
              <a:ahLst/>
              <a:cxnLst/>
              <a:rect l="l" t="t" r="r" b="b"/>
              <a:pathLst>
                <a:path w="9144000" h="63500" extrusionOk="0">
                  <a:moveTo>
                    <a:pt x="52777" y="0"/>
                  </a:moveTo>
                  <a:lnTo>
                    <a:pt x="9080271" y="0"/>
                  </a:lnTo>
                  <a:lnTo>
                    <a:pt x="9092777" y="1237"/>
                  </a:lnTo>
                  <a:lnTo>
                    <a:pt x="9133355" y="28405"/>
                  </a:lnTo>
                  <a:lnTo>
                    <a:pt x="9142837" y="51297"/>
                  </a:lnTo>
                  <a:lnTo>
                    <a:pt x="9143999" y="63044"/>
                  </a:lnTo>
                </a:path>
                <a:path w="9144000" h="63500" extrusionOk="0">
                  <a:moveTo>
                    <a:pt x="0" y="30052"/>
                  </a:moveTo>
                  <a:lnTo>
                    <a:pt x="7662" y="18687"/>
                  </a:lnTo>
                  <a:lnTo>
                    <a:pt x="27942" y="5013"/>
                  </a:lnTo>
                  <a:lnTo>
                    <a:pt x="52777" y="0"/>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1" name="Google Shape;71;p8"/>
          <p:cNvSpPr txBox="1"/>
          <p:nvPr/>
        </p:nvSpPr>
        <p:spPr>
          <a:xfrm>
            <a:off x="3669711" y="6451453"/>
            <a:ext cx="180340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rgbClr val="FFFFFF"/>
                </a:solidFill>
                <a:latin typeface="Georgia"/>
                <a:ea typeface="Georgia"/>
                <a:cs typeface="Georgia"/>
                <a:sym typeface="Georgia"/>
              </a:rPr>
              <a:t>Excellence and Service</a:t>
            </a:r>
            <a:endParaRPr sz="1400">
              <a:solidFill>
                <a:schemeClr val="dk1"/>
              </a:solidFill>
              <a:latin typeface="Georgia"/>
              <a:ea typeface="Georgia"/>
              <a:cs typeface="Georgia"/>
              <a:sym typeface="Georgia"/>
            </a:endParaRPr>
          </a:p>
        </p:txBody>
      </p:sp>
      <p:grpSp>
        <p:nvGrpSpPr>
          <p:cNvPr id="72" name="Google Shape;72;p8"/>
          <p:cNvGrpSpPr/>
          <p:nvPr/>
        </p:nvGrpSpPr>
        <p:grpSpPr>
          <a:xfrm>
            <a:off x="0" y="0"/>
            <a:ext cx="9144170" cy="615571"/>
            <a:chOff x="0" y="0"/>
            <a:chExt cx="9144170" cy="615571"/>
          </a:xfrm>
        </p:grpSpPr>
        <p:sp>
          <p:nvSpPr>
            <p:cNvPr id="73" name="Google Shape;73;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8" y="0"/>
                  </a:lnTo>
                  <a:lnTo>
                    <a:pt x="2198199" y="18"/>
                  </a:lnTo>
                  <a:lnTo>
                    <a:pt x="2198199" y="572020"/>
                  </a:lnTo>
                  <a:lnTo>
                    <a:pt x="2184589" y="592207"/>
                  </a:lnTo>
                  <a:lnTo>
                    <a:pt x="2160159" y="608678"/>
                  </a:lnTo>
                  <a:lnTo>
                    <a:pt x="2130243" y="614718"/>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0" y="18"/>
                  </a:lnTo>
                  <a:lnTo>
                    <a:pt x="2198199" y="18"/>
                  </a:lnTo>
                </a:path>
                <a:path w="2198370" h="615315" extrusionOk="0">
                  <a:moveTo>
                    <a:pt x="2198199" y="572020"/>
                  </a:moveTo>
                  <a:lnTo>
                    <a:pt x="2184589" y="592207"/>
                  </a:lnTo>
                  <a:lnTo>
                    <a:pt x="2160159" y="608678"/>
                  </a:lnTo>
                  <a:lnTo>
                    <a:pt x="2130243" y="614718"/>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0" y="0"/>
              <a:ext cx="9144000" cy="365125"/>
            </a:xfrm>
            <a:custGeom>
              <a:avLst/>
              <a:gdLst/>
              <a:ahLst/>
              <a:cxnLst/>
              <a:rect l="l" t="t" r="r" b="b"/>
              <a:pathLst>
                <a:path w="9144000" h="365125" extrusionOk="0">
                  <a:moveTo>
                    <a:pt x="9107288" y="364775"/>
                  </a:moveTo>
                  <a:lnTo>
                    <a:pt x="43410" y="364775"/>
                  </a:lnTo>
                  <a:lnTo>
                    <a:pt x="34471" y="363890"/>
                  </a:lnTo>
                  <a:lnTo>
                    <a:pt x="1271" y="336618"/>
                  </a:lnTo>
                  <a:lnTo>
                    <a:pt x="0" y="332433"/>
                  </a:lnTo>
                  <a:lnTo>
                    <a:pt x="0" y="0"/>
                  </a:lnTo>
                  <a:lnTo>
                    <a:pt x="9143999" y="0"/>
                  </a:lnTo>
                  <a:lnTo>
                    <a:pt x="9143999" y="344802"/>
                  </a:lnTo>
                  <a:lnTo>
                    <a:pt x="9139540" y="351415"/>
                  </a:lnTo>
                  <a:lnTo>
                    <a:pt x="9125042" y="361190"/>
                  </a:lnTo>
                  <a:lnTo>
                    <a:pt x="9107288" y="364775"/>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0" y="332432"/>
              <a:ext cx="9144000" cy="32384"/>
            </a:xfrm>
            <a:custGeom>
              <a:avLst/>
              <a:gdLst/>
              <a:ahLst/>
              <a:cxnLst/>
              <a:rect l="l" t="t" r="r" b="b"/>
              <a:pathLst>
                <a:path w="9144000" h="32385" extrusionOk="0">
                  <a:moveTo>
                    <a:pt x="9107288" y="32342"/>
                  </a:moveTo>
                  <a:lnTo>
                    <a:pt x="43410" y="32342"/>
                  </a:lnTo>
                  <a:lnTo>
                    <a:pt x="34471" y="31457"/>
                  </a:lnTo>
                  <a:lnTo>
                    <a:pt x="1271" y="4185"/>
                  </a:lnTo>
                  <a:lnTo>
                    <a:pt x="0" y="0"/>
                  </a:lnTo>
                </a:path>
                <a:path w="9144000" h="32385" extrusionOk="0">
                  <a:moveTo>
                    <a:pt x="9143999" y="12369"/>
                  </a:moveTo>
                  <a:lnTo>
                    <a:pt x="9139540" y="18982"/>
                  </a:lnTo>
                  <a:lnTo>
                    <a:pt x="9125042" y="28757"/>
                  </a:lnTo>
                  <a:lnTo>
                    <a:pt x="9107288" y="32342"/>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7" name="Google Shape;77;p8"/>
          <p:cNvSpPr txBox="1"/>
          <p:nvPr/>
        </p:nvSpPr>
        <p:spPr>
          <a:xfrm>
            <a:off x="7206226" y="148669"/>
            <a:ext cx="1685925" cy="419100"/>
          </a:xfrm>
          <a:prstGeom prst="rect">
            <a:avLst/>
          </a:prstGeom>
          <a:noFill/>
          <a:ln>
            <a:noFill/>
          </a:ln>
        </p:spPr>
        <p:txBody>
          <a:bodyPr spcFirstLastPara="1" wrap="square" lIns="0" tIns="12700" rIns="0" bIns="0" anchor="t" anchorCtr="0">
            <a:spAutoFit/>
          </a:bodyPr>
          <a:lstStyle/>
          <a:p>
            <a:pPr marL="635" marR="0" lvl="0" indent="0" algn="ctr" rtl="0">
              <a:lnSpc>
                <a:spcPct val="119285"/>
              </a:lnSpc>
              <a:spcBef>
                <a:spcPts val="0"/>
              </a:spcBef>
              <a:spcAft>
                <a:spcPts val="0"/>
              </a:spcAft>
              <a:buNone/>
            </a:pPr>
            <a:r>
              <a:rPr lang="en-US" sz="1400">
                <a:solidFill>
                  <a:srgbClr val="FFFFFF"/>
                </a:solidFill>
                <a:latin typeface="Georgia"/>
                <a:ea typeface="Georgia"/>
                <a:cs typeface="Georgia"/>
                <a:sym typeface="Georgia"/>
              </a:rPr>
              <a:t>CHRIST</a:t>
            </a:r>
            <a:endParaRPr sz="1400">
              <a:solidFill>
                <a:schemeClr val="dk1"/>
              </a:solidFill>
              <a:latin typeface="Georgia"/>
              <a:ea typeface="Georgia"/>
              <a:cs typeface="Georgia"/>
              <a:sym typeface="Georgia"/>
            </a:endParaRPr>
          </a:p>
          <a:p>
            <a:pPr marL="0" marR="0" lvl="0" indent="0" algn="ctr" rtl="0">
              <a:lnSpc>
                <a:spcPct val="119166"/>
              </a:lnSpc>
              <a:spcBef>
                <a:spcPts val="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cxnSp>
        <p:nvCxnSpPr>
          <p:cNvPr id="3" name="Straight Connector 2">
            <a:extLst>
              <a:ext uri="{FF2B5EF4-FFF2-40B4-BE49-F238E27FC236}">
                <a16:creationId xmlns:a16="http://schemas.microsoft.com/office/drawing/2014/main" id="{56B19D62-1ADF-D8E8-9C88-EBF7231238A9}"/>
              </a:ext>
            </a:extLst>
          </p:cNvPr>
          <p:cNvCxnSpPr/>
          <p:nvPr/>
        </p:nvCxnSpPr>
        <p:spPr>
          <a:xfrm flipV="1">
            <a:off x="0" y="1229033"/>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B1E6ABE-E16E-101C-89E1-2D9E58F8456A}"/>
              </a:ext>
            </a:extLst>
          </p:cNvPr>
          <p:cNvSpPr txBox="1"/>
          <p:nvPr/>
        </p:nvSpPr>
        <p:spPr>
          <a:xfrm>
            <a:off x="501445" y="567769"/>
            <a:ext cx="6452762"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UI design</a:t>
            </a:r>
          </a:p>
        </p:txBody>
      </p:sp>
      <p:sp>
        <p:nvSpPr>
          <p:cNvPr id="5" name="TextBox 4">
            <a:extLst>
              <a:ext uri="{FF2B5EF4-FFF2-40B4-BE49-F238E27FC236}">
                <a16:creationId xmlns:a16="http://schemas.microsoft.com/office/drawing/2014/main" id="{021F2D85-0C87-908F-36C1-809E91D0C788}"/>
              </a:ext>
            </a:extLst>
          </p:cNvPr>
          <p:cNvSpPr txBox="1"/>
          <p:nvPr/>
        </p:nvSpPr>
        <p:spPr>
          <a:xfrm>
            <a:off x="501445" y="1479479"/>
            <a:ext cx="8390706" cy="577850"/>
          </a:xfrm>
          <a:prstGeom prst="rect">
            <a:avLst/>
          </a:prstGeom>
          <a:noFill/>
        </p:spPr>
        <p:txBody>
          <a:bodyPr wrap="square" rtlCol="0">
            <a:spAutoFit/>
          </a:bodyPr>
          <a:lstStyle/>
          <a:p>
            <a:pPr>
              <a:lnSpc>
                <a:spcPct val="150000"/>
              </a:lnSpc>
            </a:pPr>
            <a:r>
              <a:rPr lang="en-US" sz="2400"/>
              <a:t>Notes Page:</a:t>
            </a:r>
            <a:endParaRPr lang="en-US" sz="1800" dirty="0"/>
          </a:p>
        </p:txBody>
      </p:sp>
      <p:pic>
        <p:nvPicPr>
          <p:cNvPr id="6" name="Picture 5">
            <a:extLst>
              <a:ext uri="{FF2B5EF4-FFF2-40B4-BE49-F238E27FC236}">
                <a16:creationId xmlns:a16="http://schemas.microsoft.com/office/drawing/2014/main" id="{68899EB7-E1B4-37B4-A44A-518AD0E86844}"/>
              </a:ext>
            </a:extLst>
          </p:cNvPr>
          <p:cNvPicPr>
            <a:picLocks noChangeAspect="1"/>
          </p:cNvPicPr>
          <p:nvPr/>
        </p:nvPicPr>
        <p:blipFill rotWithShape="1">
          <a:blip r:embed="rId3"/>
          <a:srcRect l="5484" r="5484" b="28148"/>
          <a:stretch/>
        </p:blipFill>
        <p:spPr>
          <a:xfrm>
            <a:off x="501445" y="2092942"/>
            <a:ext cx="8141110" cy="3695700"/>
          </a:xfrm>
          <a:prstGeom prst="rect">
            <a:avLst/>
          </a:prstGeom>
        </p:spPr>
      </p:pic>
    </p:spTree>
    <p:extLst>
      <p:ext uri="{BB962C8B-B14F-4D97-AF65-F5344CB8AC3E}">
        <p14:creationId xmlns:p14="http://schemas.microsoft.com/office/powerpoint/2010/main" val="1362536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68" name="Google Shape;68;p8"/>
          <p:cNvGrpSpPr/>
          <p:nvPr/>
        </p:nvGrpSpPr>
        <p:grpSpPr>
          <a:xfrm>
            <a:off x="0" y="6347774"/>
            <a:ext cx="9144000" cy="510540"/>
            <a:chOff x="0" y="6347774"/>
            <a:chExt cx="9144000" cy="510540"/>
          </a:xfrm>
        </p:grpSpPr>
        <p:sp>
          <p:nvSpPr>
            <p:cNvPr id="69" name="Google Shape;69;p8"/>
            <p:cNvSpPr/>
            <p:nvPr/>
          </p:nvSpPr>
          <p:spPr>
            <a:xfrm>
              <a:off x="0" y="6347774"/>
              <a:ext cx="9144000" cy="510540"/>
            </a:xfrm>
            <a:custGeom>
              <a:avLst/>
              <a:gdLst/>
              <a:ahLst/>
              <a:cxnLst/>
              <a:rect l="l" t="t" r="r" b="b"/>
              <a:pathLst>
                <a:path w="9144000" h="510540" extrusionOk="0">
                  <a:moveTo>
                    <a:pt x="9143999" y="510224"/>
                  </a:moveTo>
                  <a:lnTo>
                    <a:pt x="0" y="510224"/>
                  </a:lnTo>
                  <a:lnTo>
                    <a:pt x="0" y="30052"/>
                  </a:lnTo>
                  <a:lnTo>
                    <a:pt x="7662" y="18687"/>
                  </a:lnTo>
                  <a:lnTo>
                    <a:pt x="27942" y="5013"/>
                  </a:lnTo>
                  <a:lnTo>
                    <a:pt x="52777" y="0"/>
                  </a:lnTo>
                  <a:lnTo>
                    <a:pt x="9080271" y="0"/>
                  </a:lnTo>
                  <a:lnTo>
                    <a:pt x="9125387" y="18687"/>
                  </a:lnTo>
                  <a:lnTo>
                    <a:pt x="9143999" y="63044"/>
                  </a:lnTo>
                  <a:lnTo>
                    <a:pt x="9143999" y="510224"/>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8"/>
            <p:cNvSpPr/>
            <p:nvPr/>
          </p:nvSpPr>
          <p:spPr>
            <a:xfrm>
              <a:off x="0" y="6347774"/>
              <a:ext cx="9144000" cy="63500"/>
            </a:xfrm>
            <a:custGeom>
              <a:avLst/>
              <a:gdLst/>
              <a:ahLst/>
              <a:cxnLst/>
              <a:rect l="l" t="t" r="r" b="b"/>
              <a:pathLst>
                <a:path w="9144000" h="63500" extrusionOk="0">
                  <a:moveTo>
                    <a:pt x="52777" y="0"/>
                  </a:moveTo>
                  <a:lnTo>
                    <a:pt x="9080271" y="0"/>
                  </a:lnTo>
                  <a:lnTo>
                    <a:pt x="9092777" y="1237"/>
                  </a:lnTo>
                  <a:lnTo>
                    <a:pt x="9133355" y="28405"/>
                  </a:lnTo>
                  <a:lnTo>
                    <a:pt x="9142837" y="51297"/>
                  </a:lnTo>
                  <a:lnTo>
                    <a:pt x="9143999" y="63044"/>
                  </a:lnTo>
                </a:path>
                <a:path w="9144000" h="63500" extrusionOk="0">
                  <a:moveTo>
                    <a:pt x="0" y="30052"/>
                  </a:moveTo>
                  <a:lnTo>
                    <a:pt x="7662" y="18687"/>
                  </a:lnTo>
                  <a:lnTo>
                    <a:pt x="27942" y="5013"/>
                  </a:lnTo>
                  <a:lnTo>
                    <a:pt x="52777" y="0"/>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1" name="Google Shape;71;p8"/>
          <p:cNvSpPr txBox="1"/>
          <p:nvPr/>
        </p:nvSpPr>
        <p:spPr>
          <a:xfrm>
            <a:off x="3669711" y="6451453"/>
            <a:ext cx="180340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rgbClr val="FFFFFF"/>
                </a:solidFill>
                <a:latin typeface="Georgia"/>
                <a:ea typeface="Georgia"/>
                <a:cs typeface="Georgia"/>
                <a:sym typeface="Georgia"/>
              </a:rPr>
              <a:t>Excellence and Service</a:t>
            </a:r>
            <a:endParaRPr sz="1400">
              <a:solidFill>
                <a:schemeClr val="dk1"/>
              </a:solidFill>
              <a:latin typeface="Georgia"/>
              <a:ea typeface="Georgia"/>
              <a:cs typeface="Georgia"/>
              <a:sym typeface="Georgia"/>
            </a:endParaRPr>
          </a:p>
        </p:txBody>
      </p:sp>
      <p:grpSp>
        <p:nvGrpSpPr>
          <p:cNvPr id="72" name="Google Shape;72;p8"/>
          <p:cNvGrpSpPr/>
          <p:nvPr/>
        </p:nvGrpSpPr>
        <p:grpSpPr>
          <a:xfrm>
            <a:off x="0" y="0"/>
            <a:ext cx="9144170" cy="615571"/>
            <a:chOff x="0" y="0"/>
            <a:chExt cx="9144170" cy="615571"/>
          </a:xfrm>
        </p:grpSpPr>
        <p:sp>
          <p:nvSpPr>
            <p:cNvPr id="73" name="Google Shape;73;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8" y="0"/>
                  </a:lnTo>
                  <a:lnTo>
                    <a:pt x="2198199" y="18"/>
                  </a:lnTo>
                  <a:lnTo>
                    <a:pt x="2198199" y="572020"/>
                  </a:lnTo>
                  <a:lnTo>
                    <a:pt x="2184589" y="592207"/>
                  </a:lnTo>
                  <a:lnTo>
                    <a:pt x="2160159" y="608678"/>
                  </a:lnTo>
                  <a:lnTo>
                    <a:pt x="2130243" y="614718"/>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0" y="18"/>
                  </a:lnTo>
                  <a:lnTo>
                    <a:pt x="2198199" y="18"/>
                  </a:lnTo>
                </a:path>
                <a:path w="2198370" h="615315" extrusionOk="0">
                  <a:moveTo>
                    <a:pt x="2198199" y="572020"/>
                  </a:moveTo>
                  <a:lnTo>
                    <a:pt x="2184589" y="592207"/>
                  </a:lnTo>
                  <a:lnTo>
                    <a:pt x="2160159" y="608678"/>
                  </a:lnTo>
                  <a:lnTo>
                    <a:pt x="2130243" y="614718"/>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0" y="0"/>
              <a:ext cx="9144000" cy="365125"/>
            </a:xfrm>
            <a:custGeom>
              <a:avLst/>
              <a:gdLst/>
              <a:ahLst/>
              <a:cxnLst/>
              <a:rect l="l" t="t" r="r" b="b"/>
              <a:pathLst>
                <a:path w="9144000" h="365125" extrusionOk="0">
                  <a:moveTo>
                    <a:pt x="9107288" y="364775"/>
                  </a:moveTo>
                  <a:lnTo>
                    <a:pt x="43410" y="364775"/>
                  </a:lnTo>
                  <a:lnTo>
                    <a:pt x="34471" y="363890"/>
                  </a:lnTo>
                  <a:lnTo>
                    <a:pt x="1271" y="336618"/>
                  </a:lnTo>
                  <a:lnTo>
                    <a:pt x="0" y="332433"/>
                  </a:lnTo>
                  <a:lnTo>
                    <a:pt x="0" y="0"/>
                  </a:lnTo>
                  <a:lnTo>
                    <a:pt x="9143999" y="0"/>
                  </a:lnTo>
                  <a:lnTo>
                    <a:pt x="9143999" y="344802"/>
                  </a:lnTo>
                  <a:lnTo>
                    <a:pt x="9139540" y="351415"/>
                  </a:lnTo>
                  <a:lnTo>
                    <a:pt x="9125042" y="361190"/>
                  </a:lnTo>
                  <a:lnTo>
                    <a:pt x="9107288" y="364775"/>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0" y="332432"/>
              <a:ext cx="9144000" cy="32384"/>
            </a:xfrm>
            <a:custGeom>
              <a:avLst/>
              <a:gdLst/>
              <a:ahLst/>
              <a:cxnLst/>
              <a:rect l="l" t="t" r="r" b="b"/>
              <a:pathLst>
                <a:path w="9144000" h="32385" extrusionOk="0">
                  <a:moveTo>
                    <a:pt x="9107288" y="32342"/>
                  </a:moveTo>
                  <a:lnTo>
                    <a:pt x="43410" y="32342"/>
                  </a:lnTo>
                  <a:lnTo>
                    <a:pt x="34471" y="31457"/>
                  </a:lnTo>
                  <a:lnTo>
                    <a:pt x="1271" y="4185"/>
                  </a:lnTo>
                  <a:lnTo>
                    <a:pt x="0" y="0"/>
                  </a:lnTo>
                </a:path>
                <a:path w="9144000" h="32385" extrusionOk="0">
                  <a:moveTo>
                    <a:pt x="9143999" y="12369"/>
                  </a:moveTo>
                  <a:lnTo>
                    <a:pt x="9139540" y="18982"/>
                  </a:lnTo>
                  <a:lnTo>
                    <a:pt x="9125042" y="28757"/>
                  </a:lnTo>
                  <a:lnTo>
                    <a:pt x="9107288" y="32342"/>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7" name="Google Shape;77;p8"/>
          <p:cNvSpPr txBox="1"/>
          <p:nvPr/>
        </p:nvSpPr>
        <p:spPr>
          <a:xfrm>
            <a:off x="7206226" y="148669"/>
            <a:ext cx="1685925" cy="419100"/>
          </a:xfrm>
          <a:prstGeom prst="rect">
            <a:avLst/>
          </a:prstGeom>
          <a:noFill/>
          <a:ln>
            <a:noFill/>
          </a:ln>
        </p:spPr>
        <p:txBody>
          <a:bodyPr spcFirstLastPara="1" wrap="square" lIns="0" tIns="12700" rIns="0" bIns="0" anchor="t" anchorCtr="0">
            <a:spAutoFit/>
          </a:bodyPr>
          <a:lstStyle/>
          <a:p>
            <a:pPr marL="635" marR="0" lvl="0" indent="0" algn="ctr" rtl="0">
              <a:lnSpc>
                <a:spcPct val="119285"/>
              </a:lnSpc>
              <a:spcBef>
                <a:spcPts val="0"/>
              </a:spcBef>
              <a:spcAft>
                <a:spcPts val="0"/>
              </a:spcAft>
              <a:buNone/>
            </a:pPr>
            <a:r>
              <a:rPr lang="en-US" sz="1400">
                <a:solidFill>
                  <a:srgbClr val="FFFFFF"/>
                </a:solidFill>
                <a:latin typeface="Georgia"/>
                <a:ea typeface="Georgia"/>
                <a:cs typeface="Georgia"/>
                <a:sym typeface="Georgia"/>
              </a:rPr>
              <a:t>CHRIST</a:t>
            </a:r>
            <a:endParaRPr sz="1400">
              <a:solidFill>
                <a:schemeClr val="dk1"/>
              </a:solidFill>
              <a:latin typeface="Georgia"/>
              <a:ea typeface="Georgia"/>
              <a:cs typeface="Georgia"/>
              <a:sym typeface="Georgia"/>
            </a:endParaRPr>
          </a:p>
          <a:p>
            <a:pPr marL="0" marR="0" lvl="0" indent="0" algn="ctr" rtl="0">
              <a:lnSpc>
                <a:spcPct val="119166"/>
              </a:lnSpc>
              <a:spcBef>
                <a:spcPts val="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cxnSp>
        <p:nvCxnSpPr>
          <p:cNvPr id="3" name="Straight Connector 2">
            <a:extLst>
              <a:ext uri="{FF2B5EF4-FFF2-40B4-BE49-F238E27FC236}">
                <a16:creationId xmlns:a16="http://schemas.microsoft.com/office/drawing/2014/main" id="{56B19D62-1ADF-D8E8-9C88-EBF7231238A9}"/>
              </a:ext>
            </a:extLst>
          </p:cNvPr>
          <p:cNvCxnSpPr/>
          <p:nvPr/>
        </p:nvCxnSpPr>
        <p:spPr>
          <a:xfrm flipV="1">
            <a:off x="0" y="1229033"/>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800CEC0C-3D39-D5C7-0C56-43BC21B1FF59}"/>
              </a:ext>
            </a:extLst>
          </p:cNvPr>
          <p:cNvSpPr/>
          <p:nvPr/>
        </p:nvSpPr>
        <p:spPr>
          <a:xfrm>
            <a:off x="1836678" y="1878234"/>
            <a:ext cx="5469466" cy="3742266"/>
          </a:xfrm>
          <a:prstGeom prst="ellipse">
            <a:avLst/>
          </a:prstGeom>
          <a:noFill/>
          <a:ln w="76200">
            <a:solidFill>
              <a:schemeClr val="accent1"/>
            </a:solidFill>
          </a:ln>
          <a:effectLst>
            <a:glow rad="63500">
              <a:schemeClr val="accent5">
                <a:satMod val="175000"/>
                <a:alpha val="40000"/>
              </a:schemeClr>
            </a:glow>
            <a:reflection blurRad="6350" stA="50000" endA="300" endPos="90000" dist="50800" dir="5400000" sy="-100000" algn="bl" rotWithShape="0"/>
          </a:effectLst>
          <a:scene3d>
            <a:camera prst="perspectiveFron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800" dirty="0">
                <a:solidFill>
                  <a:schemeClr val="tx1"/>
                </a:solidFill>
              </a:rPr>
              <a:t>Thank You</a:t>
            </a:r>
          </a:p>
        </p:txBody>
      </p:sp>
    </p:spTree>
    <p:extLst>
      <p:ext uri="{BB962C8B-B14F-4D97-AF65-F5344CB8AC3E}">
        <p14:creationId xmlns:p14="http://schemas.microsoft.com/office/powerpoint/2010/main" val="197263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68" name="Google Shape;68;p8"/>
          <p:cNvGrpSpPr/>
          <p:nvPr/>
        </p:nvGrpSpPr>
        <p:grpSpPr>
          <a:xfrm>
            <a:off x="0" y="6347774"/>
            <a:ext cx="9144000" cy="510540"/>
            <a:chOff x="0" y="6347774"/>
            <a:chExt cx="9144000" cy="510540"/>
          </a:xfrm>
        </p:grpSpPr>
        <p:sp>
          <p:nvSpPr>
            <p:cNvPr id="69" name="Google Shape;69;p8"/>
            <p:cNvSpPr/>
            <p:nvPr/>
          </p:nvSpPr>
          <p:spPr>
            <a:xfrm>
              <a:off x="0" y="6347774"/>
              <a:ext cx="9144000" cy="510540"/>
            </a:xfrm>
            <a:custGeom>
              <a:avLst/>
              <a:gdLst/>
              <a:ahLst/>
              <a:cxnLst/>
              <a:rect l="l" t="t" r="r" b="b"/>
              <a:pathLst>
                <a:path w="9144000" h="510540" extrusionOk="0">
                  <a:moveTo>
                    <a:pt x="9143999" y="510224"/>
                  </a:moveTo>
                  <a:lnTo>
                    <a:pt x="0" y="510224"/>
                  </a:lnTo>
                  <a:lnTo>
                    <a:pt x="0" y="30052"/>
                  </a:lnTo>
                  <a:lnTo>
                    <a:pt x="7662" y="18687"/>
                  </a:lnTo>
                  <a:lnTo>
                    <a:pt x="27942" y="5013"/>
                  </a:lnTo>
                  <a:lnTo>
                    <a:pt x="52777" y="0"/>
                  </a:lnTo>
                  <a:lnTo>
                    <a:pt x="9080271" y="0"/>
                  </a:lnTo>
                  <a:lnTo>
                    <a:pt x="9125387" y="18687"/>
                  </a:lnTo>
                  <a:lnTo>
                    <a:pt x="9143999" y="63044"/>
                  </a:lnTo>
                  <a:lnTo>
                    <a:pt x="9143999" y="510224"/>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8"/>
            <p:cNvSpPr/>
            <p:nvPr/>
          </p:nvSpPr>
          <p:spPr>
            <a:xfrm>
              <a:off x="0" y="6347774"/>
              <a:ext cx="9144000" cy="63500"/>
            </a:xfrm>
            <a:custGeom>
              <a:avLst/>
              <a:gdLst/>
              <a:ahLst/>
              <a:cxnLst/>
              <a:rect l="l" t="t" r="r" b="b"/>
              <a:pathLst>
                <a:path w="9144000" h="63500" extrusionOk="0">
                  <a:moveTo>
                    <a:pt x="52777" y="0"/>
                  </a:moveTo>
                  <a:lnTo>
                    <a:pt x="9080271" y="0"/>
                  </a:lnTo>
                  <a:lnTo>
                    <a:pt x="9092777" y="1237"/>
                  </a:lnTo>
                  <a:lnTo>
                    <a:pt x="9133355" y="28405"/>
                  </a:lnTo>
                  <a:lnTo>
                    <a:pt x="9142837" y="51297"/>
                  </a:lnTo>
                  <a:lnTo>
                    <a:pt x="9143999" y="63044"/>
                  </a:lnTo>
                </a:path>
                <a:path w="9144000" h="63500" extrusionOk="0">
                  <a:moveTo>
                    <a:pt x="0" y="30052"/>
                  </a:moveTo>
                  <a:lnTo>
                    <a:pt x="7662" y="18687"/>
                  </a:lnTo>
                  <a:lnTo>
                    <a:pt x="27942" y="5013"/>
                  </a:lnTo>
                  <a:lnTo>
                    <a:pt x="52777" y="0"/>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1" name="Google Shape;71;p8"/>
          <p:cNvSpPr txBox="1"/>
          <p:nvPr/>
        </p:nvSpPr>
        <p:spPr>
          <a:xfrm>
            <a:off x="3669711" y="6451453"/>
            <a:ext cx="180340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rgbClr val="FFFFFF"/>
                </a:solidFill>
                <a:latin typeface="Georgia"/>
                <a:ea typeface="Georgia"/>
                <a:cs typeface="Georgia"/>
                <a:sym typeface="Georgia"/>
              </a:rPr>
              <a:t>Excellence and Service</a:t>
            </a:r>
            <a:endParaRPr sz="1400">
              <a:solidFill>
                <a:schemeClr val="dk1"/>
              </a:solidFill>
              <a:latin typeface="Georgia"/>
              <a:ea typeface="Georgia"/>
              <a:cs typeface="Georgia"/>
              <a:sym typeface="Georgia"/>
            </a:endParaRPr>
          </a:p>
        </p:txBody>
      </p:sp>
      <p:grpSp>
        <p:nvGrpSpPr>
          <p:cNvPr id="72" name="Google Shape;72;p8"/>
          <p:cNvGrpSpPr/>
          <p:nvPr/>
        </p:nvGrpSpPr>
        <p:grpSpPr>
          <a:xfrm>
            <a:off x="0" y="0"/>
            <a:ext cx="9144170" cy="615571"/>
            <a:chOff x="0" y="0"/>
            <a:chExt cx="9144170" cy="615571"/>
          </a:xfrm>
        </p:grpSpPr>
        <p:sp>
          <p:nvSpPr>
            <p:cNvPr id="73" name="Google Shape;73;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8" y="0"/>
                  </a:lnTo>
                  <a:lnTo>
                    <a:pt x="2198199" y="18"/>
                  </a:lnTo>
                  <a:lnTo>
                    <a:pt x="2198199" y="572020"/>
                  </a:lnTo>
                  <a:lnTo>
                    <a:pt x="2184589" y="592207"/>
                  </a:lnTo>
                  <a:lnTo>
                    <a:pt x="2160159" y="608678"/>
                  </a:lnTo>
                  <a:lnTo>
                    <a:pt x="2130243" y="614718"/>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0" y="18"/>
                  </a:lnTo>
                  <a:lnTo>
                    <a:pt x="2198199" y="18"/>
                  </a:lnTo>
                </a:path>
                <a:path w="2198370" h="615315" extrusionOk="0">
                  <a:moveTo>
                    <a:pt x="2198199" y="572020"/>
                  </a:moveTo>
                  <a:lnTo>
                    <a:pt x="2184589" y="592207"/>
                  </a:lnTo>
                  <a:lnTo>
                    <a:pt x="2160159" y="608678"/>
                  </a:lnTo>
                  <a:lnTo>
                    <a:pt x="2130243" y="614718"/>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0" y="0"/>
              <a:ext cx="9144000" cy="365125"/>
            </a:xfrm>
            <a:custGeom>
              <a:avLst/>
              <a:gdLst/>
              <a:ahLst/>
              <a:cxnLst/>
              <a:rect l="l" t="t" r="r" b="b"/>
              <a:pathLst>
                <a:path w="9144000" h="365125" extrusionOk="0">
                  <a:moveTo>
                    <a:pt x="9107288" y="364775"/>
                  </a:moveTo>
                  <a:lnTo>
                    <a:pt x="43410" y="364775"/>
                  </a:lnTo>
                  <a:lnTo>
                    <a:pt x="34471" y="363890"/>
                  </a:lnTo>
                  <a:lnTo>
                    <a:pt x="1271" y="336618"/>
                  </a:lnTo>
                  <a:lnTo>
                    <a:pt x="0" y="332433"/>
                  </a:lnTo>
                  <a:lnTo>
                    <a:pt x="0" y="0"/>
                  </a:lnTo>
                  <a:lnTo>
                    <a:pt x="9143999" y="0"/>
                  </a:lnTo>
                  <a:lnTo>
                    <a:pt x="9143999" y="344802"/>
                  </a:lnTo>
                  <a:lnTo>
                    <a:pt x="9139540" y="351415"/>
                  </a:lnTo>
                  <a:lnTo>
                    <a:pt x="9125042" y="361190"/>
                  </a:lnTo>
                  <a:lnTo>
                    <a:pt x="9107288" y="364775"/>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0" y="332432"/>
              <a:ext cx="9144000" cy="32384"/>
            </a:xfrm>
            <a:custGeom>
              <a:avLst/>
              <a:gdLst/>
              <a:ahLst/>
              <a:cxnLst/>
              <a:rect l="l" t="t" r="r" b="b"/>
              <a:pathLst>
                <a:path w="9144000" h="32385" extrusionOk="0">
                  <a:moveTo>
                    <a:pt x="9107288" y="32342"/>
                  </a:moveTo>
                  <a:lnTo>
                    <a:pt x="43410" y="32342"/>
                  </a:lnTo>
                  <a:lnTo>
                    <a:pt x="34471" y="31457"/>
                  </a:lnTo>
                  <a:lnTo>
                    <a:pt x="1271" y="4185"/>
                  </a:lnTo>
                  <a:lnTo>
                    <a:pt x="0" y="0"/>
                  </a:lnTo>
                </a:path>
                <a:path w="9144000" h="32385" extrusionOk="0">
                  <a:moveTo>
                    <a:pt x="9143999" y="12369"/>
                  </a:moveTo>
                  <a:lnTo>
                    <a:pt x="9139540" y="18982"/>
                  </a:lnTo>
                  <a:lnTo>
                    <a:pt x="9125042" y="28757"/>
                  </a:lnTo>
                  <a:lnTo>
                    <a:pt x="9107288" y="32342"/>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7" name="Google Shape;77;p8"/>
          <p:cNvSpPr txBox="1"/>
          <p:nvPr/>
        </p:nvSpPr>
        <p:spPr>
          <a:xfrm>
            <a:off x="7206226" y="148669"/>
            <a:ext cx="1685925" cy="419100"/>
          </a:xfrm>
          <a:prstGeom prst="rect">
            <a:avLst/>
          </a:prstGeom>
          <a:noFill/>
          <a:ln>
            <a:noFill/>
          </a:ln>
        </p:spPr>
        <p:txBody>
          <a:bodyPr spcFirstLastPara="1" wrap="square" lIns="0" tIns="12700" rIns="0" bIns="0" anchor="t" anchorCtr="0">
            <a:spAutoFit/>
          </a:bodyPr>
          <a:lstStyle/>
          <a:p>
            <a:pPr marL="635" marR="0" lvl="0" indent="0" algn="ctr" rtl="0">
              <a:lnSpc>
                <a:spcPct val="119285"/>
              </a:lnSpc>
              <a:spcBef>
                <a:spcPts val="0"/>
              </a:spcBef>
              <a:spcAft>
                <a:spcPts val="0"/>
              </a:spcAft>
              <a:buNone/>
            </a:pPr>
            <a:r>
              <a:rPr lang="en-US" sz="1400">
                <a:solidFill>
                  <a:srgbClr val="FFFFFF"/>
                </a:solidFill>
                <a:latin typeface="Georgia"/>
                <a:ea typeface="Georgia"/>
                <a:cs typeface="Georgia"/>
                <a:sym typeface="Georgia"/>
              </a:rPr>
              <a:t>CHRIST</a:t>
            </a:r>
            <a:endParaRPr sz="1400">
              <a:solidFill>
                <a:schemeClr val="dk1"/>
              </a:solidFill>
              <a:latin typeface="Georgia"/>
              <a:ea typeface="Georgia"/>
              <a:cs typeface="Georgia"/>
              <a:sym typeface="Georgia"/>
            </a:endParaRPr>
          </a:p>
          <a:p>
            <a:pPr marL="0" marR="0" lvl="0" indent="0" algn="ctr" rtl="0">
              <a:lnSpc>
                <a:spcPct val="119166"/>
              </a:lnSpc>
              <a:spcBef>
                <a:spcPts val="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cxnSp>
        <p:nvCxnSpPr>
          <p:cNvPr id="3" name="Straight Connector 2">
            <a:extLst>
              <a:ext uri="{FF2B5EF4-FFF2-40B4-BE49-F238E27FC236}">
                <a16:creationId xmlns:a16="http://schemas.microsoft.com/office/drawing/2014/main" id="{56B19D62-1ADF-D8E8-9C88-EBF7231238A9}"/>
              </a:ext>
            </a:extLst>
          </p:cNvPr>
          <p:cNvCxnSpPr/>
          <p:nvPr/>
        </p:nvCxnSpPr>
        <p:spPr>
          <a:xfrm flipV="1">
            <a:off x="0" y="1229033"/>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B1E6ABE-E16E-101C-89E1-2D9E58F8456A}"/>
              </a:ext>
            </a:extLst>
          </p:cNvPr>
          <p:cNvSpPr txBox="1"/>
          <p:nvPr/>
        </p:nvSpPr>
        <p:spPr>
          <a:xfrm>
            <a:off x="501445" y="567769"/>
            <a:ext cx="6452762"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AGENDA</a:t>
            </a:r>
          </a:p>
        </p:txBody>
      </p:sp>
      <p:sp>
        <p:nvSpPr>
          <p:cNvPr id="5" name="TextBox 4">
            <a:extLst>
              <a:ext uri="{FF2B5EF4-FFF2-40B4-BE49-F238E27FC236}">
                <a16:creationId xmlns:a16="http://schemas.microsoft.com/office/drawing/2014/main" id="{021F2D85-0C87-908F-36C1-809E91D0C788}"/>
              </a:ext>
            </a:extLst>
          </p:cNvPr>
          <p:cNvSpPr txBox="1"/>
          <p:nvPr/>
        </p:nvSpPr>
        <p:spPr>
          <a:xfrm>
            <a:off x="501445" y="1479479"/>
            <a:ext cx="8390706" cy="3898503"/>
          </a:xfrm>
          <a:prstGeom prst="rect">
            <a:avLst/>
          </a:prstGeom>
          <a:noFill/>
        </p:spPr>
        <p:txBody>
          <a:bodyPr wrap="square" rtlCol="0">
            <a:spAutoFit/>
          </a:bodyPr>
          <a:lstStyle/>
          <a:p>
            <a:pPr marL="342900" indent="-342900">
              <a:lnSpc>
                <a:spcPct val="150000"/>
              </a:lnSpc>
              <a:buFont typeface="+mj-lt"/>
              <a:buAutoNum type="arabicPeriod"/>
            </a:pPr>
            <a:r>
              <a:rPr lang="en-US" sz="2800" b="0" i="0" dirty="0">
                <a:effectLst/>
                <a:latin typeface="Roboto" panose="02000000000000000000" pitchFamily="2" charset="0"/>
              </a:rPr>
              <a:t>Introduction</a:t>
            </a:r>
          </a:p>
          <a:p>
            <a:pPr marL="342900" indent="-342900">
              <a:lnSpc>
                <a:spcPct val="150000"/>
              </a:lnSpc>
              <a:buFont typeface="+mj-lt"/>
              <a:buAutoNum type="arabicPeriod"/>
            </a:pPr>
            <a:r>
              <a:rPr lang="en-US" sz="2800" b="0" i="0" dirty="0">
                <a:effectLst/>
                <a:latin typeface="Roboto" panose="02000000000000000000" pitchFamily="2" charset="0"/>
              </a:rPr>
              <a:t>Existing work</a:t>
            </a:r>
          </a:p>
          <a:p>
            <a:pPr marL="342900" indent="-342900">
              <a:lnSpc>
                <a:spcPct val="150000"/>
              </a:lnSpc>
              <a:buFont typeface="+mj-lt"/>
              <a:buAutoNum type="arabicPeriod"/>
            </a:pPr>
            <a:r>
              <a:rPr lang="en-US" sz="2800" b="0" i="0" dirty="0">
                <a:effectLst/>
                <a:latin typeface="Roboto" panose="02000000000000000000" pitchFamily="2" charset="0"/>
              </a:rPr>
              <a:t>Project alignment with SDG goals</a:t>
            </a:r>
          </a:p>
          <a:p>
            <a:pPr marL="342900" indent="-342900">
              <a:lnSpc>
                <a:spcPct val="150000"/>
              </a:lnSpc>
              <a:buFont typeface="+mj-lt"/>
              <a:buAutoNum type="arabicPeriod"/>
            </a:pPr>
            <a:r>
              <a:rPr lang="en-IN" sz="2800" dirty="0">
                <a:latin typeface="Roboto" panose="02000000000000000000" pitchFamily="2" charset="0"/>
              </a:rPr>
              <a:t>Project outcome and Planning</a:t>
            </a:r>
          </a:p>
          <a:p>
            <a:pPr marL="342900" indent="-342900">
              <a:lnSpc>
                <a:spcPct val="150000"/>
              </a:lnSpc>
              <a:buFont typeface="+mj-lt"/>
              <a:buAutoNum type="arabicPeriod"/>
            </a:pPr>
            <a:r>
              <a:rPr lang="en-IN" sz="2800" dirty="0">
                <a:latin typeface="Roboto" panose="02000000000000000000" pitchFamily="2" charset="0"/>
              </a:rPr>
              <a:t>Contribution</a:t>
            </a:r>
          </a:p>
          <a:p>
            <a:pPr marL="342900" indent="-342900">
              <a:lnSpc>
                <a:spcPct val="150000"/>
              </a:lnSpc>
              <a:buFont typeface="+mj-lt"/>
              <a:buAutoNum type="arabicPeriod"/>
            </a:pPr>
            <a:r>
              <a:rPr lang="en-IN" sz="2800" dirty="0">
                <a:latin typeface="Roboto" panose="02000000000000000000" pitchFamily="2" charset="0"/>
              </a:rPr>
              <a:t>Ui design</a:t>
            </a:r>
          </a:p>
        </p:txBody>
      </p:sp>
    </p:spTree>
    <p:extLst>
      <p:ext uri="{BB962C8B-B14F-4D97-AF65-F5344CB8AC3E}">
        <p14:creationId xmlns:p14="http://schemas.microsoft.com/office/powerpoint/2010/main" val="3791972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68" name="Google Shape;68;p8"/>
          <p:cNvGrpSpPr/>
          <p:nvPr/>
        </p:nvGrpSpPr>
        <p:grpSpPr>
          <a:xfrm>
            <a:off x="0" y="6347774"/>
            <a:ext cx="9144000" cy="510540"/>
            <a:chOff x="0" y="6347774"/>
            <a:chExt cx="9144000" cy="510540"/>
          </a:xfrm>
        </p:grpSpPr>
        <p:sp>
          <p:nvSpPr>
            <p:cNvPr id="69" name="Google Shape;69;p8"/>
            <p:cNvSpPr/>
            <p:nvPr/>
          </p:nvSpPr>
          <p:spPr>
            <a:xfrm>
              <a:off x="0" y="6347774"/>
              <a:ext cx="9144000" cy="510540"/>
            </a:xfrm>
            <a:custGeom>
              <a:avLst/>
              <a:gdLst/>
              <a:ahLst/>
              <a:cxnLst/>
              <a:rect l="l" t="t" r="r" b="b"/>
              <a:pathLst>
                <a:path w="9144000" h="510540" extrusionOk="0">
                  <a:moveTo>
                    <a:pt x="9143999" y="510224"/>
                  </a:moveTo>
                  <a:lnTo>
                    <a:pt x="0" y="510224"/>
                  </a:lnTo>
                  <a:lnTo>
                    <a:pt x="0" y="30052"/>
                  </a:lnTo>
                  <a:lnTo>
                    <a:pt x="7662" y="18687"/>
                  </a:lnTo>
                  <a:lnTo>
                    <a:pt x="27942" y="5013"/>
                  </a:lnTo>
                  <a:lnTo>
                    <a:pt x="52777" y="0"/>
                  </a:lnTo>
                  <a:lnTo>
                    <a:pt x="9080271" y="0"/>
                  </a:lnTo>
                  <a:lnTo>
                    <a:pt x="9125387" y="18687"/>
                  </a:lnTo>
                  <a:lnTo>
                    <a:pt x="9143999" y="63044"/>
                  </a:lnTo>
                  <a:lnTo>
                    <a:pt x="9143999" y="510224"/>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8"/>
            <p:cNvSpPr/>
            <p:nvPr/>
          </p:nvSpPr>
          <p:spPr>
            <a:xfrm>
              <a:off x="0" y="6347774"/>
              <a:ext cx="9144000" cy="63500"/>
            </a:xfrm>
            <a:custGeom>
              <a:avLst/>
              <a:gdLst/>
              <a:ahLst/>
              <a:cxnLst/>
              <a:rect l="l" t="t" r="r" b="b"/>
              <a:pathLst>
                <a:path w="9144000" h="63500" extrusionOk="0">
                  <a:moveTo>
                    <a:pt x="52777" y="0"/>
                  </a:moveTo>
                  <a:lnTo>
                    <a:pt x="9080271" y="0"/>
                  </a:lnTo>
                  <a:lnTo>
                    <a:pt x="9092777" y="1237"/>
                  </a:lnTo>
                  <a:lnTo>
                    <a:pt x="9133355" y="28405"/>
                  </a:lnTo>
                  <a:lnTo>
                    <a:pt x="9142837" y="51297"/>
                  </a:lnTo>
                  <a:lnTo>
                    <a:pt x="9143999" y="63044"/>
                  </a:lnTo>
                </a:path>
                <a:path w="9144000" h="63500" extrusionOk="0">
                  <a:moveTo>
                    <a:pt x="0" y="30052"/>
                  </a:moveTo>
                  <a:lnTo>
                    <a:pt x="7662" y="18687"/>
                  </a:lnTo>
                  <a:lnTo>
                    <a:pt x="27942" y="5013"/>
                  </a:lnTo>
                  <a:lnTo>
                    <a:pt x="52777" y="0"/>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1" name="Google Shape;71;p8"/>
          <p:cNvSpPr txBox="1"/>
          <p:nvPr/>
        </p:nvSpPr>
        <p:spPr>
          <a:xfrm>
            <a:off x="3669711" y="6451453"/>
            <a:ext cx="180340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rgbClr val="FFFFFF"/>
                </a:solidFill>
                <a:latin typeface="Georgia"/>
                <a:ea typeface="Georgia"/>
                <a:cs typeface="Georgia"/>
                <a:sym typeface="Georgia"/>
              </a:rPr>
              <a:t>Excellence and Service</a:t>
            </a:r>
            <a:endParaRPr sz="1400">
              <a:solidFill>
                <a:schemeClr val="dk1"/>
              </a:solidFill>
              <a:latin typeface="Georgia"/>
              <a:ea typeface="Georgia"/>
              <a:cs typeface="Georgia"/>
              <a:sym typeface="Georgia"/>
            </a:endParaRPr>
          </a:p>
        </p:txBody>
      </p:sp>
      <p:grpSp>
        <p:nvGrpSpPr>
          <p:cNvPr id="72" name="Google Shape;72;p8"/>
          <p:cNvGrpSpPr/>
          <p:nvPr/>
        </p:nvGrpSpPr>
        <p:grpSpPr>
          <a:xfrm>
            <a:off x="0" y="0"/>
            <a:ext cx="9144170" cy="615571"/>
            <a:chOff x="0" y="0"/>
            <a:chExt cx="9144170" cy="615571"/>
          </a:xfrm>
        </p:grpSpPr>
        <p:sp>
          <p:nvSpPr>
            <p:cNvPr id="73" name="Google Shape;73;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8" y="0"/>
                  </a:lnTo>
                  <a:lnTo>
                    <a:pt x="2198199" y="18"/>
                  </a:lnTo>
                  <a:lnTo>
                    <a:pt x="2198199" y="572020"/>
                  </a:lnTo>
                  <a:lnTo>
                    <a:pt x="2184589" y="592207"/>
                  </a:lnTo>
                  <a:lnTo>
                    <a:pt x="2160159" y="608678"/>
                  </a:lnTo>
                  <a:lnTo>
                    <a:pt x="2130243" y="614718"/>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0" y="18"/>
                  </a:lnTo>
                  <a:lnTo>
                    <a:pt x="2198199" y="18"/>
                  </a:lnTo>
                </a:path>
                <a:path w="2198370" h="615315" extrusionOk="0">
                  <a:moveTo>
                    <a:pt x="2198199" y="572020"/>
                  </a:moveTo>
                  <a:lnTo>
                    <a:pt x="2184589" y="592207"/>
                  </a:lnTo>
                  <a:lnTo>
                    <a:pt x="2160159" y="608678"/>
                  </a:lnTo>
                  <a:lnTo>
                    <a:pt x="2130243" y="614718"/>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0" y="0"/>
              <a:ext cx="9144000" cy="365125"/>
            </a:xfrm>
            <a:custGeom>
              <a:avLst/>
              <a:gdLst/>
              <a:ahLst/>
              <a:cxnLst/>
              <a:rect l="l" t="t" r="r" b="b"/>
              <a:pathLst>
                <a:path w="9144000" h="365125" extrusionOk="0">
                  <a:moveTo>
                    <a:pt x="9107288" y="364775"/>
                  </a:moveTo>
                  <a:lnTo>
                    <a:pt x="43410" y="364775"/>
                  </a:lnTo>
                  <a:lnTo>
                    <a:pt x="34471" y="363890"/>
                  </a:lnTo>
                  <a:lnTo>
                    <a:pt x="1271" y="336618"/>
                  </a:lnTo>
                  <a:lnTo>
                    <a:pt x="0" y="332433"/>
                  </a:lnTo>
                  <a:lnTo>
                    <a:pt x="0" y="0"/>
                  </a:lnTo>
                  <a:lnTo>
                    <a:pt x="9143999" y="0"/>
                  </a:lnTo>
                  <a:lnTo>
                    <a:pt x="9143999" y="344802"/>
                  </a:lnTo>
                  <a:lnTo>
                    <a:pt x="9139540" y="351415"/>
                  </a:lnTo>
                  <a:lnTo>
                    <a:pt x="9125042" y="361190"/>
                  </a:lnTo>
                  <a:lnTo>
                    <a:pt x="9107288" y="364775"/>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0" y="332432"/>
              <a:ext cx="9144000" cy="32384"/>
            </a:xfrm>
            <a:custGeom>
              <a:avLst/>
              <a:gdLst/>
              <a:ahLst/>
              <a:cxnLst/>
              <a:rect l="l" t="t" r="r" b="b"/>
              <a:pathLst>
                <a:path w="9144000" h="32385" extrusionOk="0">
                  <a:moveTo>
                    <a:pt x="9107288" y="32342"/>
                  </a:moveTo>
                  <a:lnTo>
                    <a:pt x="43410" y="32342"/>
                  </a:lnTo>
                  <a:lnTo>
                    <a:pt x="34471" y="31457"/>
                  </a:lnTo>
                  <a:lnTo>
                    <a:pt x="1271" y="4185"/>
                  </a:lnTo>
                  <a:lnTo>
                    <a:pt x="0" y="0"/>
                  </a:lnTo>
                </a:path>
                <a:path w="9144000" h="32385" extrusionOk="0">
                  <a:moveTo>
                    <a:pt x="9143999" y="12369"/>
                  </a:moveTo>
                  <a:lnTo>
                    <a:pt x="9139540" y="18982"/>
                  </a:lnTo>
                  <a:lnTo>
                    <a:pt x="9125042" y="28757"/>
                  </a:lnTo>
                  <a:lnTo>
                    <a:pt x="9107288" y="32342"/>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7" name="Google Shape;77;p8"/>
          <p:cNvSpPr txBox="1"/>
          <p:nvPr/>
        </p:nvSpPr>
        <p:spPr>
          <a:xfrm>
            <a:off x="7206226" y="148669"/>
            <a:ext cx="1685925" cy="419100"/>
          </a:xfrm>
          <a:prstGeom prst="rect">
            <a:avLst/>
          </a:prstGeom>
          <a:noFill/>
          <a:ln>
            <a:noFill/>
          </a:ln>
        </p:spPr>
        <p:txBody>
          <a:bodyPr spcFirstLastPara="1" wrap="square" lIns="0" tIns="12700" rIns="0" bIns="0" anchor="t" anchorCtr="0">
            <a:spAutoFit/>
          </a:bodyPr>
          <a:lstStyle/>
          <a:p>
            <a:pPr marL="635" marR="0" lvl="0" indent="0" algn="ctr" rtl="0">
              <a:lnSpc>
                <a:spcPct val="119285"/>
              </a:lnSpc>
              <a:spcBef>
                <a:spcPts val="0"/>
              </a:spcBef>
              <a:spcAft>
                <a:spcPts val="0"/>
              </a:spcAft>
              <a:buNone/>
            </a:pPr>
            <a:r>
              <a:rPr lang="en-US" sz="1400">
                <a:solidFill>
                  <a:srgbClr val="FFFFFF"/>
                </a:solidFill>
                <a:latin typeface="Georgia"/>
                <a:ea typeface="Georgia"/>
                <a:cs typeface="Georgia"/>
                <a:sym typeface="Georgia"/>
              </a:rPr>
              <a:t>CHRIST</a:t>
            </a:r>
            <a:endParaRPr sz="1400">
              <a:solidFill>
                <a:schemeClr val="dk1"/>
              </a:solidFill>
              <a:latin typeface="Georgia"/>
              <a:ea typeface="Georgia"/>
              <a:cs typeface="Georgia"/>
              <a:sym typeface="Georgia"/>
            </a:endParaRPr>
          </a:p>
          <a:p>
            <a:pPr marL="0" marR="0" lvl="0" indent="0" algn="ctr" rtl="0">
              <a:lnSpc>
                <a:spcPct val="119166"/>
              </a:lnSpc>
              <a:spcBef>
                <a:spcPts val="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cxnSp>
        <p:nvCxnSpPr>
          <p:cNvPr id="3" name="Straight Connector 2">
            <a:extLst>
              <a:ext uri="{FF2B5EF4-FFF2-40B4-BE49-F238E27FC236}">
                <a16:creationId xmlns:a16="http://schemas.microsoft.com/office/drawing/2014/main" id="{56B19D62-1ADF-D8E8-9C88-EBF7231238A9}"/>
              </a:ext>
            </a:extLst>
          </p:cNvPr>
          <p:cNvCxnSpPr/>
          <p:nvPr/>
        </p:nvCxnSpPr>
        <p:spPr>
          <a:xfrm flipV="1">
            <a:off x="0" y="1229033"/>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B1E6ABE-E16E-101C-89E1-2D9E58F8456A}"/>
              </a:ext>
            </a:extLst>
          </p:cNvPr>
          <p:cNvSpPr txBox="1"/>
          <p:nvPr/>
        </p:nvSpPr>
        <p:spPr>
          <a:xfrm>
            <a:off x="501445" y="567769"/>
            <a:ext cx="6452762"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021F2D85-0C87-908F-36C1-809E91D0C788}"/>
              </a:ext>
            </a:extLst>
          </p:cNvPr>
          <p:cNvSpPr txBox="1"/>
          <p:nvPr/>
        </p:nvSpPr>
        <p:spPr>
          <a:xfrm>
            <a:off x="501445" y="1479479"/>
            <a:ext cx="8390706" cy="3733201"/>
          </a:xfrm>
          <a:prstGeom prst="rect">
            <a:avLst/>
          </a:prstGeom>
          <a:noFill/>
        </p:spPr>
        <p:txBody>
          <a:bodyPr wrap="square" rtlCol="0">
            <a:spAutoFit/>
          </a:bodyPr>
          <a:lstStyle/>
          <a:p>
            <a:pPr>
              <a:lnSpc>
                <a:spcPct val="150000"/>
              </a:lnSpc>
            </a:pPr>
            <a:r>
              <a:rPr lang="en-US" sz="2000" dirty="0"/>
              <a:t>The absence of a robust note-sharing infrastructure restricts the flow of educational resources among students, impeding the collective growth of the academic community. Recognizing these deficiencies is crucial in our pursuit to enhance the learning experience and ensure that students and educators have access to innovative tools that align with the demands of the modern educational ecosystem. </a:t>
            </a:r>
            <a:r>
              <a:rPr lang="en-US" sz="2000" dirty="0" err="1"/>
              <a:t>EduLink</a:t>
            </a:r>
            <a:r>
              <a:rPr lang="en-US" sz="2000" dirty="0"/>
              <a:t> emerges as a strategic response to these challenges, ushering in a new era of collaborative and technology-driven education.</a:t>
            </a:r>
            <a:endParaRPr lang="en-IN" sz="1600" dirty="0">
              <a:latin typeface="Roboto" panose="02000000000000000000" pitchFamily="2" charset="0"/>
            </a:endParaRPr>
          </a:p>
        </p:txBody>
      </p:sp>
    </p:spTree>
    <p:extLst>
      <p:ext uri="{BB962C8B-B14F-4D97-AF65-F5344CB8AC3E}">
        <p14:creationId xmlns:p14="http://schemas.microsoft.com/office/powerpoint/2010/main" val="201386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68" name="Google Shape;68;p8"/>
          <p:cNvGrpSpPr/>
          <p:nvPr/>
        </p:nvGrpSpPr>
        <p:grpSpPr>
          <a:xfrm>
            <a:off x="0" y="6347774"/>
            <a:ext cx="9144000" cy="510540"/>
            <a:chOff x="0" y="6347774"/>
            <a:chExt cx="9144000" cy="510540"/>
          </a:xfrm>
        </p:grpSpPr>
        <p:sp>
          <p:nvSpPr>
            <p:cNvPr id="69" name="Google Shape;69;p8"/>
            <p:cNvSpPr/>
            <p:nvPr/>
          </p:nvSpPr>
          <p:spPr>
            <a:xfrm>
              <a:off x="0" y="6347774"/>
              <a:ext cx="9144000" cy="510540"/>
            </a:xfrm>
            <a:custGeom>
              <a:avLst/>
              <a:gdLst/>
              <a:ahLst/>
              <a:cxnLst/>
              <a:rect l="l" t="t" r="r" b="b"/>
              <a:pathLst>
                <a:path w="9144000" h="510540" extrusionOk="0">
                  <a:moveTo>
                    <a:pt x="9143999" y="510224"/>
                  </a:moveTo>
                  <a:lnTo>
                    <a:pt x="0" y="510224"/>
                  </a:lnTo>
                  <a:lnTo>
                    <a:pt x="0" y="30052"/>
                  </a:lnTo>
                  <a:lnTo>
                    <a:pt x="7662" y="18687"/>
                  </a:lnTo>
                  <a:lnTo>
                    <a:pt x="27942" y="5013"/>
                  </a:lnTo>
                  <a:lnTo>
                    <a:pt x="52777" y="0"/>
                  </a:lnTo>
                  <a:lnTo>
                    <a:pt x="9080271" y="0"/>
                  </a:lnTo>
                  <a:lnTo>
                    <a:pt x="9125387" y="18687"/>
                  </a:lnTo>
                  <a:lnTo>
                    <a:pt x="9143999" y="63044"/>
                  </a:lnTo>
                  <a:lnTo>
                    <a:pt x="9143999" y="510224"/>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8"/>
            <p:cNvSpPr/>
            <p:nvPr/>
          </p:nvSpPr>
          <p:spPr>
            <a:xfrm>
              <a:off x="0" y="6347774"/>
              <a:ext cx="9144000" cy="63500"/>
            </a:xfrm>
            <a:custGeom>
              <a:avLst/>
              <a:gdLst/>
              <a:ahLst/>
              <a:cxnLst/>
              <a:rect l="l" t="t" r="r" b="b"/>
              <a:pathLst>
                <a:path w="9144000" h="63500" extrusionOk="0">
                  <a:moveTo>
                    <a:pt x="52777" y="0"/>
                  </a:moveTo>
                  <a:lnTo>
                    <a:pt x="9080271" y="0"/>
                  </a:lnTo>
                  <a:lnTo>
                    <a:pt x="9092777" y="1237"/>
                  </a:lnTo>
                  <a:lnTo>
                    <a:pt x="9133355" y="28405"/>
                  </a:lnTo>
                  <a:lnTo>
                    <a:pt x="9142837" y="51297"/>
                  </a:lnTo>
                  <a:lnTo>
                    <a:pt x="9143999" y="63044"/>
                  </a:lnTo>
                </a:path>
                <a:path w="9144000" h="63500" extrusionOk="0">
                  <a:moveTo>
                    <a:pt x="0" y="30052"/>
                  </a:moveTo>
                  <a:lnTo>
                    <a:pt x="7662" y="18687"/>
                  </a:lnTo>
                  <a:lnTo>
                    <a:pt x="27942" y="5013"/>
                  </a:lnTo>
                  <a:lnTo>
                    <a:pt x="52777" y="0"/>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1" name="Google Shape;71;p8"/>
          <p:cNvSpPr txBox="1"/>
          <p:nvPr/>
        </p:nvSpPr>
        <p:spPr>
          <a:xfrm>
            <a:off x="3669711" y="6451453"/>
            <a:ext cx="180340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rgbClr val="FFFFFF"/>
                </a:solidFill>
                <a:latin typeface="Georgia"/>
                <a:ea typeface="Georgia"/>
                <a:cs typeface="Georgia"/>
                <a:sym typeface="Georgia"/>
              </a:rPr>
              <a:t>Excellence and Service</a:t>
            </a:r>
            <a:endParaRPr sz="1400">
              <a:solidFill>
                <a:schemeClr val="dk1"/>
              </a:solidFill>
              <a:latin typeface="Georgia"/>
              <a:ea typeface="Georgia"/>
              <a:cs typeface="Georgia"/>
              <a:sym typeface="Georgia"/>
            </a:endParaRPr>
          </a:p>
        </p:txBody>
      </p:sp>
      <p:grpSp>
        <p:nvGrpSpPr>
          <p:cNvPr id="72" name="Google Shape;72;p8"/>
          <p:cNvGrpSpPr/>
          <p:nvPr/>
        </p:nvGrpSpPr>
        <p:grpSpPr>
          <a:xfrm>
            <a:off x="0" y="0"/>
            <a:ext cx="9144170" cy="615571"/>
            <a:chOff x="0" y="0"/>
            <a:chExt cx="9144170" cy="615571"/>
          </a:xfrm>
        </p:grpSpPr>
        <p:sp>
          <p:nvSpPr>
            <p:cNvPr id="73" name="Google Shape;73;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8" y="0"/>
                  </a:lnTo>
                  <a:lnTo>
                    <a:pt x="2198199" y="18"/>
                  </a:lnTo>
                  <a:lnTo>
                    <a:pt x="2198199" y="572020"/>
                  </a:lnTo>
                  <a:lnTo>
                    <a:pt x="2184589" y="592207"/>
                  </a:lnTo>
                  <a:lnTo>
                    <a:pt x="2160159" y="608678"/>
                  </a:lnTo>
                  <a:lnTo>
                    <a:pt x="2130243" y="614718"/>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0" y="18"/>
                  </a:lnTo>
                  <a:lnTo>
                    <a:pt x="2198199" y="18"/>
                  </a:lnTo>
                </a:path>
                <a:path w="2198370" h="615315" extrusionOk="0">
                  <a:moveTo>
                    <a:pt x="2198199" y="572020"/>
                  </a:moveTo>
                  <a:lnTo>
                    <a:pt x="2184589" y="592207"/>
                  </a:lnTo>
                  <a:lnTo>
                    <a:pt x="2160159" y="608678"/>
                  </a:lnTo>
                  <a:lnTo>
                    <a:pt x="2130243" y="614718"/>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0" y="0"/>
              <a:ext cx="9144000" cy="365125"/>
            </a:xfrm>
            <a:custGeom>
              <a:avLst/>
              <a:gdLst/>
              <a:ahLst/>
              <a:cxnLst/>
              <a:rect l="l" t="t" r="r" b="b"/>
              <a:pathLst>
                <a:path w="9144000" h="365125" extrusionOk="0">
                  <a:moveTo>
                    <a:pt x="9107288" y="364775"/>
                  </a:moveTo>
                  <a:lnTo>
                    <a:pt x="43410" y="364775"/>
                  </a:lnTo>
                  <a:lnTo>
                    <a:pt x="34471" y="363890"/>
                  </a:lnTo>
                  <a:lnTo>
                    <a:pt x="1271" y="336618"/>
                  </a:lnTo>
                  <a:lnTo>
                    <a:pt x="0" y="332433"/>
                  </a:lnTo>
                  <a:lnTo>
                    <a:pt x="0" y="0"/>
                  </a:lnTo>
                  <a:lnTo>
                    <a:pt x="9143999" y="0"/>
                  </a:lnTo>
                  <a:lnTo>
                    <a:pt x="9143999" y="344802"/>
                  </a:lnTo>
                  <a:lnTo>
                    <a:pt x="9139540" y="351415"/>
                  </a:lnTo>
                  <a:lnTo>
                    <a:pt x="9125042" y="361190"/>
                  </a:lnTo>
                  <a:lnTo>
                    <a:pt x="9107288" y="364775"/>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0" y="332432"/>
              <a:ext cx="9144000" cy="32384"/>
            </a:xfrm>
            <a:custGeom>
              <a:avLst/>
              <a:gdLst/>
              <a:ahLst/>
              <a:cxnLst/>
              <a:rect l="l" t="t" r="r" b="b"/>
              <a:pathLst>
                <a:path w="9144000" h="32385" extrusionOk="0">
                  <a:moveTo>
                    <a:pt x="9107288" y="32342"/>
                  </a:moveTo>
                  <a:lnTo>
                    <a:pt x="43410" y="32342"/>
                  </a:lnTo>
                  <a:lnTo>
                    <a:pt x="34471" y="31457"/>
                  </a:lnTo>
                  <a:lnTo>
                    <a:pt x="1271" y="4185"/>
                  </a:lnTo>
                  <a:lnTo>
                    <a:pt x="0" y="0"/>
                  </a:lnTo>
                </a:path>
                <a:path w="9144000" h="32385" extrusionOk="0">
                  <a:moveTo>
                    <a:pt x="9143999" y="12369"/>
                  </a:moveTo>
                  <a:lnTo>
                    <a:pt x="9139540" y="18982"/>
                  </a:lnTo>
                  <a:lnTo>
                    <a:pt x="9125042" y="28757"/>
                  </a:lnTo>
                  <a:lnTo>
                    <a:pt x="9107288" y="32342"/>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7" name="Google Shape;77;p8"/>
          <p:cNvSpPr txBox="1"/>
          <p:nvPr/>
        </p:nvSpPr>
        <p:spPr>
          <a:xfrm>
            <a:off x="7206226" y="148669"/>
            <a:ext cx="1685925" cy="419100"/>
          </a:xfrm>
          <a:prstGeom prst="rect">
            <a:avLst/>
          </a:prstGeom>
          <a:noFill/>
          <a:ln>
            <a:noFill/>
          </a:ln>
        </p:spPr>
        <p:txBody>
          <a:bodyPr spcFirstLastPara="1" wrap="square" lIns="0" tIns="12700" rIns="0" bIns="0" anchor="t" anchorCtr="0">
            <a:spAutoFit/>
          </a:bodyPr>
          <a:lstStyle/>
          <a:p>
            <a:pPr marL="635" marR="0" lvl="0" indent="0" algn="ctr" rtl="0">
              <a:lnSpc>
                <a:spcPct val="119285"/>
              </a:lnSpc>
              <a:spcBef>
                <a:spcPts val="0"/>
              </a:spcBef>
              <a:spcAft>
                <a:spcPts val="0"/>
              </a:spcAft>
              <a:buNone/>
            </a:pPr>
            <a:r>
              <a:rPr lang="en-US" sz="1400">
                <a:solidFill>
                  <a:srgbClr val="FFFFFF"/>
                </a:solidFill>
                <a:latin typeface="Georgia"/>
                <a:ea typeface="Georgia"/>
                <a:cs typeface="Georgia"/>
                <a:sym typeface="Georgia"/>
              </a:rPr>
              <a:t>CHRIST</a:t>
            </a:r>
            <a:endParaRPr sz="1400">
              <a:solidFill>
                <a:schemeClr val="dk1"/>
              </a:solidFill>
              <a:latin typeface="Georgia"/>
              <a:ea typeface="Georgia"/>
              <a:cs typeface="Georgia"/>
              <a:sym typeface="Georgia"/>
            </a:endParaRPr>
          </a:p>
          <a:p>
            <a:pPr marL="0" marR="0" lvl="0" indent="0" algn="ctr" rtl="0">
              <a:lnSpc>
                <a:spcPct val="119166"/>
              </a:lnSpc>
              <a:spcBef>
                <a:spcPts val="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cxnSp>
        <p:nvCxnSpPr>
          <p:cNvPr id="3" name="Straight Connector 2">
            <a:extLst>
              <a:ext uri="{FF2B5EF4-FFF2-40B4-BE49-F238E27FC236}">
                <a16:creationId xmlns:a16="http://schemas.microsoft.com/office/drawing/2014/main" id="{56B19D62-1ADF-D8E8-9C88-EBF7231238A9}"/>
              </a:ext>
            </a:extLst>
          </p:cNvPr>
          <p:cNvCxnSpPr/>
          <p:nvPr/>
        </p:nvCxnSpPr>
        <p:spPr>
          <a:xfrm flipV="1">
            <a:off x="0" y="1229033"/>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B1E6ABE-E16E-101C-89E1-2D9E58F8456A}"/>
              </a:ext>
            </a:extLst>
          </p:cNvPr>
          <p:cNvSpPr txBox="1"/>
          <p:nvPr/>
        </p:nvSpPr>
        <p:spPr>
          <a:xfrm>
            <a:off x="501445" y="567769"/>
            <a:ext cx="6452762"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021F2D85-0C87-908F-36C1-809E91D0C788}"/>
              </a:ext>
            </a:extLst>
          </p:cNvPr>
          <p:cNvSpPr txBox="1"/>
          <p:nvPr/>
        </p:nvSpPr>
        <p:spPr>
          <a:xfrm>
            <a:off x="501445" y="1479479"/>
            <a:ext cx="8390706" cy="3554819"/>
          </a:xfrm>
          <a:prstGeom prst="rect">
            <a:avLst/>
          </a:prstGeom>
          <a:noFill/>
        </p:spPr>
        <p:txBody>
          <a:bodyPr wrap="square" rtlCol="0">
            <a:spAutoFit/>
          </a:bodyPr>
          <a:lstStyle/>
          <a:p>
            <a:pPr>
              <a:lnSpc>
                <a:spcPct val="150000"/>
              </a:lnSpc>
            </a:pPr>
            <a:r>
              <a:rPr lang="en-US" sz="2400" dirty="0"/>
              <a:t> The Need for a Collaborative Learning Platform:</a:t>
            </a:r>
          </a:p>
          <a:p>
            <a:pPr marL="457200" indent="-457200">
              <a:lnSpc>
                <a:spcPct val="150000"/>
              </a:lnSpc>
              <a:buAutoNum type="arabicPeriod"/>
            </a:pPr>
            <a:r>
              <a:rPr lang="en-US" sz="2000" dirty="0">
                <a:latin typeface="Roboto" panose="02000000000000000000" pitchFamily="2" charset="0"/>
              </a:rPr>
              <a:t>Breaking Classroom Barriers</a:t>
            </a:r>
          </a:p>
          <a:p>
            <a:pPr marL="342900" indent="-342900">
              <a:lnSpc>
                <a:spcPct val="150000"/>
              </a:lnSpc>
              <a:buAutoNum type="arabicPeriod"/>
            </a:pPr>
            <a:r>
              <a:rPr lang="en-IN" sz="1800" dirty="0">
                <a:latin typeface="Roboto" panose="02000000000000000000" pitchFamily="2" charset="0"/>
              </a:rPr>
              <a:t>Enhancing Teacher-Student Engagement</a:t>
            </a:r>
          </a:p>
          <a:p>
            <a:pPr marL="342900" indent="-342900">
              <a:lnSpc>
                <a:spcPct val="150000"/>
              </a:lnSpc>
              <a:buAutoNum type="arabicPeriod"/>
            </a:pPr>
            <a:r>
              <a:rPr lang="en-IN" sz="1800" dirty="0">
                <a:latin typeface="Roboto" panose="02000000000000000000" pitchFamily="2" charset="0"/>
              </a:rPr>
              <a:t>Facilitating Knowledge Sharing</a:t>
            </a:r>
          </a:p>
          <a:p>
            <a:pPr marL="342900" indent="-342900">
              <a:lnSpc>
                <a:spcPct val="150000"/>
              </a:lnSpc>
              <a:buAutoNum type="arabicPeriod"/>
            </a:pPr>
            <a:r>
              <a:rPr lang="en-US" sz="1800" dirty="0">
                <a:latin typeface="Roboto" panose="02000000000000000000" pitchFamily="2" charset="0"/>
              </a:rPr>
              <a:t>Adapting to Diverse Learning Styles</a:t>
            </a:r>
          </a:p>
          <a:p>
            <a:pPr marL="342900" indent="-342900">
              <a:lnSpc>
                <a:spcPct val="150000"/>
              </a:lnSpc>
              <a:buAutoNum type="arabicPeriod"/>
            </a:pPr>
            <a:r>
              <a:rPr lang="en-US" sz="1800" dirty="0">
                <a:latin typeface="Roboto" panose="02000000000000000000" pitchFamily="2" charset="0"/>
              </a:rPr>
              <a:t>Preparing for the Digital Age</a:t>
            </a:r>
          </a:p>
          <a:p>
            <a:pPr marL="342900" indent="-342900">
              <a:lnSpc>
                <a:spcPct val="150000"/>
              </a:lnSpc>
              <a:buAutoNum type="arabicPeriod"/>
            </a:pPr>
            <a:r>
              <a:rPr lang="en-US" sz="1800" dirty="0">
                <a:latin typeface="Roboto" panose="02000000000000000000" pitchFamily="2" charset="0"/>
              </a:rPr>
              <a:t>Meeting the Challenges of Remote Learning</a:t>
            </a:r>
          </a:p>
          <a:p>
            <a:pPr marL="342900" indent="-342900">
              <a:lnSpc>
                <a:spcPct val="150000"/>
              </a:lnSpc>
              <a:buAutoNum type="arabicPeriod"/>
            </a:pPr>
            <a:r>
              <a:rPr lang="en-US" sz="1800" dirty="0">
                <a:latin typeface="Roboto" panose="02000000000000000000" pitchFamily="2" charset="0"/>
              </a:rPr>
              <a:t>Supporting Educators in Modern Pedagogy</a:t>
            </a:r>
            <a:endParaRPr lang="en-IN" sz="1800" dirty="0">
              <a:latin typeface="Roboto" panose="02000000000000000000" pitchFamily="2" charset="0"/>
            </a:endParaRPr>
          </a:p>
        </p:txBody>
      </p:sp>
    </p:spTree>
    <p:extLst>
      <p:ext uri="{BB962C8B-B14F-4D97-AF65-F5344CB8AC3E}">
        <p14:creationId xmlns:p14="http://schemas.microsoft.com/office/powerpoint/2010/main" val="462653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68" name="Google Shape;68;p8"/>
          <p:cNvGrpSpPr/>
          <p:nvPr/>
        </p:nvGrpSpPr>
        <p:grpSpPr>
          <a:xfrm>
            <a:off x="0" y="6347774"/>
            <a:ext cx="9144000" cy="510540"/>
            <a:chOff x="0" y="6347774"/>
            <a:chExt cx="9144000" cy="510540"/>
          </a:xfrm>
        </p:grpSpPr>
        <p:sp>
          <p:nvSpPr>
            <p:cNvPr id="69" name="Google Shape;69;p8"/>
            <p:cNvSpPr/>
            <p:nvPr/>
          </p:nvSpPr>
          <p:spPr>
            <a:xfrm>
              <a:off x="0" y="6347774"/>
              <a:ext cx="9144000" cy="510540"/>
            </a:xfrm>
            <a:custGeom>
              <a:avLst/>
              <a:gdLst/>
              <a:ahLst/>
              <a:cxnLst/>
              <a:rect l="l" t="t" r="r" b="b"/>
              <a:pathLst>
                <a:path w="9144000" h="510540" extrusionOk="0">
                  <a:moveTo>
                    <a:pt x="9143999" y="510224"/>
                  </a:moveTo>
                  <a:lnTo>
                    <a:pt x="0" y="510224"/>
                  </a:lnTo>
                  <a:lnTo>
                    <a:pt x="0" y="30052"/>
                  </a:lnTo>
                  <a:lnTo>
                    <a:pt x="7662" y="18687"/>
                  </a:lnTo>
                  <a:lnTo>
                    <a:pt x="27942" y="5013"/>
                  </a:lnTo>
                  <a:lnTo>
                    <a:pt x="52777" y="0"/>
                  </a:lnTo>
                  <a:lnTo>
                    <a:pt x="9080271" y="0"/>
                  </a:lnTo>
                  <a:lnTo>
                    <a:pt x="9125387" y="18687"/>
                  </a:lnTo>
                  <a:lnTo>
                    <a:pt x="9143999" y="63044"/>
                  </a:lnTo>
                  <a:lnTo>
                    <a:pt x="9143999" y="510224"/>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8"/>
            <p:cNvSpPr/>
            <p:nvPr/>
          </p:nvSpPr>
          <p:spPr>
            <a:xfrm>
              <a:off x="0" y="6347774"/>
              <a:ext cx="9144000" cy="63500"/>
            </a:xfrm>
            <a:custGeom>
              <a:avLst/>
              <a:gdLst/>
              <a:ahLst/>
              <a:cxnLst/>
              <a:rect l="l" t="t" r="r" b="b"/>
              <a:pathLst>
                <a:path w="9144000" h="63500" extrusionOk="0">
                  <a:moveTo>
                    <a:pt x="52777" y="0"/>
                  </a:moveTo>
                  <a:lnTo>
                    <a:pt x="9080271" y="0"/>
                  </a:lnTo>
                  <a:lnTo>
                    <a:pt x="9092777" y="1237"/>
                  </a:lnTo>
                  <a:lnTo>
                    <a:pt x="9133355" y="28405"/>
                  </a:lnTo>
                  <a:lnTo>
                    <a:pt x="9142837" y="51297"/>
                  </a:lnTo>
                  <a:lnTo>
                    <a:pt x="9143999" y="63044"/>
                  </a:lnTo>
                </a:path>
                <a:path w="9144000" h="63500" extrusionOk="0">
                  <a:moveTo>
                    <a:pt x="0" y="30052"/>
                  </a:moveTo>
                  <a:lnTo>
                    <a:pt x="7662" y="18687"/>
                  </a:lnTo>
                  <a:lnTo>
                    <a:pt x="27942" y="5013"/>
                  </a:lnTo>
                  <a:lnTo>
                    <a:pt x="52777" y="0"/>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1" name="Google Shape;71;p8"/>
          <p:cNvSpPr txBox="1"/>
          <p:nvPr/>
        </p:nvSpPr>
        <p:spPr>
          <a:xfrm>
            <a:off x="3669711" y="6451453"/>
            <a:ext cx="180340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rgbClr val="FFFFFF"/>
                </a:solidFill>
                <a:latin typeface="Georgia"/>
                <a:ea typeface="Georgia"/>
                <a:cs typeface="Georgia"/>
                <a:sym typeface="Georgia"/>
              </a:rPr>
              <a:t>Excellence and Service</a:t>
            </a:r>
            <a:endParaRPr sz="1400">
              <a:solidFill>
                <a:schemeClr val="dk1"/>
              </a:solidFill>
              <a:latin typeface="Georgia"/>
              <a:ea typeface="Georgia"/>
              <a:cs typeface="Georgia"/>
              <a:sym typeface="Georgia"/>
            </a:endParaRPr>
          </a:p>
        </p:txBody>
      </p:sp>
      <p:grpSp>
        <p:nvGrpSpPr>
          <p:cNvPr id="72" name="Google Shape;72;p8"/>
          <p:cNvGrpSpPr/>
          <p:nvPr/>
        </p:nvGrpSpPr>
        <p:grpSpPr>
          <a:xfrm>
            <a:off x="0" y="0"/>
            <a:ext cx="9144170" cy="615571"/>
            <a:chOff x="0" y="0"/>
            <a:chExt cx="9144170" cy="615571"/>
          </a:xfrm>
        </p:grpSpPr>
        <p:sp>
          <p:nvSpPr>
            <p:cNvPr id="73" name="Google Shape;73;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8" y="0"/>
                  </a:lnTo>
                  <a:lnTo>
                    <a:pt x="2198199" y="18"/>
                  </a:lnTo>
                  <a:lnTo>
                    <a:pt x="2198199" y="572020"/>
                  </a:lnTo>
                  <a:lnTo>
                    <a:pt x="2184589" y="592207"/>
                  </a:lnTo>
                  <a:lnTo>
                    <a:pt x="2160159" y="608678"/>
                  </a:lnTo>
                  <a:lnTo>
                    <a:pt x="2130243" y="614718"/>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0" y="18"/>
                  </a:lnTo>
                  <a:lnTo>
                    <a:pt x="2198199" y="18"/>
                  </a:lnTo>
                </a:path>
                <a:path w="2198370" h="615315" extrusionOk="0">
                  <a:moveTo>
                    <a:pt x="2198199" y="572020"/>
                  </a:moveTo>
                  <a:lnTo>
                    <a:pt x="2184589" y="592207"/>
                  </a:lnTo>
                  <a:lnTo>
                    <a:pt x="2160159" y="608678"/>
                  </a:lnTo>
                  <a:lnTo>
                    <a:pt x="2130243" y="614718"/>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0" y="0"/>
              <a:ext cx="9144000" cy="365125"/>
            </a:xfrm>
            <a:custGeom>
              <a:avLst/>
              <a:gdLst/>
              <a:ahLst/>
              <a:cxnLst/>
              <a:rect l="l" t="t" r="r" b="b"/>
              <a:pathLst>
                <a:path w="9144000" h="365125" extrusionOk="0">
                  <a:moveTo>
                    <a:pt x="9107288" y="364775"/>
                  </a:moveTo>
                  <a:lnTo>
                    <a:pt x="43410" y="364775"/>
                  </a:lnTo>
                  <a:lnTo>
                    <a:pt x="34471" y="363890"/>
                  </a:lnTo>
                  <a:lnTo>
                    <a:pt x="1271" y="336618"/>
                  </a:lnTo>
                  <a:lnTo>
                    <a:pt x="0" y="332433"/>
                  </a:lnTo>
                  <a:lnTo>
                    <a:pt x="0" y="0"/>
                  </a:lnTo>
                  <a:lnTo>
                    <a:pt x="9143999" y="0"/>
                  </a:lnTo>
                  <a:lnTo>
                    <a:pt x="9143999" y="344802"/>
                  </a:lnTo>
                  <a:lnTo>
                    <a:pt x="9139540" y="351415"/>
                  </a:lnTo>
                  <a:lnTo>
                    <a:pt x="9125042" y="361190"/>
                  </a:lnTo>
                  <a:lnTo>
                    <a:pt x="9107288" y="364775"/>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0" y="332432"/>
              <a:ext cx="9144000" cy="32384"/>
            </a:xfrm>
            <a:custGeom>
              <a:avLst/>
              <a:gdLst/>
              <a:ahLst/>
              <a:cxnLst/>
              <a:rect l="l" t="t" r="r" b="b"/>
              <a:pathLst>
                <a:path w="9144000" h="32385" extrusionOk="0">
                  <a:moveTo>
                    <a:pt x="9107288" y="32342"/>
                  </a:moveTo>
                  <a:lnTo>
                    <a:pt x="43410" y="32342"/>
                  </a:lnTo>
                  <a:lnTo>
                    <a:pt x="34471" y="31457"/>
                  </a:lnTo>
                  <a:lnTo>
                    <a:pt x="1271" y="4185"/>
                  </a:lnTo>
                  <a:lnTo>
                    <a:pt x="0" y="0"/>
                  </a:lnTo>
                </a:path>
                <a:path w="9144000" h="32385" extrusionOk="0">
                  <a:moveTo>
                    <a:pt x="9143999" y="12369"/>
                  </a:moveTo>
                  <a:lnTo>
                    <a:pt x="9139540" y="18982"/>
                  </a:lnTo>
                  <a:lnTo>
                    <a:pt x="9125042" y="28757"/>
                  </a:lnTo>
                  <a:lnTo>
                    <a:pt x="9107288" y="32342"/>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7" name="Google Shape;77;p8"/>
          <p:cNvSpPr txBox="1"/>
          <p:nvPr/>
        </p:nvSpPr>
        <p:spPr>
          <a:xfrm>
            <a:off x="7206226" y="148669"/>
            <a:ext cx="1685925" cy="419100"/>
          </a:xfrm>
          <a:prstGeom prst="rect">
            <a:avLst/>
          </a:prstGeom>
          <a:noFill/>
          <a:ln>
            <a:noFill/>
          </a:ln>
        </p:spPr>
        <p:txBody>
          <a:bodyPr spcFirstLastPara="1" wrap="square" lIns="0" tIns="12700" rIns="0" bIns="0" anchor="t" anchorCtr="0">
            <a:spAutoFit/>
          </a:bodyPr>
          <a:lstStyle/>
          <a:p>
            <a:pPr marL="635" marR="0" lvl="0" indent="0" algn="ctr" rtl="0">
              <a:lnSpc>
                <a:spcPct val="119285"/>
              </a:lnSpc>
              <a:spcBef>
                <a:spcPts val="0"/>
              </a:spcBef>
              <a:spcAft>
                <a:spcPts val="0"/>
              </a:spcAft>
              <a:buNone/>
            </a:pPr>
            <a:r>
              <a:rPr lang="en-US" sz="1400">
                <a:solidFill>
                  <a:srgbClr val="FFFFFF"/>
                </a:solidFill>
                <a:latin typeface="Georgia"/>
                <a:ea typeface="Georgia"/>
                <a:cs typeface="Georgia"/>
                <a:sym typeface="Georgia"/>
              </a:rPr>
              <a:t>CHRIST</a:t>
            </a:r>
            <a:endParaRPr sz="1400">
              <a:solidFill>
                <a:schemeClr val="dk1"/>
              </a:solidFill>
              <a:latin typeface="Georgia"/>
              <a:ea typeface="Georgia"/>
              <a:cs typeface="Georgia"/>
              <a:sym typeface="Georgia"/>
            </a:endParaRPr>
          </a:p>
          <a:p>
            <a:pPr marL="0" marR="0" lvl="0" indent="0" algn="ctr" rtl="0">
              <a:lnSpc>
                <a:spcPct val="119166"/>
              </a:lnSpc>
              <a:spcBef>
                <a:spcPts val="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cxnSp>
        <p:nvCxnSpPr>
          <p:cNvPr id="3" name="Straight Connector 2">
            <a:extLst>
              <a:ext uri="{FF2B5EF4-FFF2-40B4-BE49-F238E27FC236}">
                <a16:creationId xmlns:a16="http://schemas.microsoft.com/office/drawing/2014/main" id="{56B19D62-1ADF-D8E8-9C88-EBF7231238A9}"/>
              </a:ext>
            </a:extLst>
          </p:cNvPr>
          <p:cNvCxnSpPr/>
          <p:nvPr/>
        </p:nvCxnSpPr>
        <p:spPr>
          <a:xfrm flipV="1">
            <a:off x="0" y="1229033"/>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B1E6ABE-E16E-101C-89E1-2D9E58F8456A}"/>
              </a:ext>
            </a:extLst>
          </p:cNvPr>
          <p:cNvSpPr txBox="1"/>
          <p:nvPr/>
        </p:nvSpPr>
        <p:spPr>
          <a:xfrm>
            <a:off x="501445" y="567769"/>
            <a:ext cx="6452762"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021F2D85-0C87-908F-36C1-809E91D0C788}"/>
              </a:ext>
            </a:extLst>
          </p:cNvPr>
          <p:cNvSpPr txBox="1"/>
          <p:nvPr/>
        </p:nvSpPr>
        <p:spPr>
          <a:xfrm>
            <a:off x="501445" y="1479479"/>
            <a:ext cx="8390706" cy="4057521"/>
          </a:xfrm>
          <a:prstGeom prst="rect">
            <a:avLst/>
          </a:prstGeom>
          <a:noFill/>
        </p:spPr>
        <p:txBody>
          <a:bodyPr wrap="square" rtlCol="0">
            <a:spAutoFit/>
          </a:bodyPr>
          <a:lstStyle/>
          <a:p>
            <a:pPr>
              <a:lnSpc>
                <a:spcPct val="150000"/>
              </a:lnSpc>
            </a:pPr>
            <a:r>
              <a:rPr lang="en-US" sz="2400" dirty="0"/>
              <a:t> Introducing </a:t>
            </a:r>
            <a:r>
              <a:rPr lang="en-US" sz="2400" dirty="0" err="1"/>
              <a:t>EduLink</a:t>
            </a:r>
            <a:r>
              <a:rPr lang="en-US" sz="2400" dirty="0"/>
              <a:t> as the Solution:</a:t>
            </a:r>
          </a:p>
          <a:p>
            <a:pPr>
              <a:lnSpc>
                <a:spcPct val="150000"/>
              </a:lnSpc>
            </a:pPr>
            <a:r>
              <a:rPr lang="en-US" sz="2400" dirty="0"/>
              <a:t>	</a:t>
            </a:r>
            <a:r>
              <a:rPr lang="en-US" sz="1800" dirty="0"/>
              <a:t>In response to the evolving needs of the education landscape, </a:t>
            </a:r>
            <a:r>
              <a:rPr lang="en-US" sz="1800" dirty="0" err="1"/>
              <a:t>EduLink</a:t>
            </a:r>
            <a:r>
              <a:rPr lang="en-US" sz="1800" dirty="0"/>
              <a:t> emerges as a transformative solution designed to revolutionize the way we approach learning and collaboration.</a:t>
            </a:r>
          </a:p>
          <a:p>
            <a:pPr marL="342900" indent="-342900">
              <a:lnSpc>
                <a:spcPct val="150000"/>
              </a:lnSpc>
              <a:buAutoNum type="arabicPeriod"/>
            </a:pPr>
            <a:r>
              <a:rPr lang="en-US" sz="1800" dirty="0"/>
              <a:t>Empowering Collaboration</a:t>
            </a:r>
          </a:p>
          <a:p>
            <a:pPr marL="457200" indent="-457200">
              <a:lnSpc>
                <a:spcPct val="150000"/>
              </a:lnSpc>
              <a:buAutoNum type="arabicPeriod"/>
            </a:pPr>
            <a:r>
              <a:rPr lang="en-US" sz="1800" dirty="0"/>
              <a:t>Seamless Knowledge Sharing</a:t>
            </a:r>
          </a:p>
          <a:p>
            <a:pPr marL="457200" indent="-457200">
              <a:lnSpc>
                <a:spcPct val="150000"/>
              </a:lnSpc>
              <a:buAutoNum type="arabicPeriod"/>
            </a:pPr>
            <a:r>
              <a:rPr lang="en-US" sz="1800" dirty="0"/>
              <a:t>Interactive Learning Opportunities</a:t>
            </a:r>
          </a:p>
          <a:p>
            <a:pPr marL="457200" indent="-457200">
              <a:lnSpc>
                <a:spcPct val="150000"/>
              </a:lnSpc>
              <a:buAutoNum type="arabicPeriod"/>
            </a:pPr>
            <a:r>
              <a:rPr lang="en-US" sz="1800" dirty="0"/>
              <a:t>Adaptive to Diverse Learning Styles</a:t>
            </a:r>
          </a:p>
          <a:p>
            <a:pPr marL="457200" indent="-457200">
              <a:lnSpc>
                <a:spcPct val="150000"/>
              </a:lnSpc>
              <a:buAutoNum type="arabicPeriod"/>
            </a:pPr>
            <a:r>
              <a:rPr lang="en-US" sz="1800" dirty="0"/>
              <a:t>Future-Ready Education</a:t>
            </a:r>
          </a:p>
        </p:txBody>
      </p:sp>
    </p:spTree>
    <p:extLst>
      <p:ext uri="{BB962C8B-B14F-4D97-AF65-F5344CB8AC3E}">
        <p14:creationId xmlns:p14="http://schemas.microsoft.com/office/powerpoint/2010/main" val="1615628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68" name="Google Shape;68;p8"/>
          <p:cNvGrpSpPr/>
          <p:nvPr/>
        </p:nvGrpSpPr>
        <p:grpSpPr>
          <a:xfrm>
            <a:off x="0" y="6347774"/>
            <a:ext cx="9144000" cy="510540"/>
            <a:chOff x="0" y="6347774"/>
            <a:chExt cx="9144000" cy="510540"/>
          </a:xfrm>
        </p:grpSpPr>
        <p:sp>
          <p:nvSpPr>
            <p:cNvPr id="69" name="Google Shape;69;p8"/>
            <p:cNvSpPr/>
            <p:nvPr/>
          </p:nvSpPr>
          <p:spPr>
            <a:xfrm>
              <a:off x="0" y="6347774"/>
              <a:ext cx="9144000" cy="510540"/>
            </a:xfrm>
            <a:custGeom>
              <a:avLst/>
              <a:gdLst/>
              <a:ahLst/>
              <a:cxnLst/>
              <a:rect l="l" t="t" r="r" b="b"/>
              <a:pathLst>
                <a:path w="9144000" h="510540" extrusionOk="0">
                  <a:moveTo>
                    <a:pt x="9143999" y="510224"/>
                  </a:moveTo>
                  <a:lnTo>
                    <a:pt x="0" y="510224"/>
                  </a:lnTo>
                  <a:lnTo>
                    <a:pt x="0" y="30052"/>
                  </a:lnTo>
                  <a:lnTo>
                    <a:pt x="7662" y="18687"/>
                  </a:lnTo>
                  <a:lnTo>
                    <a:pt x="27942" y="5013"/>
                  </a:lnTo>
                  <a:lnTo>
                    <a:pt x="52777" y="0"/>
                  </a:lnTo>
                  <a:lnTo>
                    <a:pt x="9080271" y="0"/>
                  </a:lnTo>
                  <a:lnTo>
                    <a:pt x="9125387" y="18687"/>
                  </a:lnTo>
                  <a:lnTo>
                    <a:pt x="9143999" y="63044"/>
                  </a:lnTo>
                  <a:lnTo>
                    <a:pt x="9143999" y="510224"/>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8"/>
            <p:cNvSpPr/>
            <p:nvPr/>
          </p:nvSpPr>
          <p:spPr>
            <a:xfrm>
              <a:off x="0" y="6347774"/>
              <a:ext cx="9144000" cy="63500"/>
            </a:xfrm>
            <a:custGeom>
              <a:avLst/>
              <a:gdLst/>
              <a:ahLst/>
              <a:cxnLst/>
              <a:rect l="l" t="t" r="r" b="b"/>
              <a:pathLst>
                <a:path w="9144000" h="63500" extrusionOk="0">
                  <a:moveTo>
                    <a:pt x="52777" y="0"/>
                  </a:moveTo>
                  <a:lnTo>
                    <a:pt x="9080271" y="0"/>
                  </a:lnTo>
                  <a:lnTo>
                    <a:pt x="9092777" y="1237"/>
                  </a:lnTo>
                  <a:lnTo>
                    <a:pt x="9133355" y="28405"/>
                  </a:lnTo>
                  <a:lnTo>
                    <a:pt x="9142837" y="51297"/>
                  </a:lnTo>
                  <a:lnTo>
                    <a:pt x="9143999" y="63044"/>
                  </a:lnTo>
                </a:path>
                <a:path w="9144000" h="63500" extrusionOk="0">
                  <a:moveTo>
                    <a:pt x="0" y="30052"/>
                  </a:moveTo>
                  <a:lnTo>
                    <a:pt x="7662" y="18687"/>
                  </a:lnTo>
                  <a:lnTo>
                    <a:pt x="27942" y="5013"/>
                  </a:lnTo>
                  <a:lnTo>
                    <a:pt x="52777" y="0"/>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1" name="Google Shape;71;p8"/>
          <p:cNvSpPr txBox="1"/>
          <p:nvPr/>
        </p:nvSpPr>
        <p:spPr>
          <a:xfrm>
            <a:off x="3669711" y="6451453"/>
            <a:ext cx="180340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rgbClr val="FFFFFF"/>
                </a:solidFill>
                <a:latin typeface="Georgia"/>
                <a:ea typeface="Georgia"/>
                <a:cs typeface="Georgia"/>
                <a:sym typeface="Georgia"/>
              </a:rPr>
              <a:t>Excellence and Service</a:t>
            </a:r>
            <a:endParaRPr sz="1400">
              <a:solidFill>
                <a:schemeClr val="dk1"/>
              </a:solidFill>
              <a:latin typeface="Georgia"/>
              <a:ea typeface="Georgia"/>
              <a:cs typeface="Georgia"/>
              <a:sym typeface="Georgia"/>
            </a:endParaRPr>
          </a:p>
        </p:txBody>
      </p:sp>
      <p:grpSp>
        <p:nvGrpSpPr>
          <p:cNvPr id="72" name="Google Shape;72;p8"/>
          <p:cNvGrpSpPr/>
          <p:nvPr/>
        </p:nvGrpSpPr>
        <p:grpSpPr>
          <a:xfrm>
            <a:off x="0" y="0"/>
            <a:ext cx="9144170" cy="615571"/>
            <a:chOff x="0" y="0"/>
            <a:chExt cx="9144170" cy="615571"/>
          </a:xfrm>
        </p:grpSpPr>
        <p:sp>
          <p:nvSpPr>
            <p:cNvPr id="73" name="Google Shape;73;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8" y="0"/>
                  </a:lnTo>
                  <a:lnTo>
                    <a:pt x="2198199" y="18"/>
                  </a:lnTo>
                  <a:lnTo>
                    <a:pt x="2198199" y="572020"/>
                  </a:lnTo>
                  <a:lnTo>
                    <a:pt x="2184589" y="592207"/>
                  </a:lnTo>
                  <a:lnTo>
                    <a:pt x="2160159" y="608678"/>
                  </a:lnTo>
                  <a:lnTo>
                    <a:pt x="2130243" y="614718"/>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0" y="18"/>
                  </a:lnTo>
                  <a:lnTo>
                    <a:pt x="2198199" y="18"/>
                  </a:lnTo>
                </a:path>
                <a:path w="2198370" h="615315" extrusionOk="0">
                  <a:moveTo>
                    <a:pt x="2198199" y="572020"/>
                  </a:moveTo>
                  <a:lnTo>
                    <a:pt x="2184589" y="592207"/>
                  </a:lnTo>
                  <a:lnTo>
                    <a:pt x="2160159" y="608678"/>
                  </a:lnTo>
                  <a:lnTo>
                    <a:pt x="2130243" y="614718"/>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0" y="0"/>
              <a:ext cx="9144000" cy="365125"/>
            </a:xfrm>
            <a:custGeom>
              <a:avLst/>
              <a:gdLst/>
              <a:ahLst/>
              <a:cxnLst/>
              <a:rect l="l" t="t" r="r" b="b"/>
              <a:pathLst>
                <a:path w="9144000" h="365125" extrusionOk="0">
                  <a:moveTo>
                    <a:pt x="9107288" y="364775"/>
                  </a:moveTo>
                  <a:lnTo>
                    <a:pt x="43410" y="364775"/>
                  </a:lnTo>
                  <a:lnTo>
                    <a:pt x="34471" y="363890"/>
                  </a:lnTo>
                  <a:lnTo>
                    <a:pt x="1271" y="336618"/>
                  </a:lnTo>
                  <a:lnTo>
                    <a:pt x="0" y="332433"/>
                  </a:lnTo>
                  <a:lnTo>
                    <a:pt x="0" y="0"/>
                  </a:lnTo>
                  <a:lnTo>
                    <a:pt x="9143999" y="0"/>
                  </a:lnTo>
                  <a:lnTo>
                    <a:pt x="9143999" y="344802"/>
                  </a:lnTo>
                  <a:lnTo>
                    <a:pt x="9139540" y="351415"/>
                  </a:lnTo>
                  <a:lnTo>
                    <a:pt x="9125042" y="361190"/>
                  </a:lnTo>
                  <a:lnTo>
                    <a:pt x="9107288" y="364775"/>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0" y="332432"/>
              <a:ext cx="9144000" cy="32384"/>
            </a:xfrm>
            <a:custGeom>
              <a:avLst/>
              <a:gdLst/>
              <a:ahLst/>
              <a:cxnLst/>
              <a:rect l="l" t="t" r="r" b="b"/>
              <a:pathLst>
                <a:path w="9144000" h="32385" extrusionOk="0">
                  <a:moveTo>
                    <a:pt x="9107288" y="32342"/>
                  </a:moveTo>
                  <a:lnTo>
                    <a:pt x="43410" y="32342"/>
                  </a:lnTo>
                  <a:lnTo>
                    <a:pt x="34471" y="31457"/>
                  </a:lnTo>
                  <a:lnTo>
                    <a:pt x="1271" y="4185"/>
                  </a:lnTo>
                  <a:lnTo>
                    <a:pt x="0" y="0"/>
                  </a:lnTo>
                </a:path>
                <a:path w="9144000" h="32385" extrusionOk="0">
                  <a:moveTo>
                    <a:pt x="9143999" y="12369"/>
                  </a:moveTo>
                  <a:lnTo>
                    <a:pt x="9139540" y="18982"/>
                  </a:lnTo>
                  <a:lnTo>
                    <a:pt x="9125042" y="28757"/>
                  </a:lnTo>
                  <a:lnTo>
                    <a:pt x="9107288" y="32342"/>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7" name="Google Shape;77;p8"/>
          <p:cNvSpPr txBox="1"/>
          <p:nvPr/>
        </p:nvSpPr>
        <p:spPr>
          <a:xfrm>
            <a:off x="7206226" y="148669"/>
            <a:ext cx="1685925" cy="419100"/>
          </a:xfrm>
          <a:prstGeom prst="rect">
            <a:avLst/>
          </a:prstGeom>
          <a:noFill/>
          <a:ln>
            <a:noFill/>
          </a:ln>
        </p:spPr>
        <p:txBody>
          <a:bodyPr spcFirstLastPara="1" wrap="square" lIns="0" tIns="12700" rIns="0" bIns="0" anchor="t" anchorCtr="0">
            <a:spAutoFit/>
          </a:bodyPr>
          <a:lstStyle/>
          <a:p>
            <a:pPr marL="635" marR="0" lvl="0" indent="0" algn="ctr" rtl="0">
              <a:lnSpc>
                <a:spcPct val="119285"/>
              </a:lnSpc>
              <a:spcBef>
                <a:spcPts val="0"/>
              </a:spcBef>
              <a:spcAft>
                <a:spcPts val="0"/>
              </a:spcAft>
              <a:buNone/>
            </a:pPr>
            <a:r>
              <a:rPr lang="en-US" sz="1400">
                <a:solidFill>
                  <a:srgbClr val="FFFFFF"/>
                </a:solidFill>
                <a:latin typeface="Georgia"/>
                <a:ea typeface="Georgia"/>
                <a:cs typeface="Georgia"/>
                <a:sym typeface="Georgia"/>
              </a:rPr>
              <a:t>CHRIST</a:t>
            </a:r>
            <a:endParaRPr sz="1400">
              <a:solidFill>
                <a:schemeClr val="dk1"/>
              </a:solidFill>
              <a:latin typeface="Georgia"/>
              <a:ea typeface="Georgia"/>
              <a:cs typeface="Georgia"/>
              <a:sym typeface="Georgia"/>
            </a:endParaRPr>
          </a:p>
          <a:p>
            <a:pPr marL="0" marR="0" lvl="0" indent="0" algn="ctr" rtl="0">
              <a:lnSpc>
                <a:spcPct val="119166"/>
              </a:lnSpc>
              <a:spcBef>
                <a:spcPts val="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cxnSp>
        <p:nvCxnSpPr>
          <p:cNvPr id="3" name="Straight Connector 2">
            <a:extLst>
              <a:ext uri="{FF2B5EF4-FFF2-40B4-BE49-F238E27FC236}">
                <a16:creationId xmlns:a16="http://schemas.microsoft.com/office/drawing/2014/main" id="{56B19D62-1ADF-D8E8-9C88-EBF7231238A9}"/>
              </a:ext>
            </a:extLst>
          </p:cNvPr>
          <p:cNvCxnSpPr/>
          <p:nvPr/>
        </p:nvCxnSpPr>
        <p:spPr>
          <a:xfrm flipV="1">
            <a:off x="0" y="1229033"/>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B1E6ABE-E16E-101C-89E1-2D9E58F8456A}"/>
              </a:ext>
            </a:extLst>
          </p:cNvPr>
          <p:cNvSpPr txBox="1"/>
          <p:nvPr/>
        </p:nvSpPr>
        <p:spPr>
          <a:xfrm>
            <a:off x="501445" y="567769"/>
            <a:ext cx="6452762"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Existing work</a:t>
            </a:r>
          </a:p>
        </p:txBody>
      </p:sp>
      <p:sp>
        <p:nvSpPr>
          <p:cNvPr id="5" name="TextBox 4">
            <a:extLst>
              <a:ext uri="{FF2B5EF4-FFF2-40B4-BE49-F238E27FC236}">
                <a16:creationId xmlns:a16="http://schemas.microsoft.com/office/drawing/2014/main" id="{021F2D85-0C87-908F-36C1-809E91D0C788}"/>
              </a:ext>
            </a:extLst>
          </p:cNvPr>
          <p:cNvSpPr txBox="1"/>
          <p:nvPr/>
        </p:nvSpPr>
        <p:spPr>
          <a:xfrm>
            <a:off x="501445" y="1479479"/>
            <a:ext cx="8390706" cy="2989986"/>
          </a:xfrm>
          <a:prstGeom prst="rect">
            <a:avLst/>
          </a:prstGeom>
          <a:noFill/>
        </p:spPr>
        <p:txBody>
          <a:bodyPr wrap="square" rtlCol="0">
            <a:spAutoFit/>
          </a:bodyPr>
          <a:lstStyle/>
          <a:p>
            <a:pPr>
              <a:lnSpc>
                <a:spcPct val="150000"/>
              </a:lnSpc>
            </a:pPr>
            <a:r>
              <a:rPr lang="en-US" sz="2400" dirty="0"/>
              <a:t>Limitations of Traditional Learning Management Systems:	</a:t>
            </a:r>
            <a:r>
              <a:rPr lang="en-US" sz="2000" dirty="0"/>
              <a:t>Traditional learning management systems often struggle to keep pace with the evolving needs of the education landscape. Their rigid structures and limited flexibility can hinder dynamic collaboration and interactive learning experiences, leading to a disconnect between educators and students.</a:t>
            </a:r>
            <a:endParaRPr lang="en-US" sz="1800" dirty="0"/>
          </a:p>
        </p:txBody>
      </p:sp>
    </p:spTree>
    <p:extLst>
      <p:ext uri="{BB962C8B-B14F-4D97-AF65-F5344CB8AC3E}">
        <p14:creationId xmlns:p14="http://schemas.microsoft.com/office/powerpoint/2010/main" val="405227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68" name="Google Shape;68;p8"/>
          <p:cNvGrpSpPr/>
          <p:nvPr/>
        </p:nvGrpSpPr>
        <p:grpSpPr>
          <a:xfrm>
            <a:off x="0" y="6347774"/>
            <a:ext cx="9144000" cy="510540"/>
            <a:chOff x="0" y="6347774"/>
            <a:chExt cx="9144000" cy="510540"/>
          </a:xfrm>
        </p:grpSpPr>
        <p:sp>
          <p:nvSpPr>
            <p:cNvPr id="69" name="Google Shape;69;p8"/>
            <p:cNvSpPr/>
            <p:nvPr/>
          </p:nvSpPr>
          <p:spPr>
            <a:xfrm>
              <a:off x="0" y="6347774"/>
              <a:ext cx="9144000" cy="510540"/>
            </a:xfrm>
            <a:custGeom>
              <a:avLst/>
              <a:gdLst/>
              <a:ahLst/>
              <a:cxnLst/>
              <a:rect l="l" t="t" r="r" b="b"/>
              <a:pathLst>
                <a:path w="9144000" h="510540" extrusionOk="0">
                  <a:moveTo>
                    <a:pt x="9143999" y="510224"/>
                  </a:moveTo>
                  <a:lnTo>
                    <a:pt x="0" y="510224"/>
                  </a:lnTo>
                  <a:lnTo>
                    <a:pt x="0" y="30052"/>
                  </a:lnTo>
                  <a:lnTo>
                    <a:pt x="7662" y="18687"/>
                  </a:lnTo>
                  <a:lnTo>
                    <a:pt x="27942" y="5013"/>
                  </a:lnTo>
                  <a:lnTo>
                    <a:pt x="52777" y="0"/>
                  </a:lnTo>
                  <a:lnTo>
                    <a:pt x="9080271" y="0"/>
                  </a:lnTo>
                  <a:lnTo>
                    <a:pt x="9125387" y="18687"/>
                  </a:lnTo>
                  <a:lnTo>
                    <a:pt x="9143999" y="63044"/>
                  </a:lnTo>
                  <a:lnTo>
                    <a:pt x="9143999" y="510224"/>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8"/>
            <p:cNvSpPr/>
            <p:nvPr/>
          </p:nvSpPr>
          <p:spPr>
            <a:xfrm>
              <a:off x="0" y="6347774"/>
              <a:ext cx="9144000" cy="63500"/>
            </a:xfrm>
            <a:custGeom>
              <a:avLst/>
              <a:gdLst/>
              <a:ahLst/>
              <a:cxnLst/>
              <a:rect l="l" t="t" r="r" b="b"/>
              <a:pathLst>
                <a:path w="9144000" h="63500" extrusionOk="0">
                  <a:moveTo>
                    <a:pt x="52777" y="0"/>
                  </a:moveTo>
                  <a:lnTo>
                    <a:pt x="9080271" y="0"/>
                  </a:lnTo>
                  <a:lnTo>
                    <a:pt x="9092777" y="1237"/>
                  </a:lnTo>
                  <a:lnTo>
                    <a:pt x="9133355" y="28405"/>
                  </a:lnTo>
                  <a:lnTo>
                    <a:pt x="9142837" y="51297"/>
                  </a:lnTo>
                  <a:lnTo>
                    <a:pt x="9143999" y="63044"/>
                  </a:lnTo>
                </a:path>
                <a:path w="9144000" h="63500" extrusionOk="0">
                  <a:moveTo>
                    <a:pt x="0" y="30052"/>
                  </a:moveTo>
                  <a:lnTo>
                    <a:pt x="7662" y="18687"/>
                  </a:lnTo>
                  <a:lnTo>
                    <a:pt x="27942" y="5013"/>
                  </a:lnTo>
                  <a:lnTo>
                    <a:pt x="52777" y="0"/>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1" name="Google Shape;71;p8"/>
          <p:cNvSpPr txBox="1"/>
          <p:nvPr/>
        </p:nvSpPr>
        <p:spPr>
          <a:xfrm>
            <a:off x="3669711" y="6451453"/>
            <a:ext cx="180340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rgbClr val="FFFFFF"/>
                </a:solidFill>
                <a:latin typeface="Georgia"/>
                <a:ea typeface="Georgia"/>
                <a:cs typeface="Georgia"/>
                <a:sym typeface="Georgia"/>
              </a:rPr>
              <a:t>Excellence and Service</a:t>
            </a:r>
            <a:endParaRPr sz="1400">
              <a:solidFill>
                <a:schemeClr val="dk1"/>
              </a:solidFill>
              <a:latin typeface="Georgia"/>
              <a:ea typeface="Georgia"/>
              <a:cs typeface="Georgia"/>
              <a:sym typeface="Georgia"/>
            </a:endParaRPr>
          </a:p>
        </p:txBody>
      </p:sp>
      <p:grpSp>
        <p:nvGrpSpPr>
          <p:cNvPr id="72" name="Google Shape;72;p8"/>
          <p:cNvGrpSpPr/>
          <p:nvPr/>
        </p:nvGrpSpPr>
        <p:grpSpPr>
          <a:xfrm>
            <a:off x="0" y="0"/>
            <a:ext cx="9144170" cy="615571"/>
            <a:chOff x="0" y="0"/>
            <a:chExt cx="9144170" cy="615571"/>
          </a:xfrm>
        </p:grpSpPr>
        <p:sp>
          <p:nvSpPr>
            <p:cNvPr id="73" name="Google Shape;73;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8" y="0"/>
                  </a:lnTo>
                  <a:lnTo>
                    <a:pt x="2198199" y="18"/>
                  </a:lnTo>
                  <a:lnTo>
                    <a:pt x="2198199" y="572020"/>
                  </a:lnTo>
                  <a:lnTo>
                    <a:pt x="2184589" y="592207"/>
                  </a:lnTo>
                  <a:lnTo>
                    <a:pt x="2160159" y="608678"/>
                  </a:lnTo>
                  <a:lnTo>
                    <a:pt x="2130243" y="614718"/>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0" y="18"/>
                  </a:lnTo>
                  <a:lnTo>
                    <a:pt x="2198199" y="18"/>
                  </a:lnTo>
                </a:path>
                <a:path w="2198370" h="615315" extrusionOk="0">
                  <a:moveTo>
                    <a:pt x="2198199" y="572020"/>
                  </a:moveTo>
                  <a:lnTo>
                    <a:pt x="2184589" y="592207"/>
                  </a:lnTo>
                  <a:lnTo>
                    <a:pt x="2160159" y="608678"/>
                  </a:lnTo>
                  <a:lnTo>
                    <a:pt x="2130243" y="614718"/>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0" y="0"/>
              <a:ext cx="9144000" cy="365125"/>
            </a:xfrm>
            <a:custGeom>
              <a:avLst/>
              <a:gdLst/>
              <a:ahLst/>
              <a:cxnLst/>
              <a:rect l="l" t="t" r="r" b="b"/>
              <a:pathLst>
                <a:path w="9144000" h="365125" extrusionOk="0">
                  <a:moveTo>
                    <a:pt x="9107288" y="364775"/>
                  </a:moveTo>
                  <a:lnTo>
                    <a:pt x="43410" y="364775"/>
                  </a:lnTo>
                  <a:lnTo>
                    <a:pt x="34471" y="363890"/>
                  </a:lnTo>
                  <a:lnTo>
                    <a:pt x="1271" y="336618"/>
                  </a:lnTo>
                  <a:lnTo>
                    <a:pt x="0" y="332433"/>
                  </a:lnTo>
                  <a:lnTo>
                    <a:pt x="0" y="0"/>
                  </a:lnTo>
                  <a:lnTo>
                    <a:pt x="9143999" y="0"/>
                  </a:lnTo>
                  <a:lnTo>
                    <a:pt x="9143999" y="344802"/>
                  </a:lnTo>
                  <a:lnTo>
                    <a:pt x="9139540" y="351415"/>
                  </a:lnTo>
                  <a:lnTo>
                    <a:pt x="9125042" y="361190"/>
                  </a:lnTo>
                  <a:lnTo>
                    <a:pt x="9107288" y="364775"/>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0" y="332432"/>
              <a:ext cx="9144000" cy="32384"/>
            </a:xfrm>
            <a:custGeom>
              <a:avLst/>
              <a:gdLst/>
              <a:ahLst/>
              <a:cxnLst/>
              <a:rect l="l" t="t" r="r" b="b"/>
              <a:pathLst>
                <a:path w="9144000" h="32385" extrusionOk="0">
                  <a:moveTo>
                    <a:pt x="9107288" y="32342"/>
                  </a:moveTo>
                  <a:lnTo>
                    <a:pt x="43410" y="32342"/>
                  </a:lnTo>
                  <a:lnTo>
                    <a:pt x="34471" y="31457"/>
                  </a:lnTo>
                  <a:lnTo>
                    <a:pt x="1271" y="4185"/>
                  </a:lnTo>
                  <a:lnTo>
                    <a:pt x="0" y="0"/>
                  </a:lnTo>
                </a:path>
                <a:path w="9144000" h="32385" extrusionOk="0">
                  <a:moveTo>
                    <a:pt x="9143999" y="12369"/>
                  </a:moveTo>
                  <a:lnTo>
                    <a:pt x="9139540" y="18982"/>
                  </a:lnTo>
                  <a:lnTo>
                    <a:pt x="9125042" y="28757"/>
                  </a:lnTo>
                  <a:lnTo>
                    <a:pt x="9107288" y="32342"/>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7" name="Google Shape;77;p8"/>
          <p:cNvSpPr txBox="1"/>
          <p:nvPr/>
        </p:nvSpPr>
        <p:spPr>
          <a:xfrm>
            <a:off x="7206226" y="148669"/>
            <a:ext cx="1685925" cy="419100"/>
          </a:xfrm>
          <a:prstGeom prst="rect">
            <a:avLst/>
          </a:prstGeom>
          <a:noFill/>
          <a:ln>
            <a:noFill/>
          </a:ln>
        </p:spPr>
        <p:txBody>
          <a:bodyPr spcFirstLastPara="1" wrap="square" lIns="0" tIns="12700" rIns="0" bIns="0" anchor="t" anchorCtr="0">
            <a:spAutoFit/>
          </a:bodyPr>
          <a:lstStyle/>
          <a:p>
            <a:pPr marL="635" marR="0" lvl="0" indent="0" algn="ctr" rtl="0">
              <a:lnSpc>
                <a:spcPct val="119285"/>
              </a:lnSpc>
              <a:spcBef>
                <a:spcPts val="0"/>
              </a:spcBef>
              <a:spcAft>
                <a:spcPts val="0"/>
              </a:spcAft>
              <a:buNone/>
            </a:pPr>
            <a:r>
              <a:rPr lang="en-US" sz="1400">
                <a:solidFill>
                  <a:srgbClr val="FFFFFF"/>
                </a:solidFill>
                <a:latin typeface="Georgia"/>
                <a:ea typeface="Georgia"/>
                <a:cs typeface="Georgia"/>
                <a:sym typeface="Georgia"/>
              </a:rPr>
              <a:t>CHRIST</a:t>
            </a:r>
            <a:endParaRPr sz="1400">
              <a:solidFill>
                <a:schemeClr val="dk1"/>
              </a:solidFill>
              <a:latin typeface="Georgia"/>
              <a:ea typeface="Georgia"/>
              <a:cs typeface="Georgia"/>
              <a:sym typeface="Georgia"/>
            </a:endParaRPr>
          </a:p>
          <a:p>
            <a:pPr marL="0" marR="0" lvl="0" indent="0" algn="ctr" rtl="0">
              <a:lnSpc>
                <a:spcPct val="119166"/>
              </a:lnSpc>
              <a:spcBef>
                <a:spcPts val="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cxnSp>
        <p:nvCxnSpPr>
          <p:cNvPr id="3" name="Straight Connector 2">
            <a:extLst>
              <a:ext uri="{FF2B5EF4-FFF2-40B4-BE49-F238E27FC236}">
                <a16:creationId xmlns:a16="http://schemas.microsoft.com/office/drawing/2014/main" id="{56B19D62-1ADF-D8E8-9C88-EBF7231238A9}"/>
              </a:ext>
            </a:extLst>
          </p:cNvPr>
          <p:cNvCxnSpPr/>
          <p:nvPr/>
        </p:nvCxnSpPr>
        <p:spPr>
          <a:xfrm flipV="1">
            <a:off x="0" y="1229033"/>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B1E6ABE-E16E-101C-89E1-2D9E58F8456A}"/>
              </a:ext>
            </a:extLst>
          </p:cNvPr>
          <p:cNvSpPr txBox="1"/>
          <p:nvPr/>
        </p:nvSpPr>
        <p:spPr>
          <a:xfrm>
            <a:off x="501445" y="567769"/>
            <a:ext cx="6452762"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Existing work</a:t>
            </a:r>
          </a:p>
        </p:txBody>
      </p:sp>
      <p:sp>
        <p:nvSpPr>
          <p:cNvPr id="5" name="TextBox 4">
            <a:extLst>
              <a:ext uri="{FF2B5EF4-FFF2-40B4-BE49-F238E27FC236}">
                <a16:creationId xmlns:a16="http://schemas.microsoft.com/office/drawing/2014/main" id="{021F2D85-0C87-908F-36C1-809E91D0C788}"/>
              </a:ext>
            </a:extLst>
          </p:cNvPr>
          <p:cNvSpPr txBox="1"/>
          <p:nvPr/>
        </p:nvSpPr>
        <p:spPr>
          <a:xfrm>
            <a:off x="501445" y="1479479"/>
            <a:ext cx="8390706" cy="3543984"/>
          </a:xfrm>
          <a:prstGeom prst="rect">
            <a:avLst/>
          </a:prstGeom>
          <a:noFill/>
        </p:spPr>
        <p:txBody>
          <a:bodyPr wrap="square" rtlCol="0">
            <a:spAutoFit/>
          </a:bodyPr>
          <a:lstStyle/>
          <a:p>
            <a:pPr>
              <a:lnSpc>
                <a:spcPct val="150000"/>
              </a:lnSpc>
            </a:pPr>
            <a:r>
              <a:rPr lang="en-US" sz="2400" dirty="0"/>
              <a:t>Addressing Gaps in Collaboration, Note-Sharing, and Student Engagement:</a:t>
            </a:r>
          </a:p>
          <a:p>
            <a:pPr>
              <a:lnSpc>
                <a:spcPct val="150000"/>
              </a:lnSpc>
            </a:pPr>
            <a:r>
              <a:rPr lang="en-US" sz="2400" dirty="0"/>
              <a:t>	</a:t>
            </a:r>
            <a:r>
              <a:rPr lang="en-US" sz="2000" dirty="0"/>
              <a:t>Existing learning management systems may fall short in fostering meaningful collaboration, efficient note-sharing, and active student engagement. These gaps create barriers to a holistic learning environment, inhibiting the seamless flow of information and interaction critical for effective education.</a:t>
            </a:r>
            <a:endParaRPr lang="en-US" sz="1800" dirty="0"/>
          </a:p>
        </p:txBody>
      </p:sp>
    </p:spTree>
    <p:extLst>
      <p:ext uri="{BB962C8B-B14F-4D97-AF65-F5344CB8AC3E}">
        <p14:creationId xmlns:p14="http://schemas.microsoft.com/office/powerpoint/2010/main" val="3521893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68" name="Google Shape;68;p8"/>
          <p:cNvGrpSpPr/>
          <p:nvPr/>
        </p:nvGrpSpPr>
        <p:grpSpPr>
          <a:xfrm>
            <a:off x="0" y="6347774"/>
            <a:ext cx="9144000" cy="510540"/>
            <a:chOff x="0" y="6347774"/>
            <a:chExt cx="9144000" cy="510540"/>
          </a:xfrm>
        </p:grpSpPr>
        <p:sp>
          <p:nvSpPr>
            <p:cNvPr id="69" name="Google Shape;69;p8"/>
            <p:cNvSpPr/>
            <p:nvPr/>
          </p:nvSpPr>
          <p:spPr>
            <a:xfrm>
              <a:off x="0" y="6347774"/>
              <a:ext cx="9144000" cy="510540"/>
            </a:xfrm>
            <a:custGeom>
              <a:avLst/>
              <a:gdLst/>
              <a:ahLst/>
              <a:cxnLst/>
              <a:rect l="l" t="t" r="r" b="b"/>
              <a:pathLst>
                <a:path w="9144000" h="510540" extrusionOk="0">
                  <a:moveTo>
                    <a:pt x="9143999" y="510224"/>
                  </a:moveTo>
                  <a:lnTo>
                    <a:pt x="0" y="510224"/>
                  </a:lnTo>
                  <a:lnTo>
                    <a:pt x="0" y="30052"/>
                  </a:lnTo>
                  <a:lnTo>
                    <a:pt x="7662" y="18687"/>
                  </a:lnTo>
                  <a:lnTo>
                    <a:pt x="27942" y="5013"/>
                  </a:lnTo>
                  <a:lnTo>
                    <a:pt x="52777" y="0"/>
                  </a:lnTo>
                  <a:lnTo>
                    <a:pt x="9080271" y="0"/>
                  </a:lnTo>
                  <a:lnTo>
                    <a:pt x="9125387" y="18687"/>
                  </a:lnTo>
                  <a:lnTo>
                    <a:pt x="9143999" y="63044"/>
                  </a:lnTo>
                  <a:lnTo>
                    <a:pt x="9143999" y="510224"/>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8"/>
            <p:cNvSpPr/>
            <p:nvPr/>
          </p:nvSpPr>
          <p:spPr>
            <a:xfrm>
              <a:off x="0" y="6347774"/>
              <a:ext cx="9144000" cy="63500"/>
            </a:xfrm>
            <a:custGeom>
              <a:avLst/>
              <a:gdLst/>
              <a:ahLst/>
              <a:cxnLst/>
              <a:rect l="l" t="t" r="r" b="b"/>
              <a:pathLst>
                <a:path w="9144000" h="63500" extrusionOk="0">
                  <a:moveTo>
                    <a:pt x="52777" y="0"/>
                  </a:moveTo>
                  <a:lnTo>
                    <a:pt x="9080271" y="0"/>
                  </a:lnTo>
                  <a:lnTo>
                    <a:pt x="9092777" y="1237"/>
                  </a:lnTo>
                  <a:lnTo>
                    <a:pt x="9133355" y="28405"/>
                  </a:lnTo>
                  <a:lnTo>
                    <a:pt x="9142837" y="51297"/>
                  </a:lnTo>
                  <a:lnTo>
                    <a:pt x="9143999" y="63044"/>
                  </a:lnTo>
                </a:path>
                <a:path w="9144000" h="63500" extrusionOk="0">
                  <a:moveTo>
                    <a:pt x="0" y="30052"/>
                  </a:moveTo>
                  <a:lnTo>
                    <a:pt x="7662" y="18687"/>
                  </a:lnTo>
                  <a:lnTo>
                    <a:pt x="27942" y="5013"/>
                  </a:lnTo>
                  <a:lnTo>
                    <a:pt x="52777" y="0"/>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1" name="Google Shape;71;p8"/>
          <p:cNvSpPr txBox="1"/>
          <p:nvPr/>
        </p:nvSpPr>
        <p:spPr>
          <a:xfrm>
            <a:off x="3669711" y="6451453"/>
            <a:ext cx="180340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rgbClr val="FFFFFF"/>
                </a:solidFill>
                <a:latin typeface="Georgia"/>
                <a:ea typeface="Georgia"/>
                <a:cs typeface="Georgia"/>
                <a:sym typeface="Georgia"/>
              </a:rPr>
              <a:t>Excellence and Service</a:t>
            </a:r>
            <a:endParaRPr sz="1400">
              <a:solidFill>
                <a:schemeClr val="dk1"/>
              </a:solidFill>
              <a:latin typeface="Georgia"/>
              <a:ea typeface="Georgia"/>
              <a:cs typeface="Georgia"/>
              <a:sym typeface="Georgia"/>
            </a:endParaRPr>
          </a:p>
        </p:txBody>
      </p:sp>
      <p:grpSp>
        <p:nvGrpSpPr>
          <p:cNvPr id="72" name="Google Shape;72;p8"/>
          <p:cNvGrpSpPr/>
          <p:nvPr/>
        </p:nvGrpSpPr>
        <p:grpSpPr>
          <a:xfrm>
            <a:off x="0" y="0"/>
            <a:ext cx="9144170" cy="615571"/>
            <a:chOff x="0" y="0"/>
            <a:chExt cx="9144170" cy="615571"/>
          </a:xfrm>
        </p:grpSpPr>
        <p:sp>
          <p:nvSpPr>
            <p:cNvPr id="73" name="Google Shape;73;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8" y="0"/>
                  </a:lnTo>
                  <a:lnTo>
                    <a:pt x="2198199" y="18"/>
                  </a:lnTo>
                  <a:lnTo>
                    <a:pt x="2198199" y="572020"/>
                  </a:lnTo>
                  <a:lnTo>
                    <a:pt x="2184589" y="592207"/>
                  </a:lnTo>
                  <a:lnTo>
                    <a:pt x="2160159" y="608678"/>
                  </a:lnTo>
                  <a:lnTo>
                    <a:pt x="2130243" y="614718"/>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0" y="18"/>
                  </a:lnTo>
                  <a:lnTo>
                    <a:pt x="2198199" y="18"/>
                  </a:lnTo>
                </a:path>
                <a:path w="2198370" h="615315" extrusionOk="0">
                  <a:moveTo>
                    <a:pt x="2198199" y="572020"/>
                  </a:moveTo>
                  <a:lnTo>
                    <a:pt x="2184589" y="592207"/>
                  </a:lnTo>
                  <a:lnTo>
                    <a:pt x="2160159" y="608678"/>
                  </a:lnTo>
                  <a:lnTo>
                    <a:pt x="2130243" y="614718"/>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0" y="0"/>
              <a:ext cx="9144000" cy="365125"/>
            </a:xfrm>
            <a:custGeom>
              <a:avLst/>
              <a:gdLst/>
              <a:ahLst/>
              <a:cxnLst/>
              <a:rect l="l" t="t" r="r" b="b"/>
              <a:pathLst>
                <a:path w="9144000" h="365125" extrusionOk="0">
                  <a:moveTo>
                    <a:pt x="9107288" y="364775"/>
                  </a:moveTo>
                  <a:lnTo>
                    <a:pt x="43410" y="364775"/>
                  </a:lnTo>
                  <a:lnTo>
                    <a:pt x="34471" y="363890"/>
                  </a:lnTo>
                  <a:lnTo>
                    <a:pt x="1271" y="336618"/>
                  </a:lnTo>
                  <a:lnTo>
                    <a:pt x="0" y="332433"/>
                  </a:lnTo>
                  <a:lnTo>
                    <a:pt x="0" y="0"/>
                  </a:lnTo>
                  <a:lnTo>
                    <a:pt x="9143999" y="0"/>
                  </a:lnTo>
                  <a:lnTo>
                    <a:pt x="9143999" y="344802"/>
                  </a:lnTo>
                  <a:lnTo>
                    <a:pt x="9139540" y="351415"/>
                  </a:lnTo>
                  <a:lnTo>
                    <a:pt x="9125042" y="361190"/>
                  </a:lnTo>
                  <a:lnTo>
                    <a:pt x="9107288" y="364775"/>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0" y="332432"/>
              <a:ext cx="9144000" cy="32384"/>
            </a:xfrm>
            <a:custGeom>
              <a:avLst/>
              <a:gdLst/>
              <a:ahLst/>
              <a:cxnLst/>
              <a:rect l="l" t="t" r="r" b="b"/>
              <a:pathLst>
                <a:path w="9144000" h="32385" extrusionOk="0">
                  <a:moveTo>
                    <a:pt x="9107288" y="32342"/>
                  </a:moveTo>
                  <a:lnTo>
                    <a:pt x="43410" y="32342"/>
                  </a:lnTo>
                  <a:lnTo>
                    <a:pt x="34471" y="31457"/>
                  </a:lnTo>
                  <a:lnTo>
                    <a:pt x="1271" y="4185"/>
                  </a:lnTo>
                  <a:lnTo>
                    <a:pt x="0" y="0"/>
                  </a:lnTo>
                </a:path>
                <a:path w="9144000" h="32385" extrusionOk="0">
                  <a:moveTo>
                    <a:pt x="9143999" y="12369"/>
                  </a:moveTo>
                  <a:lnTo>
                    <a:pt x="9139540" y="18982"/>
                  </a:lnTo>
                  <a:lnTo>
                    <a:pt x="9125042" y="28757"/>
                  </a:lnTo>
                  <a:lnTo>
                    <a:pt x="9107288" y="32342"/>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7" name="Google Shape;77;p8"/>
          <p:cNvSpPr txBox="1"/>
          <p:nvPr/>
        </p:nvSpPr>
        <p:spPr>
          <a:xfrm>
            <a:off x="7206226" y="148669"/>
            <a:ext cx="1685925" cy="419100"/>
          </a:xfrm>
          <a:prstGeom prst="rect">
            <a:avLst/>
          </a:prstGeom>
          <a:noFill/>
          <a:ln>
            <a:noFill/>
          </a:ln>
        </p:spPr>
        <p:txBody>
          <a:bodyPr spcFirstLastPara="1" wrap="square" lIns="0" tIns="12700" rIns="0" bIns="0" anchor="t" anchorCtr="0">
            <a:spAutoFit/>
          </a:bodyPr>
          <a:lstStyle/>
          <a:p>
            <a:pPr marL="635" marR="0" lvl="0" indent="0" algn="ctr" rtl="0">
              <a:lnSpc>
                <a:spcPct val="119285"/>
              </a:lnSpc>
              <a:spcBef>
                <a:spcPts val="0"/>
              </a:spcBef>
              <a:spcAft>
                <a:spcPts val="0"/>
              </a:spcAft>
              <a:buNone/>
            </a:pPr>
            <a:r>
              <a:rPr lang="en-US" sz="1400">
                <a:solidFill>
                  <a:srgbClr val="FFFFFF"/>
                </a:solidFill>
                <a:latin typeface="Georgia"/>
                <a:ea typeface="Georgia"/>
                <a:cs typeface="Georgia"/>
                <a:sym typeface="Georgia"/>
              </a:rPr>
              <a:t>CHRIST</a:t>
            </a:r>
            <a:endParaRPr sz="1400">
              <a:solidFill>
                <a:schemeClr val="dk1"/>
              </a:solidFill>
              <a:latin typeface="Georgia"/>
              <a:ea typeface="Georgia"/>
              <a:cs typeface="Georgia"/>
              <a:sym typeface="Georgia"/>
            </a:endParaRPr>
          </a:p>
          <a:p>
            <a:pPr marL="0" marR="0" lvl="0" indent="0" algn="ctr" rtl="0">
              <a:lnSpc>
                <a:spcPct val="119166"/>
              </a:lnSpc>
              <a:spcBef>
                <a:spcPts val="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cxnSp>
        <p:nvCxnSpPr>
          <p:cNvPr id="3" name="Straight Connector 2">
            <a:extLst>
              <a:ext uri="{FF2B5EF4-FFF2-40B4-BE49-F238E27FC236}">
                <a16:creationId xmlns:a16="http://schemas.microsoft.com/office/drawing/2014/main" id="{56B19D62-1ADF-D8E8-9C88-EBF7231238A9}"/>
              </a:ext>
            </a:extLst>
          </p:cNvPr>
          <p:cNvCxnSpPr/>
          <p:nvPr/>
        </p:nvCxnSpPr>
        <p:spPr>
          <a:xfrm flipV="1">
            <a:off x="0" y="1229033"/>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B1E6ABE-E16E-101C-89E1-2D9E58F8456A}"/>
              </a:ext>
            </a:extLst>
          </p:cNvPr>
          <p:cNvSpPr txBox="1"/>
          <p:nvPr/>
        </p:nvSpPr>
        <p:spPr>
          <a:xfrm>
            <a:off x="501445" y="567769"/>
            <a:ext cx="6452762"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Existing work</a:t>
            </a:r>
          </a:p>
        </p:txBody>
      </p:sp>
      <p:sp>
        <p:nvSpPr>
          <p:cNvPr id="5" name="TextBox 4">
            <a:extLst>
              <a:ext uri="{FF2B5EF4-FFF2-40B4-BE49-F238E27FC236}">
                <a16:creationId xmlns:a16="http://schemas.microsoft.com/office/drawing/2014/main" id="{021F2D85-0C87-908F-36C1-809E91D0C788}"/>
              </a:ext>
            </a:extLst>
          </p:cNvPr>
          <p:cNvSpPr txBox="1"/>
          <p:nvPr/>
        </p:nvSpPr>
        <p:spPr>
          <a:xfrm>
            <a:off x="501445" y="1479479"/>
            <a:ext cx="8390706" cy="4467313"/>
          </a:xfrm>
          <a:prstGeom prst="rect">
            <a:avLst/>
          </a:prstGeom>
          <a:noFill/>
        </p:spPr>
        <p:txBody>
          <a:bodyPr wrap="square" rtlCol="0">
            <a:spAutoFit/>
          </a:bodyPr>
          <a:lstStyle/>
          <a:p>
            <a:pPr>
              <a:lnSpc>
                <a:spcPct val="150000"/>
              </a:lnSpc>
            </a:pPr>
            <a:r>
              <a:rPr lang="en-US" sz="2400" dirty="0"/>
              <a:t>Emphasizing the Need for Innovation in Educational Technology:</a:t>
            </a:r>
          </a:p>
          <a:p>
            <a:pPr>
              <a:lnSpc>
                <a:spcPct val="150000"/>
              </a:lnSpc>
            </a:pPr>
            <a:r>
              <a:rPr lang="en-US" sz="2400" dirty="0"/>
              <a:t>	</a:t>
            </a:r>
            <a:r>
              <a:rPr lang="en-US" sz="2000" dirty="0"/>
              <a:t>The current educational climate demands a paradigm shift towards innovative solutions. As traditional systems struggle to adapt, there is a pressing need for educational technology that goes beyond conventional boundaries, addressing collaboration challenges, encouraging note-sharing, and enhancing overall student engagement. </a:t>
            </a:r>
            <a:r>
              <a:rPr lang="en-US" sz="2000" dirty="0" err="1"/>
              <a:t>EduLink</a:t>
            </a:r>
            <a:r>
              <a:rPr lang="en-US" sz="2000" dirty="0"/>
              <a:t> emerges as a response to this critical need, bringing innovation to the forefront of the education experience.</a:t>
            </a:r>
            <a:endParaRPr lang="en-US" sz="1800" dirty="0"/>
          </a:p>
        </p:txBody>
      </p:sp>
    </p:spTree>
    <p:extLst>
      <p:ext uri="{BB962C8B-B14F-4D97-AF65-F5344CB8AC3E}">
        <p14:creationId xmlns:p14="http://schemas.microsoft.com/office/powerpoint/2010/main" val="1114958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68" name="Google Shape;68;p8"/>
          <p:cNvGrpSpPr/>
          <p:nvPr/>
        </p:nvGrpSpPr>
        <p:grpSpPr>
          <a:xfrm>
            <a:off x="0" y="6347774"/>
            <a:ext cx="9144000" cy="510540"/>
            <a:chOff x="0" y="6347774"/>
            <a:chExt cx="9144000" cy="510540"/>
          </a:xfrm>
        </p:grpSpPr>
        <p:sp>
          <p:nvSpPr>
            <p:cNvPr id="69" name="Google Shape;69;p8"/>
            <p:cNvSpPr/>
            <p:nvPr/>
          </p:nvSpPr>
          <p:spPr>
            <a:xfrm>
              <a:off x="0" y="6347774"/>
              <a:ext cx="9144000" cy="510540"/>
            </a:xfrm>
            <a:custGeom>
              <a:avLst/>
              <a:gdLst/>
              <a:ahLst/>
              <a:cxnLst/>
              <a:rect l="l" t="t" r="r" b="b"/>
              <a:pathLst>
                <a:path w="9144000" h="510540" extrusionOk="0">
                  <a:moveTo>
                    <a:pt x="9143999" y="510224"/>
                  </a:moveTo>
                  <a:lnTo>
                    <a:pt x="0" y="510224"/>
                  </a:lnTo>
                  <a:lnTo>
                    <a:pt x="0" y="30052"/>
                  </a:lnTo>
                  <a:lnTo>
                    <a:pt x="7662" y="18687"/>
                  </a:lnTo>
                  <a:lnTo>
                    <a:pt x="27942" y="5013"/>
                  </a:lnTo>
                  <a:lnTo>
                    <a:pt x="52777" y="0"/>
                  </a:lnTo>
                  <a:lnTo>
                    <a:pt x="9080271" y="0"/>
                  </a:lnTo>
                  <a:lnTo>
                    <a:pt x="9125387" y="18687"/>
                  </a:lnTo>
                  <a:lnTo>
                    <a:pt x="9143999" y="63044"/>
                  </a:lnTo>
                  <a:lnTo>
                    <a:pt x="9143999" y="510224"/>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8"/>
            <p:cNvSpPr/>
            <p:nvPr/>
          </p:nvSpPr>
          <p:spPr>
            <a:xfrm>
              <a:off x="0" y="6347774"/>
              <a:ext cx="9144000" cy="63500"/>
            </a:xfrm>
            <a:custGeom>
              <a:avLst/>
              <a:gdLst/>
              <a:ahLst/>
              <a:cxnLst/>
              <a:rect l="l" t="t" r="r" b="b"/>
              <a:pathLst>
                <a:path w="9144000" h="63500" extrusionOk="0">
                  <a:moveTo>
                    <a:pt x="52777" y="0"/>
                  </a:moveTo>
                  <a:lnTo>
                    <a:pt x="9080271" y="0"/>
                  </a:lnTo>
                  <a:lnTo>
                    <a:pt x="9092777" y="1237"/>
                  </a:lnTo>
                  <a:lnTo>
                    <a:pt x="9133355" y="28405"/>
                  </a:lnTo>
                  <a:lnTo>
                    <a:pt x="9142837" y="51297"/>
                  </a:lnTo>
                  <a:lnTo>
                    <a:pt x="9143999" y="63044"/>
                  </a:lnTo>
                </a:path>
                <a:path w="9144000" h="63500" extrusionOk="0">
                  <a:moveTo>
                    <a:pt x="0" y="30052"/>
                  </a:moveTo>
                  <a:lnTo>
                    <a:pt x="7662" y="18687"/>
                  </a:lnTo>
                  <a:lnTo>
                    <a:pt x="27942" y="5013"/>
                  </a:lnTo>
                  <a:lnTo>
                    <a:pt x="52777" y="0"/>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1" name="Google Shape;71;p8"/>
          <p:cNvSpPr txBox="1"/>
          <p:nvPr/>
        </p:nvSpPr>
        <p:spPr>
          <a:xfrm>
            <a:off x="3669711" y="6451453"/>
            <a:ext cx="1803400" cy="238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a:solidFill>
                  <a:srgbClr val="FFFFFF"/>
                </a:solidFill>
                <a:latin typeface="Georgia"/>
                <a:ea typeface="Georgia"/>
                <a:cs typeface="Georgia"/>
                <a:sym typeface="Georgia"/>
              </a:rPr>
              <a:t>Excellence and Service</a:t>
            </a:r>
            <a:endParaRPr sz="1400">
              <a:solidFill>
                <a:schemeClr val="dk1"/>
              </a:solidFill>
              <a:latin typeface="Georgia"/>
              <a:ea typeface="Georgia"/>
              <a:cs typeface="Georgia"/>
              <a:sym typeface="Georgia"/>
            </a:endParaRPr>
          </a:p>
        </p:txBody>
      </p:sp>
      <p:grpSp>
        <p:nvGrpSpPr>
          <p:cNvPr id="72" name="Google Shape;72;p8"/>
          <p:cNvGrpSpPr/>
          <p:nvPr/>
        </p:nvGrpSpPr>
        <p:grpSpPr>
          <a:xfrm>
            <a:off x="0" y="0"/>
            <a:ext cx="9144170" cy="615571"/>
            <a:chOff x="0" y="0"/>
            <a:chExt cx="9144170" cy="615571"/>
          </a:xfrm>
        </p:grpSpPr>
        <p:sp>
          <p:nvSpPr>
            <p:cNvPr id="73" name="Google Shape;73;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8" y="0"/>
                  </a:lnTo>
                  <a:lnTo>
                    <a:pt x="2198199" y="18"/>
                  </a:lnTo>
                  <a:lnTo>
                    <a:pt x="2198199" y="572020"/>
                  </a:lnTo>
                  <a:lnTo>
                    <a:pt x="2184589" y="592207"/>
                  </a:lnTo>
                  <a:lnTo>
                    <a:pt x="2160159" y="608678"/>
                  </a:lnTo>
                  <a:lnTo>
                    <a:pt x="2130243" y="614718"/>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6945800" y="256"/>
              <a:ext cx="2198370" cy="615315"/>
            </a:xfrm>
            <a:custGeom>
              <a:avLst/>
              <a:gdLst/>
              <a:ahLst/>
              <a:cxnLst/>
              <a:rect l="l" t="t" r="r" b="b"/>
              <a:pathLst>
                <a:path w="2198370" h="615315" extrusionOk="0">
                  <a:moveTo>
                    <a:pt x="2130243" y="614718"/>
                  </a:moveTo>
                  <a:lnTo>
                    <a:pt x="76856" y="614718"/>
                  </a:lnTo>
                  <a:lnTo>
                    <a:pt x="61792" y="613227"/>
                  </a:lnTo>
                  <a:lnTo>
                    <a:pt x="22510" y="592207"/>
                  </a:lnTo>
                  <a:lnTo>
                    <a:pt x="1490" y="552926"/>
                  </a:lnTo>
                  <a:lnTo>
                    <a:pt x="0" y="537862"/>
                  </a:lnTo>
                  <a:lnTo>
                    <a:pt x="0" y="18"/>
                  </a:lnTo>
                  <a:lnTo>
                    <a:pt x="2198199" y="18"/>
                  </a:lnTo>
                </a:path>
                <a:path w="2198370" h="615315" extrusionOk="0">
                  <a:moveTo>
                    <a:pt x="2198199" y="572020"/>
                  </a:moveTo>
                  <a:lnTo>
                    <a:pt x="2184589" y="592207"/>
                  </a:lnTo>
                  <a:lnTo>
                    <a:pt x="2160159" y="608678"/>
                  </a:lnTo>
                  <a:lnTo>
                    <a:pt x="2130243" y="614718"/>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0" y="0"/>
              <a:ext cx="9144000" cy="365125"/>
            </a:xfrm>
            <a:custGeom>
              <a:avLst/>
              <a:gdLst/>
              <a:ahLst/>
              <a:cxnLst/>
              <a:rect l="l" t="t" r="r" b="b"/>
              <a:pathLst>
                <a:path w="9144000" h="365125" extrusionOk="0">
                  <a:moveTo>
                    <a:pt x="9107288" y="364775"/>
                  </a:moveTo>
                  <a:lnTo>
                    <a:pt x="43410" y="364775"/>
                  </a:lnTo>
                  <a:lnTo>
                    <a:pt x="34471" y="363890"/>
                  </a:lnTo>
                  <a:lnTo>
                    <a:pt x="1271" y="336618"/>
                  </a:lnTo>
                  <a:lnTo>
                    <a:pt x="0" y="332433"/>
                  </a:lnTo>
                  <a:lnTo>
                    <a:pt x="0" y="0"/>
                  </a:lnTo>
                  <a:lnTo>
                    <a:pt x="9143999" y="0"/>
                  </a:lnTo>
                  <a:lnTo>
                    <a:pt x="9143999" y="344802"/>
                  </a:lnTo>
                  <a:lnTo>
                    <a:pt x="9139540" y="351415"/>
                  </a:lnTo>
                  <a:lnTo>
                    <a:pt x="9125042" y="361190"/>
                  </a:lnTo>
                  <a:lnTo>
                    <a:pt x="9107288" y="364775"/>
                  </a:lnTo>
                  <a:close/>
                </a:path>
              </a:pathLst>
            </a:custGeom>
            <a:solidFill>
              <a:srgbClr val="0B539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0" y="332432"/>
              <a:ext cx="9144000" cy="32384"/>
            </a:xfrm>
            <a:custGeom>
              <a:avLst/>
              <a:gdLst/>
              <a:ahLst/>
              <a:cxnLst/>
              <a:rect l="l" t="t" r="r" b="b"/>
              <a:pathLst>
                <a:path w="9144000" h="32385" extrusionOk="0">
                  <a:moveTo>
                    <a:pt x="9107288" y="32342"/>
                  </a:moveTo>
                  <a:lnTo>
                    <a:pt x="43410" y="32342"/>
                  </a:lnTo>
                  <a:lnTo>
                    <a:pt x="34471" y="31457"/>
                  </a:lnTo>
                  <a:lnTo>
                    <a:pt x="1271" y="4185"/>
                  </a:lnTo>
                  <a:lnTo>
                    <a:pt x="0" y="0"/>
                  </a:lnTo>
                </a:path>
                <a:path w="9144000" h="32385" extrusionOk="0">
                  <a:moveTo>
                    <a:pt x="9143999" y="12369"/>
                  </a:moveTo>
                  <a:lnTo>
                    <a:pt x="9139540" y="18982"/>
                  </a:lnTo>
                  <a:lnTo>
                    <a:pt x="9125042" y="28757"/>
                  </a:lnTo>
                  <a:lnTo>
                    <a:pt x="9107288" y="32342"/>
                  </a:lnTo>
                </a:path>
              </a:pathLst>
            </a:custGeom>
            <a:noFill/>
            <a:ln w="19025" cap="flat" cmpd="sng">
              <a:solidFill>
                <a:srgbClr val="0B539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7" name="Google Shape;77;p8"/>
          <p:cNvSpPr txBox="1"/>
          <p:nvPr/>
        </p:nvSpPr>
        <p:spPr>
          <a:xfrm>
            <a:off x="7206226" y="148669"/>
            <a:ext cx="1685925" cy="419100"/>
          </a:xfrm>
          <a:prstGeom prst="rect">
            <a:avLst/>
          </a:prstGeom>
          <a:noFill/>
          <a:ln>
            <a:noFill/>
          </a:ln>
        </p:spPr>
        <p:txBody>
          <a:bodyPr spcFirstLastPara="1" wrap="square" lIns="0" tIns="12700" rIns="0" bIns="0" anchor="t" anchorCtr="0">
            <a:spAutoFit/>
          </a:bodyPr>
          <a:lstStyle/>
          <a:p>
            <a:pPr marL="635" marR="0" lvl="0" indent="0" algn="ctr" rtl="0">
              <a:lnSpc>
                <a:spcPct val="119285"/>
              </a:lnSpc>
              <a:spcBef>
                <a:spcPts val="0"/>
              </a:spcBef>
              <a:spcAft>
                <a:spcPts val="0"/>
              </a:spcAft>
              <a:buNone/>
            </a:pPr>
            <a:r>
              <a:rPr lang="en-US" sz="1400">
                <a:solidFill>
                  <a:srgbClr val="FFFFFF"/>
                </a:solidFill>
                <a:latin typeface="Georgia"/>
                <a:ea typeface="Georgia"/>
                <a:cs typeface="Georgia"/>
                <a:sym typeface="Georgia"/>
              </a:rPr>
              <a:t>CHRIST</a:t>
            </a:r>
            <a:endParaRPr sz="1400">
              <a:solidFill>
                <a:schemeClr val="dk1"/>
              </a:solidFill>
              <a:latin typeface="Georgia"/>
              <a:ea typeface="Georgia"/>
              <a:cs typeface="Georgia"/>
              <a:sym typeface="Georgia"/>
            </a:endParaRPr>
          </a:p>
          <a:p>
            <a:pPr marL="0" marR="0" lvl="0" indent="0" algn="ctr" rtl="0">
              <a:lnSpc>
                <a:spcPct val="119166"/>
              </a:lnSpc>
              <a:spcBef>
                <a:spcPts val="0"/>
              </a:spcBef>
              <a:spcAft>
                <a:spcPts val="0"/>
              </a:spcAft>
              <a:buNone/>
            </a:pPr>
            <a:r>
              <a:rPr lang="en-US" sz="1200">
                <a:solidFill>
                  <a:srgbClr val="FFFFFF"/>
                </a:solidFill>
                <a:latin typeface="Georgia"/>
                <a:ea typeface="Georgia"/>
                <a:cs typeface="Georgia"/>
                <a:sym typeface="Georgia"/>
              </a:rPr>
              <a:t>Deemed to be University</a:t>
            </a:r>
            <a:endParaRPr sz="1200">
              <a:solidFill>
                <a:schemeClr val="dk1"/>
              </a:solidFill>
              <a:latin typeface="Georgia"/>
              <a:ea typeface="Georgia"/>
              <a:cs typeface="Georgia"/>
              <a:sym typeface="Georgia"/>
            </a:endParaRPr>
          </a:p>
        </p:txBody>
      </p:sp>
      <p:cxnSp>
        <p:nvCxnSpPr>
          <p:cNvPr id="3" name="Straight Connector 2">
            <a:extLst>
              <a:ext uri="{FF2B5EF4-FFF2-40B4-BE49-F238E27FC236}">
                <a16:creationId xmlns:a16="http://schemas.microsoft.com/office/drawing/2014/main" id="{56B19D62-1ADF-D8E8-9C88-EBF7231238A9}"/>
              </a:ext>
            </a:extLst>
          </p:cNvPr>
          <p:cNvCxnSpPr/>
          <p:nvPr/>
        </p:nvCxnSpPr>
        <p:spPr>
          <a:xfrm flipV="1">
            <a:off x="0" y="1229033"/>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B1E6ABE-E16E-101C-89E1-2D9E58F8456A}"/>
              </a:ext>
            </a:extLst>
          </p:cNvPr>
          <p:cNvSpPr txBox="1"/>
          <p:nvPr/>
        </p:nvSpPr>
        <p:spPr>
          <a:xfrm>
            <a:off x="501445" y="567769"/>
            <a:ext cx="6452762"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SDG goals</a:t>
            </a:r>
          </a:p>
        </p:txBody>
      </p:sp>
      <p:sp>
        <p:nvSpPr>
          <p:cNvPr id="5" name="TextBox 4">
            <a:extLst>
              <a:ext uri="{FF2B5EF4-FFF2-40B4-BE49-F238E27FC236}">
                <a16:creationId xmlns:a16="http://schemas.microsoft.com/office/drawing/2014/main" id="{021F2D85-0C87-908F-36C1-809E91D0C788}"/>
              </a:ext>
            </a:extLst>
          </p:cNvPr>
          <p:cNvSpPr txBox="1"/>
          <p:nvPr/>
        </p:nvSpPr>
        <p:spPr>
          <a:xfrm>
            <a:off x="501445" y="1479479"/>
            <a:ext cx="8390706" cy="3913315"/>
          </a:xfrm>
          <a:prstGeom prst="rect">
            <a:avLst/>
          </a:prstGeom>
          <a:noFill/>
        </p:spPr>
        <p:txBody>
          <a:bodyPr wrap="square" rtlCol="0">
            <a:spAutoFit/>
          </a:bodyPr>
          <a:lstStyle/>
          <a:p>
            <a:pPr>
              <a:lnSpc>
                <a:spcPct val="150000"/>
              </a:lnSpc>
            </a:pPr>
            <a:r>
              <a:rPr lang="en-US" sz="2400" dirty="0"/>
              <a:t>Related to Education (e.g., SDG 4 - Quality Education):	</a:t>
            </a:r>
            <a:r>
              <a:rPr lang="en-US" sz="2000" dirty="0"/>
              <a:t>Quality Education, as outlined in Sustainable Development Goal 4 (SDG 4), stands as a cornerstone for societal progress. It envisions an inclusive and equitable education for all, fostering lifelong learning opportunities. </a:t>
            </a:r>
            <a:r>
              <a:rPr lang="en-US" sz="2000" dirty="0" err="1"/>
              <a:t>EduLink</a:t>
            </a:r>
            <a:r>
              <a:rPr lang="en-US" sz="2000" dirty="0"/>
              <a:t> aligns seamlessly with this global objective by redefining educational access, promoting collaboration, and offering a platform where every learner can thrive, regardless of geographical constraints or traditional learning barriers.</a:t>
            </a:r>
            <a:endParaRPr lang="en-US" sz="1800" dirty="0"/>
          </a:p>
        </p:txBody>
      </p:sp>
    </p:spTree>
    <p:extLst>
      <p:ext uri="{BB962C8B-B14F-4D97-AF65-F5344CB8AC3E}">
        <p14:creationId xmlns:p14="http://schemas.microsoft.com/office/powerpoint/2010/main" val="157705977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TotalTime>
  <Words>1106</Words>
  <Application>Microsoft Office PowerPoint</Application>
  <PresentationFormat>On-screen Show (4:3)</PresentationFormat>
  <Paragraphs>130</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Georgia</vt:lpstr>
      <vt:lpstr>Roboto</vt:lpstr>
      <vt:lpstr>Times New Roman</vt:lpstr>
      <vt:lpstr>Office Theme</vt:lpstr>
      <vt:lpstr>CU-EduLink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Research Design-Working with</dc:title>
  <cp:lastModifiedBy>ASUS</cp:lastModifiedBy>
  <cp:revision>59</cp:revision>
  <dcterms:modified xsi:type="dcterms:W3CDTF">2024-01-27T05:19:51Z</dcterms:modified>
</cp:coreProperties>
</file>