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6" r:id="rId1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48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39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67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91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04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4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3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0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6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3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109092" y="1502753"/>
            <a:ext cx="69189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384725" y="2033330"/>
            <a:ext cx="8372475" cy="22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50" b="0" i="1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56125" y="6398022"/>
            <a:ext cx="217804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08585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585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585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8585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8585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585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8585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8585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5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56125" y="6398022"/>
            <a:ext cx="217804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08585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585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585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8585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8585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585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8585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8585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5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56125" y="6398022"/>
            <a:ext cx="217804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08585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585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585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8585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8585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585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8585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8585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5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109092" y="1502753"/>
            <a:ext cx="69189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56125" y="6398022"/>
            <a:ext cx="217804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08585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585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585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8585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8585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585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8585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8585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5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47774"/>
            <a:ext cx="9144000" cy="510540"/>
          </a:xfrm>
          <a:custGeom>
            <a:avLst/>
            <a:gdLst/>
            <a:ahLst/>
            <a:cxnLst/>
            <a:rect l="l" t="t" r="r" b="b"/>
            <a:pathLst>
              <a:path w="9144000" h="510540" extrusionOk="0">
                <a:moveTo>
                  <a:pt x="9143999" y="510224"/>
                </a:moveTo>
                <a:lnTo>
                  <a:pt x="0" y="510224"/>
                </a:lnTo>
                <a:lnTo>
                  <a:pt x="0" y="30052"/>
                </a:lnTo>
                <a:lnTo>
                  <a:pt x="7662" y="18687"/>
                </a:lnTo>
                <a:lnTo>
                  <a:pt x="27942" y="5013"/>
                </a:lnTo>
                <a:lnTo>
                  <a:pt x="52777" y="0"/>
                </a:lnTo>
                <a:lnTo>
                  <a:pt x="9080271" y="0"/>
                </a:lnTo>
                <a:lnTo>
                  <a:pt x="9125387" y="18687"/>
                </a:lnTo>
                <a:lnTo>
                  <a:pt x="9143999" y="63044"/>
                </a:lnTo>
                <a:lnTo>
                  <a:pt x="9143999" y="51022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47774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 extrusionOk="0">
                <a:moveTo>
                  <a:pt x="52777" y="0"/>
                </a:moveTo>
                <a:lnTo>
                  <a:pt x="9080271" y="0"/>
                </a:lnTo>
                <a:lnTo>
                  <a:pt x="9092777" y="1237"/>
                </a:lnTo>
                <a:lnTo>
                  <a:pt x="9133355" y="28405"/>
                </a:lnTo>
                <a:lnTo>
                  <a:pt x="9142837" y="51297"/>
                </a:lnTo>
                <a:lnTo>
                  <a:pt x="9143999" y="63044"/>
                </a:lnTo>
              </a:path>
              <a:path w="9144000" h="63500" extrusionOk="0">
                <a:moveTo>
                  <a:pt x="0" y="30052"/>
                </a:moveTo>
                <a:lnTo>
                  <a:pt x="7662" y="18687"/>
                </a:lnTo>
                <a:lnTo>
                  <a:pt x="27942" y="5013"/>
                </a:lnTo>
                <a:lnTo>
                  <a:pt x="52777" y="0"/>
                </a:lnTo>
              </a:path>
            </a:pathLst>
          </a:custGeom>
          <a:noFill/>
          <a:ln w="190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6945800" y="256"/>
            <a:ext cx="2198370" cy="615315"/>
          </a:xfrm>
          <a:custGeom>
            <a:avLst/>
            <a:gdLst/>
            <a:ahLst/>
            <a:cxnLst/>
            <a:rect l="l" t="t" r="r" b="b"/>
            <a:pathLst>
              <a:path w="2198370" h="615315" extrusionOk="0">
                <a:moveTo>
                  <a:pt x="2130243" y="614718"/>
                </a:moveTo>
                <a:lnTo>
                  <a:pt x="76856" y="614718"/>
                </a:lnTo>
                <a:lnTo>
                  <a:pt x="61792" y="613227"/>
                </a:lnTo>
                <a:lnTo>
                  <a:pt x="22510" y="592207"/>
                </a:lnTo>
                <a:lnTo>
                  <a:pt x="1490" y="552926"/>
                </a:lnTo>
                <a:lnTo>
                  <a:pt x="0" y="537862"/>
                </a:lnTo>
                <a:lnTo>
                  <a:pt x="8" y="0"/>
                </a:lnTo>
                <a:lnTo>
                  <a:pt x="2198199" y="18"/>
                </a:lnTo>
                <a:lnTo>
                  <a:pt x="2198199" y="572020"/>
                </a:lnTo>
                <a:lnTo>
                  <a:pt x="2184589" y="592207"/>
                </a:lnTo>
                <a:lnTo>
                  <a:pt x="2160159" y="608678"/>
                </a:lnTo>
                <a:lnTo>
                  <a:pt x="2130243" y="61471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6945800" y="256"/>
            <a:ext cx="2198370" cy="615315"/>
          </a:xfrm>
          <a:custGeom>
            <a:avLst/>
            <a:gdLst/>
            <a:ahLst/>
            <a:cxnLst/>
            <a:rect l="l" t="t" r="r" b="b"/>
            <a:pathLst>
              <a:path w="2198370" h="615315" extrusionOk="0">
                <a:moveTo>
                  <a:pt x="2130243" y="614718"/>
                </a:moveTo>
                <a:lnTo>
                  <a:pt x="76856" y="614718"/>
                </a:lnTo>
                <a:lnTo>
                  <a:pt x="61792" y="613227"/>
                </a:lnTo>
                <a:lnTo>
                  <a:pt x="22510" y="592207"/>
                </a:lnTo>
                <a:lnTo>
                  <a:pt x="1490" y="552926"/>
                </a:lnTo>
                <a:lnTo>
                  <a:pt x="0" y="537862"/>
                </a:lnTo>
                <a:lnTo>
                  <a:pt x="0" y="18"/>
                </a:lnTo>
                <a:lnTo>
                  <a:pt x="2198199" y="18"/>
                </a:lnTo>
              </a:path>
              <a:path w="2198370" h="615315" extrusionOk="0">
                <a:moveTo>
                  <a:pt x="2198199" y="572020"/>
                </a:moveTo>
                <a:lnTo>
                  <a:pt x="2184589" y="592207"/>
                </a:lnTo>
                <a:lnTo>
                  <a:pt x="2160159" y="608678"/>
                </a:lnTo>
                <a:lnTo>
                  <a:pt x="2130243" y="614718"/>
                </a:lnTo>
              </a:path>
            </a:pathLst>
          </a:custGeom>
          <a:noFill/>
          <a:ln w="190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365125"/>
          </a:xfrm>
          <a:custGeom>
            <a:avLst/>
            <a:gdLst/>
            <a:ahLst/>
            <a:cxnLst/>
            <a:rect l="l" t="t" r="r" b="b"/>
            <a:pathLst>
              <a:path w="9144000" h="365125" extrusionOk="0">
                <a:moveTo>
                  <a:pt x="9107288" y="364775"/>
                </a:moveTo>
                <a:lnTo>
                  <a:pt x="43410" y="364775"/>
                </a:lnTo>
                <a:lnTo>
                  <a:pt x="34471" y="363890"/>
                </a:lnTo>
                <a:lnTo>
                  <a:pt x="1271" y="336618"/>
                </a:lnTo>
                <a:lnTo>
                  <a:pt x="0" y="332433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4802"/>
                </a:lnTo>
                <a:lnTo>
                  <a:pt x="9139540" y="351415"/>
                </a:lnTo>
                <a:lnTo>
                  <a:pt x="9125042" y="361190"/>
                </a:lnTo>
                <a:lnTo>
                  <a:pt x="9107288" y="36477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332432"/>
            <a:ext cx="9144000" cy="32384"/>
          </a:xfrm>
          <a:custGeom>
            <a:avLst/>
            <a:gdLst/>
            <a:ahLst/>
            <a:cxnLst/>
            <a:rect l="l" t="t" r="r" b="b"/>
            <a:pathLst>
              <a:path w="9144000" h="32385" extrusionOk="0">
                <a:moveTo>
                  <a:pt x="9107288" y="32342"/>
                </a:moveTo>
                <a:lnTo>
                  <a:pt x="43410" y="32342"/>
                </a:lnTo>
                <a:lnTo>
                  <a:pt x="34471" y="31457"/>
                </a:lnTo>
                <a:lnTo>
                  <a:pt x="1271" y="4185"/>
                </a:lnTo>
                <a:lnTo>
                  <a:pt x="0" y="0"/>
                </a:lnTo>
              </a:path>
              <a:path w="9144000" h="32385" extrusionOk="0">
                <a:moveTo>
                  <a:pt x="9143999" y="12369"/>
                </a:moveTo>
                <a:lnTo>
                  <a:pt x="9139540" y="18982"/>
                </a:lnTo>
                <a:lnTo>
                  <a:pt x="9125042" y="28757"/>
                </a:lnTo>
                <a:lnTo>
                  <a:pt x="9107288" y="32342"/>
                </a:lnTo>
              </a:path>
            </a:pathLst>
          </a:custGeom>
          <a:noFill/>
          <a:ln w="190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109092" y="1502753"/>
            <a:ext cx="69189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84725" y="2033330"/>
            <a:ext cx="8372475" cy="22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50" b="0" i="1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756125" y="6398022"/>
            <a:ext cx="217804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08585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585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585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8585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8585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8585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585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8585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8585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5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>
            <a:off x="18" y="0"/>
            <a:ext cx="9144000" cy="1470014"/>
            <a:chOff x="18" y="0"/>
            <a:chExt cx="9144000" cy="1470014"/>
          </a:xfrm>
        </p:grpSpPr>
        <p:sp>
          <p:nvSpPr>
            <p:cNvPr id="52" name="Google Shape;52;p7"/>
            <p:cNvSpPr/>
            <p:nvPr/>
          </p:nvSpPr>
          <p:spPr>
            <a:xfrm>
              <a:off x="18" y="67299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 extrusionOk="0">
                  <a:moveTo>
                    <a:pt x="9143981" y="0"/>
                  </a:moveTo>
                  <a:lnTo>
                    <a:pt x="0" y="0"/>
                  </a:lnTo>
                  <a:lnTo>
                    <a:pt x="0" y="1138964"/>
                  </a:lnTo>
                  <a:lnTo>
                    <a:pt x="72188" y="1139001"/>
                  </a:lnTo>
                  <a:lnTo>
                    <a:pt x="143617" y="1139109"/>
                  </a:lnTo>
                  <a:lnTo>
                    <a:pt x="214294" y="1139288"/>
                  </a:lnTo>
                  <a:lnTo>
                    <a:pt x="284228" y="1139537"/>
                  </a:lnTo>
                  <a:lnTo>
                    <a:pt x="353426" y="1139855"/>
                  </a:lnTo>
                  <a:lnTo>
                    <a:pt x="421897" y="1140241"/>
                  </a:lnTo>
                  <a:lnTo>
                    <a:pt x="489648" y="1140694"/>
                  </a:lnTo>
                  <a:lnTo>
                    <a:pt x="556689" y="1141212"/>
                  </a:lnTo>
                  <a:lnTo>
                    <a:pt x="623026" y="1141796"/>
                  </a:lnTo>
                  <a:lnTo>
                    <a:pt x="688669" y="1142444"/>
                  </a:lnTo>
                  <a:lnTo>
                    <a:pt x="753625" y="1143155"/>
                  </a:lnTo>
                  <a:lnTo>
                    <a:pt x="817903" y="1143927"/>
                  </a:lnTo>
                  <a:lnTo>
                    <a:pt x="881510" y="1144761"/>
                  </a:lnTo>
                  <a:lnTo>
                    <a:pt x="944455" y="1145655"/>
                  </a:lnTo>
                  <a:lnTo>
                    <a:pt x="1006746" y="1146608"/>
                  </a:lnTo>
                  <a:lnTo>
                    <a:pt x="1068390" y="1147618"/>
                  </a:lnTo>
                  <a:lnTo>
                    <a:pt x="1129397" y="1148686"/>
                  </a:lnTo>
                  <a:lnTo>
                    <a:pt x="1189774" y="1149810"/>
                  </a:lnTo>
                  <a:lnTo>
                    <a:pt x="1249529" y="1150989"/>
                  </a:lnTo>
                  <a:lnTo>
                    <a:pt x="1308670" y="1152222"/>
                  </a:lnTo>
                  <a:lnTo>
                    <a:pt x="1367207" y="1153508"/>
                  </a:lnTo>
                  <a:lnTo>
                    <a:pt x="1425146" y="1154847"/>
                  </a:lnTo>
                  <a:lnTo>
                    <a:pt x="1482495" y="1156236"/>
                  </a:lnTo>
                  <a:lnTo>
                    <a:pt x="1539264" y="1157675"/>
                  </a:lnTo>
                  <a:lnTo>
                    <a:pt x="1595460" y="1159164"/>
                  </a:lnTo>
                  <a:lnTo>
                    <a:pt x="1651091" y="1160701"/>
                  </a:lnTo>
                  <a:lnTo>
                    <a:pt x="1706165" y="1162284"/>
                  </a:lnTo>
                  <a:lnTo>
                    <a:pt x="1760691" y="1163914"/>
                  </a:lnTo>
                  <a:lnTo>
                    <a:pt x="1814676" y="1165590"/>
                  </a:lnTo>
                  <a:lnTo>
                    <a:pt x="1868130" y="1167309"/>
                  </a:lnTo>
                  <a:lnTo>
                    <a:pt x="1921059" y="1169071"/>
                  </a:lnTo>
                  <a:lnTo>
                    <a:pt x="1973471" y="1170876"/>
                  </a:lnTo>
                  <a:lnTo>
                    <a:pt x="2025376" y="1172722"/>
                  </a:lnTo>
                  <a:lnTo>
                    <a:pt x="2076782" y="1174608"/>
                  </a:lnTo>
                  <a:lnTo>
                    <a:pt x="2127695" y="1176533"/>
                  </a:lnTo>
                  <a:lnTo>
                    <a:pt x="2178125" y="1178497"/>
                  </a:lnTo>
                  <a:lnTo>
                    <a:pt x="2228080" y="1180498"/>
                  </a:lnTo>
                  <a:lnTo>
                    <a:pt x="2277568" y="1182535"/>
                  </a:lnTo>
                  <a:lnTo>
                    <a:pt x="2326596" y="1184607"/>
                  </a:lnTo>
                  <a:lnTo>
                    <a:pt x="2375173" y="1186713"/>
                  </a:lnTo>
                  <a:lnTo>
                    <a:pt x="2423307" y="1188853"/>
                  </a:lnTo>
                  <a:lnTo>
                    <a:pt x="2471007" y="1191025"/>
                  </a:lnTo>
                  <a:lnTo>
                    <a:pt x="2518280" y="1193229"/>
                  </a:lnTo>
                  <a:lnTo>
                    <a:pt x="2565134" y="1195462"/>
                  </a:lnTo>
                  <a:lnTo>
                    <a:pt x="2611578" y="1197725"/>
                  </a:lnTo>
                  <a:lnTo>
                    <a:pt x="2657620" y="1200016"/>
                  </a:lnTo>
                  <a:lnTo>
                    <a:pt x="2703268" y="1202335"/>
                  </a:lnTo>
                  <a:lnTo>
                    <a:pt x="2748530" y="1204680"/>
                  </a:lnTo>
                  <a:lnTo>
                    <a:pt x="2793413" y="1207050"/>
                  </a:lnTo>
                  <a:lnTo>
                    <a:pt x="2837927" y="1209445"/>
                  </a:lnTo>
                  <a:lnTo>
                    <a:pt x="2882080" y="1211863"/>
                  </a:lnTo>
                  <a:lnTo>
                    <a:pt x="2925879" y="1214304"/>
                  </a:lnTo>
                  <a:lnTo>
                    <a:pt x="2969332" y="1216765"/>
                  </a:lnTo>
                  <a:lnTo>
                    <a:pt x="3012448" y="1219248"/>
                  </a:lnTo>
                  <a:lnTo>
                    <a:pt x="3055236" y="1221749"/>
                  </a:lnTo>
                  <a:lnTo>
                    <a:pt x="3097702" y="1224269"/>
                  </a:lnTo>
                  <a:lnTo>
                    <a:pt x="3139855" y="1226807"/>
                  </a:lnTo>
                  <a:lnTo>
                    <a:pt x="3181703" y="1229361"/>
                  </a:lnTo>
                  <a:lnTo>
                    <a:pt x="3223255" y="1231930"/>
                  </a:lnTo>
                  <a:lnTo>
                    <a:pt x="3264519" y="1234514"/>
                  </a:lnTo>
                  <a:lnTo>
                    <a:pt x="3305502" y="1237111"/>
                  </a:lnTo>
                  <a:lnTo>
                    <a:pt x="3346213" y="1239721"/>
                  </a:lnTo>
                  <a:lnTo>
                    <a:pt x="3386659" y="1242342"/>
                  </a:lnTo>
                  <a:lnTo>
                    <a:pt x="3426850" y="1244974"/>
                  </a:lnTo>
                  <a:lnTo>
                    <a:pt x="3466793" y="1247615"/>
                  </a:lnTo>
                  <a:lnTo>
                    <a:pt x="3506496" y="1250264"/>
                  </a:lnTo>
                  <a:lnTo>
                    <a:pt x="3545968" y="1252922"/>
                  </a:lnTo>
                  <a:lnTo>
                    <a:pt x="3585216" y="1255585"/>
                  </a:lnTo>
                  <a:lnTo>
                    <a:pt x="3624249" y="1258255"/>
                  </a:lnTo>
                  <a:lnTo>
                    <a:pt x="3663074" y="1260929"/>
                  </a:lnTo>
                  <a:lnTo>
                    <a:pt x="3701701" y="1263606"/>
                  </a:lnTo>
                  <a:lnTo>
                    <a:pt x="3740136" y="1266286"/>
                  </a:lnTo>
                  <a:lnTo>
                    <a:pt x="3778389" y="1268968"/>
                  </a:lnTo>
                  <a:lnTo>
                    <a:pt x="3816466" y="1271650"/>
                  </a:lnTo>
                  <a:lnTo>
                    <a:pt x="3892130" y="1277012"/>
                  </a:lnTo>
                  <a:lnTo>
                    <a:pt x="3967193" y="1282364"/>
                  </a:lnTo>
                  <a:lnTo>
                    <a:pt x="4041720" y="1287699"/>
                  </a:lnTo>
                  <a:lnTo>
                    <a:pt x="4115775" y="1293009"/>
                  </a:lnTo>
                  <a:lnTo>
                    <a:pt x="4152646" y="1295652"/>
                  </a:lnTo>
                  <a:lnTo>
                    <a:pt x="4226116" y="1300909"/>
                  </a:lnTo>
                  <a:lnTo>
                    <a:pt x="4299277" y="1306120"/>
                  </a:lnTo>
                  <a:lnTo>
                    <a:pt x="4372194" y="1311279"/>
                  </a:lnTo>
                  <a:lnTo>
                    <a:pt x="4444933" y="1316376"/>
                  </a:lnTo>
                  <a:lnTo>
                    <a:pt x="4517557" y="1321405"/>
                  </a:lnTo>
                  <a:lnTo>
                    <a:pt x="4590133" y="1326356"/>
                  </a:lnTo>
                  <a:lnTo>
                    <a:pt x="4662726" y="1331223"/>
                  </a:lnTo>
                  <a:lnTo>
                    <a:pt x="4735399" y="1335997"/>
                  </a:lnTo>
                  <a:lnTo>
                    <a:pt x="4808219" y="1340670"/>
                  </a:lnTo>
                  <a:lnTo>
                    <a:pt x="4881250" y="1345235"/>
                  </a:lnTo>
                  <a:lnTo>
                    <a:pt x="4954558" y="1349683"/>
                  </a:lnTo>
                  <a:lnTo>
                    <a:pt x="5028206" y="1354007"/>
                  </a:lnTo>
                  <a:lnTo>
                    <a:pt x="5102261" y="1358199"/>
                  </a:lnTo>
                  <a:lnTo>
                    <a:pt x="5176788" y="1362250"/>
                  </a:lnTo>
                  <a:lnTo>
                    <a:pt x="5251850" y="1366153"/>
                  </a:lnTo>
                  <a:lnTo>
                    <a:pt x="5327515" y="1369900"/>
                  </a:lnTo>
                  <a:lnTo>
                    <a:pt x="5365592" y="1371712"/>
                  </a:lnTo>
                  <a:lnTo>
                    <a:pt x="5403845" y="1373483"/>
                  </a:lnTo>
                  <a:lnTo>
                    <a:pt x="5442280" y="1375210"/>
                  </a:lnTo>
                  <a:lnTo>
                    <a:pt x="5480907" y="1376893"/>
                  </a:lnTo>
                  <a:lnTo>
                    <a:pt x="5519732" y="1378532"/>
                  </a:lnTo>
                  <a:lnTo>
                    <a:pt x="5558765" y="1380124"/>
                  </a:lnTo>
                  <a:lnTo>
                    <a:pt x="5598013" y="1381670"/>
                  </a:lnTo>
                  <a:lnTo>
                    <a:pt x="5637485" y="1383167"/>
                  </a:lnTo>
                  <a:lnTo>
                    <a:pt x="5677188" y="1384616"/>
                  </a:lnTo>
                  <a:lnTo>
                    <a:pt x="5717131" y="1386015"/>
                  </a:lnTo>
                  <a:lnTo>
                    <a:pt x="5757321" y="1387363"/>
                  </a:lnTo>
                  <a:lnTo>
                    <a:pt x="5797768" y="1388659"/>
                  </a:lnTo>
                  <a:lnTo>
                    <a:pt x="5838479" y="1389902"/>
                  </a:lnTo>
                  <a:lnTo>
                    <a:pt x="5879462" y="1391091"/>
                  </a:lnTo>
                  <a:lnTo>
                    <a:pt x="5920726" y="1392225"/>
                  </a:lnTo>
                  <a:lnTo>
                    <a:pt x="5962277" y="1393303"/>
                  </a:lnTo>
                  <a:lnTo>
                    <a:pt x="6004126" y="1394325"/>
                  </a:lnTo>
                  <a:lnTo>
                    <a:pt x="6046279" y="1395288"/>
                  </a:lnTo>
                  <a:lnTo>
                    <a:pt x="6088745" y="1396193"/>
                  </a:lnTo>
                  <a:lnTo>
                    <a:pt x="6131533" y="1397038"/>
                  </a:lnTo>
                  <a:lnTo>
                    <a:pt x="6174649" y="1397822"/>
                  </a:lnTo>
                  <a:lnTo>
                    <a:pt x="6218102" y="1398545"/>
                  </a:lnTo>
                  <a:lnTo>
                    <a:pt x="6261901" y="1399204"/>
                  </a:lnTo>
                  <a:lnTo>
                    <a:pt x="6306054" y="1399800"/>
                  </a:lnTo>
                  <a:lnTo>
                    <a:pt x="6350568" y="1400331"/>
                  </a:lnTo>
                  <a:lnTo>
                    <a:pt x="6395451" y="1400796"/>
                  </a:lnTo>
                  <a:lnTo>
                    <a:pt x="6440713" y="1401194"/>
                  </a:lnTo>
                  <a:lnTo>
                    <a:pt x="6486361" y="1401525"/>
                  </a:lnTo>
                  <a:lnTo>
                    <a:pt x="6532403" y="1401787"/>
                  </a:lnTo>
                  <a:lnTo>
                    <a:pt x="6578847" y="1401979"/>
                  </a:lnTo>
                  <a:lnTo>
                    <a:pt x="6625701" y="1402100"/>
                  </a:lnTo>
                  <a:lnTo>
                    <a:pt x="6672974" y="1402150"/>
                  </a:lnTo>
                  <a:lnTo>
                    <a:pt x="6720674" y="1402127"/>
                  </a:lnTo>
                  <a:lnTo>
                    <a:pt x="6768808" y="1402031"/>
                  </a:lnTo>
                  <a:lnTo>
                    <a:pt x="6817385" y="1401859"/>
                  </a:lnTo>
                  <a:lnTo>
                    <a:pt x="6866413" y="1401612"/>
                  </a:lnTo>
                  <a:lnTo>
                    <a:pt x="6915901" y="1401288"/>
                  </a:lnTo>
                  <a:lnTo>
                    <a:pt x="6965856" y="1400887"/>
                  </a:lnTo>
                  <a:lnTo>
                    <a:pt x="7016286" y="1400407"/>
                  </a:lnTo>
                  <a:lnTo>
                    <a:pt x="7067199" y="1399847"/>
                  </a:lnTo>
                  <a:lnTo>
                    <a:pt x="7118604" y="1399207"/>
                  </a:lnTo>
                  <a:lnTo>
                    <a:pt x="7170510" y="1398485"/>
                  </a:lnTo>
                  <a:lnTo>
                    <a:pt x="7222922" y="1397680"/>
                  </a:lnTo>
                  <a:lnTo>
                    <a:pt x="7275851" y="1396792"/>
                  </a:lnTo>
                  <a:lnTo>
                    <a:pt x="7329305" y="1395820"/>
                  </a:lnTo>
                  <a:lnTo>
                    <a:pt x="7383290" y="1394761"/>
                  </a:lnTo>
                  <a:lnTo>
                    <a:pt x="7437816" y="1393616"/>
                  </a:lnTo>
                  <a:lnTo>
                    <a:pt x="7492890" y="1392384"/>
                  </a:lnTo>
                  <a:lnTo>
                    <a:pt x="7548521" y="1391063"/>
                  </a:lnTo>
                  <a:lnTo>
                    <a:pt x="7604717" y="1389652"/>
                  </a:lnTo>
                  <a:lnTo>
                    <a:pt x="7661486" y="1388151"/>
                  </a:lnTo>
                  <a:lnTo>
                    <a:pt x="7718835" y="1386558"/>
                  </a:lnTo>
                  <a:lnTo>
                    <a:pt x="7776774" y="1384873"/>
                  </a:lnTo>
                  <a:lnTo>
                    <a:pt x="7835311" y="1383095"/>
                  </a:lnTo>
                  <a:lnTo>
                    <a:pt x="7894452" y="1381221"/>
                  </a:lnTo>
                  <a:lnTo>
                    <a:pt x="7954207" y="1379253"/>
                  </a:lnTo>
                  <a:lnTo>
                    <a:pt x="8014584" y="1377188"/>
                  </a:lnTo>
                  <a:lnTo>
                    <a:pt x="8075591" y="1375025"/>
                  </a:lnTo>
                  <a:lnTo>
                    <a:pt x="8137235" y="1372764"/>
                  </a:lnTo>
                  <a:lnTo>
                    <a:pt x="8199526" y="1370403"/>
                  </a:lnTo>
                  <a:lnTo>
                    <a:pt x="8262471" y="1367942"/>
                  </a:lnTo>
                  <a:lnTo>
                    <a:pt x="8326078" y="1365380"/>
                  </a:lnTo>
                  <a:lnTo>
                    <a:pt x="8390356" y="1362715"/>
                  </a:lnTo>
                  <a:lnTo>
                    <a:pt x="8455312" y="1359947"/>
                  </a:lnTo>
                  <a:lnTo>
                    <a:pt x="8520955" y="1357074"/>
                  </a:lnTo>
                  <a:lnTo>
                    <a:pt x="8587292" y="1354096"/>
                  </a:lnTo>
                  <a:lnTo>
                    <a:pt x="8654333" y="1351012"/>
                  </a:lnTo>
                  <a:lnTo>
                    <a:pt x="8722084" y="1347820"/>
                  </a:lnTo>
                  <a:lnTo>
                    <a:pt x="8790555" y="1344520"/>
                  </a:lnTo>
                  <a:lnTo>
                    <a:pt x="8859753" y="1341110"/>
                  </a:lnTo>
                  <a:lnTo>
                    <a:pt x="8929687" y="1337591"/>
                  </a:lnTo>
                  <a:lnTo>
                    <a:pt x="9000364" y="1333959"/>
                  </a:lnTo>
                  <a:lnTo>
                    <a:pt x="9071793" y="1330216"/>
                  </a:lnTo>
                  <a:lnTo>
                    <a:pt x="9143981" y="1326359"/>
                  </a:lnTo>
                  <a:lnTo>
                    <a:pt x="9143981" y="0"/>
                  </a:lnTo>
                  <a:close/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 extrusionOk="0">
                  <a:moveTo>
                    <a:pt x="6672974" y="1402150"/>
                  </a:moveTo>
                  <a:lnTo>
                    <a:pt x="6625701" y="1402101"/>
                  </a:lnTo>
                  <a:lnTo>
                    <a:pt x="6578847" y="1401979"/>
                  </a:lnTo>
                  <a:lnTo>
                    <a:pt x="6532403" y="1401787"/>
                  </a:lnTo>
                  <a:lnTo>
                    <a:pt x="6486361" y="1401525"/>
                  </a:lnTo>
                  <a:lnTo>
                    <a:pt x="6440713" y="1401194"/>
                  </a:lnTo>
                  <a:lnTo>
                    <a:pt x="6395451" y="1400796"/>
                  </a:lnTo>
                  <a:lnTo>
                    <a:pt x="6350568" y="1400331"/>
                  </a:lnTo>
                  <a:lnTo>
                    <a:pt x="6306054" y="1399800"/>
                  </a:lnTo>
                  <a:lnTo>
                    <a:pt x="6261901" y="1399204"/>
                  </a:lnTo>
                  <a:lnTo>
                    <a:pt x="6218102" y="1398545"/>
                  </a:lnTo>
                  <a:lnTo>
                    <a:pt x="6174649" y="1397822"/>
                  </a:lnTo>
                  <a:lnTo>
                    <a:pt x="6131533" y="1397038"/>
                  </a:lnTo>
                  <a:lnTo>
                    <a:pt x="6088745" y="1396193"/>
                  </a:lnTo>
                  <a:lnTo>
                    <a:pt x="6046279" y="1395288"/>
                  </a:lnTo>
                  <a:lnTo>
                    <a:pt x="6004126" y="1394325"/>
                  </a:lnTo>
                  <a:lnTo>
                    <a:pt x="5962277" y="1393303"/>
                  </a:lnTo>
                  <a:lnTo>
                    <a:pt x="5920726" y="1392225"/>
                  </a:lnTo>
                  <a:lnTo>
                    <a:pt x="5879462" y="1391091"/>
                  </a:lnTo>
                  <a:lnTo>
                    <a:pt x="5838479" y="1389902"/>
                  </a:lnTo>
                  <a:lnTo>
                    <a:pt x="5797768" y="1388659"/>
                  </a:lnTo>
                  <a:lnTo>
                    <a:pt x="5757321" y="1387363"/>
                  </a:lnTo>
                  <a:lnTo>
                    <a:pt x="5717131" y="1386015"/>
                  </a:lnTo>
                  <a:lnTo>
                    <a:pt x="5677188" y="1384616"/>
                  </a:lnTo>
                  <a:lnTo>
                    <a:pt x="5637485" y="1383168"/>
                  </a:lnTo>
                  <a:lnTo>
                    <a:pt x="5598013" y="1381670"/>
                  </a:lnTo>
                  <a:lnTo>
                    <a:pt x="5558765" y="1380124"/>
                  </a:lnTo>
                  <a:lnTo>
                    <a:pt x="5519732" y="1378532"/>
                  </a:lnTo>
                  <a:lnTo>
                    <a:pt x="5480907" y="1376893"/>
                  </a:lnTo>
                  <a:lnTo>
                    <a:pt x="5442280" y="1375210"/>
                  </a:lnTo>
                  <a:lnTo>
                    <a:pt x="5403845" y="1373483"/>
                  </a:lnTo>
                  <a:lnTo>
                    <a:pt x="5365592" y="1371712"/>
                  </a:lnTo>
                  <a:lnTo>
                    <a:pt x="5327515" y="1369900"/>
                  </a:lnTo>
                  <a:lnTo>
                    <a:pt x="5251850" y="1366153"/>
                  </a:lnTo>
                  <a:lnTo>
                    <a:pt x="5176788" y="1362250"/>
                  </a:lnTo>
                  <a:lnTo>
                    <a:pt x="5102261" y="1358199"/>
                  </a:lnTo>
                  <a:lnTo>
                    <a:pt x="5028206" y="1354007"/>
                  </a:lnTo>
                  <a:lnTo>
                    <a:pt x="4954558" y="1349684"/>
                  </a:lnTo>
                  <a:lnTo>
                    <a:pt x="4881250" y="1345235"/>
                  </a:lnTo>
                  <a:lnTo>
                    <a:pt x="4808219" y="1340670"/>
                  </a:lnTo>
                  <a:lnTo>
                    <a:pt x="4735399" y="1335997"/>
                  </a:lnTo>
                  <a:lnTo>
                    <a:pt x="4662726" y="1331223"/>
                  </a:lnTo>
                  <a:lnTo>
                    <a:pt x="4590133" y="1326356"/>
                  </a:lnTo>
                  <a:lnTo>
                    <a:pt x="4517557" y="1321405"/>
                  </a:lnTo>
                  <a:lnTo>
                    <a:pt x="4444933" y="1316376"/>
                  </a:lnTo>
                  <a:lnTo>
                    <a:pt x="4372194" y="1311279"/>
                  </a:lnTo>
                  <a:lnTo>
                    <a:pt x="4299277" y="1306120"/>
                  </a:lnTo>
                  <a:lnTo>
                    <a:pt x="4226116" y="1300909"/>
                  </a:lnTo>
                  <a:lnTo>
                    <a:pt x="4152646" y="1295652"/>
                  </a:lnTo>
                  <a:lnTo>
                    <a:pt x="4078802" y="1290358"/>
                  </a:lnTo>
                  <a:lnTo>
                    <a:pt x="4041720" y="1287700"/>
                  </a:lnTo>
                  <a:lnTo>
                    <a:pt x="3967193" y="1282364"/>
                  </a:lnTo>
                  <a:lnTo>
                    <a:pt x="3892130" y="1277012"/>
                  </a:lnTo>
                  <a:lnTo>
                    <a:pt x="3816466" y="1271650"/>
                  </a:lnTo>
                  <a:lnTo>
                    <a:pt x="3778389" y="1268968"/>
                  </a:lnTo>
                  <a:lnTo>
                    <a:pt x="3740136" y="1266286"/>
                  </a:lnTo>
                  <a:lnTo>
                    <a:pt x="3701701" y="1263606"/>
                  </a:lnTo>
                  <a:lnTo>
                    <a:pt x="3663074" y="1260929"/>
                  </a:lnTo>
                  <a:lnTo>
                    <a:pt x="3624249" y="1258255"/>
                  </a:lnTo>
                  <a:lnTo>
                    <a:pt x="3585216" y="1255586"/>
                  </a:lnTo>
                  <a:lnTo>
                    <a:pt x="3545968" y="1252922"/>
                  </a:lnTo>
                  <a:lnTo>
                    <a:pt x="3506496" y="1250265"/>
                  </a:lnTo>
                  <a:lnTo>
                    <a:pt x="3466793" y="1247615"/>
                  </a:lnTo>
                  <a:lnTo>
                    <a:pt x="3426850" y="1244974"/>
                  </a:lnTo>
                  <a:lnTo>
                    <a:pt x="3386659" y="1242342"/>
                  </a:lnTo>
                  <a:lnTo>
                    <a:pt x="3346213" y="1239721"/>
                  </a:lnTo>
                  <a:lnTo>
                    <a:pt x="3305502" y="1237111"/>
                  </a:lnTo>
                  <a:lnTo>
                    <a:pt x="3264519" y="1234514"/>
                  </a:lnTo>
                  <a:lnTo>
                    <a:pt x="3223255" y="1231930"/>
                  </a:lnTo>
                  <a:lnTo>
                    <a:pt x="3181703" y="1229361"/>
                  </a:lnTo>
                  <a:lnTo>
                    <a:pt x="3139855" y="1226807"/>
                  </a:lnTo>
                  <a:lnTo>
                    <a:pt x="3097702" y="1224269"/>
                  </a:lnTo>
                  <a:lnTo>
                    <a:pt x="3055236" y="1221749"/>
                  </a:lnTo>
                  <a:lnTo>
                    <a:pt x="3012448" y="1219248"/>
                  </a:lnTo>
                  <a:lnTo>
                    <a:pt x="2969332" y="1216765"/>
                  </a:lnTo>
                  <a:lnTo>
                    <a:pt x="2925879" y="1214304"/>
                  </a:lnTo>
                  <a:lnTo>
                    <a:pt x="2882080" y="1211863"/>
                  </a:lnTo>
                  <a:lnTo>
                    <a:pt x="2837927" y="1209445"/>
                  </a:lnTo>
                  <a:lnTo>
                    <a:pt x="2793413" y="1207050"/>
                  </a:lnTo>
                  <a:lnTo>
                    <a:pt x="2748530" y="1204680"/>
                  </a:lnTo>
                  <a:lnTo>
                    <a:pt x="2703268" y="1202335"/>
                  </a:lnTo>
                  <a:lnTo>
                    <a:pt x="2657620" y="1200016"/>
                  </a:lnTo>
                  <a:lnTo>
                    <a:pt x="2611578" y="1197725"/>
                  </a:lnTo>
                  <a:lnTo>
                    <a:pt x="2565134" y="1195462"/>
                  </a:lnTo>
                  <a:lnTo>
                    <a:pt x="2518280" y="1193229"/>
                  </a:lnTo>
                  <a:lnTo>
                    <a:pt x="2471007" y="1191025"/>
                  </a:lnTo>
                  <a:lnTo>
                    <a:pt x="2423307" y="1188853"/>
                  </a:lnTo>
                  <a:lnTo>
                    <a:pt x="2375173" y="1186713"/>
                  </a:lnTo>
                  <a:lnTo>
                    <a:pt x="2326596" y="1184607"/>
                  </a:lnTo>
                  <a:lnTo>
                    <a:pt x="2277568" y="1182535"/>
                  </a:lnTo>
                  <a:lnTo>
                    <a:pt x="2228080" y="1180498"/>
                  </a:lnTo>
                  <a:lnTo>
                    <a:pt x="2178125" y="1178497"/>
                  </a:lnTo>
                  <a:lnTo>
                    <a:pt x="2127695" y="1176533"/>
                  </a:lnTo>
                  <a:lnTo>
                    <a:pt x="2076782" y="1174608"/>
                  </a:lnTo>
                  <a:lnTo>
                    <a:pt x="2025376" y="1172722"/>
                  </a:lnTo>
                  <a:lnTo>
                    <a:pt x="1973471" y="1170876"/>
                  </a:lnTo>
                  <a:lnTo>
                    <a:pt x="1921059" y="1169071"/>
                  </a:lnTo>
                  <a:lnTo>
                    <a:pt x="1868130" y="1167309"/>
                  </a:lnTo>
                  <a:lnTo>
                    <a:pt x="1814676" y="1165590"/>
                  </a:lnTo>
                  <a:lnTo>
                    <a:pt x="1760691" y="1163914"/>
                  </a:lnTo>
                  <a:lnTo>
                    <a:pt x="1706165" y="1162284"/>
                  </a:lnTo>
                  <a:lnTo>
                    <a:pt x="1651091" y="1160701"/>
                  </a:lnTo>
                  <a:lnTo>
                    <a:pt x="1595460" y="1159164"/>
                  </a:lnTo>
                  <a:lnTo>
                    <a:pt x="1539264" y="1157675"/>
                  </a:lnTo>
                  <a:lnTo>
                    <a:pt x="1482495" y="1156236"/>
                  </a:lnTo>
                  <a:lnTo>
                    <a:pt x="1425146" y="1154847"/>
                  </a:lnTo>
                  <a:lnTo>
                    <a:pt x="1367207" y="1153508"/>
                  </a:lnTo>
                  <a:lnTo>
                    <a:pt x="1308670" y="1152222"/>
                  </a:lnTo>
                  <a:lnTo>
                    <a:pt x="1249529" y="1150989"/>
                  </a:lnTo>
                  <a:lnTo>
                    <a:pt x="1189774" y="1149810"/>
                  </a:lnTo>
                  <a:lnTo>
                    <a:pt x="1129397" y="1148686"/>
                  </a:lnTo>
                  <a:lnTo>
                    <a:pt x="1068390" y="1147618"/>
                  </a:lnTo>
                  <a:lnTo>
                    <a:pt x="1006746" y="1146608"/>
                  </a:lnTo>
                  <a:lnTo>
                    <a:pt x="944455" y="1145655"/>
                  </a:lnTo>
                  <a:lnTo>
                    <a:pt x="881510" y="1144761"/>
                  </a:lnTo>
                  <a:lnTo>
                    <a:pt x="817903" y="1143927"/>
                  </a:lnTo>
                  <a:lnTo>
                    <a:pt x="753625" y="1143155"/>
                  </a:lnTo>
                  <a:lnTo>
                    <a:pt x="688669" y="1142444"/>
                  </a:lnTo>
                  <a:lnTo>
                    <a:pt x="623026" y="1141796"/>
                  </a:lnTo>
                  <a:lnTo>
                    <a:pt x="556689" y="1141212"/>
                  </a:lnTo>
                  <a:lnTo>
                    <a:pt x="489648" y="1140694"/>
                  </a:lnTo>
                  <a:lnTo>
                    <a:pt x="421897" y="1140241"/>
                  </a:lnTo>
                  <a:lnTo>
                    <a:pt x="353426" y="1139855"/>
                  </a:lnTo>
                  <a:lnTo>
                    <a:pt x="284228" y="1139537"/>
                  </a:lnTo>
                  <a:lnTo>
                    <a:pt x="214294" y="1139288"/>
                  </a:lnTo>
                  <a:lnTo>
                    <a:pt x="143617" y="1139109"/>
                  </a:lnTo>
                  <a:lnTo>
                    <a:pt x="72188" y="1139001"/>
                  </a:lnTo>
                  <a:lnTo>
                    <a:pt x="0" y="1138964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1326359"/>
                  </a:lnTo>
                  <a:lnTo>
                    <a:pt x="9071793" y="1330216"/>
                  </a:lnTo>
                  <a:lnTo>
                    <a:pt x="9000364" y="1333959"/>
                  </a:lnTo>
                  <a:lnTo>
                    <a:pt x="8929687" y="1337591"/>
                  </a:lnTo>
                  <a:lnTo>
                    <a:pt x="8859753" y="1341110"/>
                  </a:lnTo>
                  <a:lnTo>
                    <a:pt x="8790555" y="1344520"/>
                  </a:lnTo>
                  <a:lnTo>
                    <a:pt x="8722084" y="1347820"/>
                  </a:lnTo>
                  <a:lnTo>
                    <a:pt x="8654333" y="1351012"/>
                  </a:lnTo>
                  <a:lnTo>
                    <a:pt x="8587292" y="1354096"/>
                  </a:lnTo>
                  <a:lnTo>
                    <a:pt x="8520955" y="1357074"/>
                  </a:lnTo>
                  <a:lnTo>
                    <a:pt x="8455312" y="1359947"/>
                  </a:lnTo>
                  <a:lnTo>
                    <a:pt x="8390356" y="1362715"/>
                  </a:lnTo>
                  <a:lnTo>
                    <a:pt x="8326078" y="1365380"/>
                  </a:lnTo>
                  <a:lnTo>
                    <a:pt x="8262471" y="1367942"/>
                  </a:lnTo>
                  <a:lnTo>
                    <a:pt x="8199526" y="1370403"/>
                  </a:lnTo>
                  <a:lnTo>
                    <a:pt x="8137235" y="1372764"/>
                  </a:lnTo>
                  <a:lnTo>
                    <a:pt x="8075591" y="1375025"/>
                  </a:lnTo>
                  <a:lnTo>
                    <a:pt x="8014584" y="1377188"/>
                  </a:lnTo>
                  <a:lnTo>
                    <a:pt x="7954207" y="1379253"/>
                  </a:lnTo>
                  <a:lnTo>
                    <a:pt x="7894452" y="1381221"/>
                  </a:lnTo>
                  <a:lnTo>
                    <a:pt x="7835311" y="1383095"/>
                  </a:lnTo>
                  <a:lnTo>
                    <a:pt x="7776774" y="1384873"/>
                  </a:lnTo>
                  <a:lnTo>
                    <a:pt x="7718835" y="1386558"/>
                  </a:lnTo>
                  <a:lnTo>
                    <a:pt x="7661486" y="1388151"/>
                  </a:lnTo>
                  <a:lnTo>
                    <a:pt x="7604717" y="1389652"/>
                  </a:lnTo>
                  <a:lnTo>
                    <a:pt x="7548521" y="1391063"/>
                  </a:lnTo>
                  <a:lnTo>
                    <a:pt x="7492890" y="1392384"/>
                  </a:lnTo>
                  <a:lnTo>
                    <a:pt x="7437816" y="1393616"/>
                  </a:lnTo>
                  <a:lnTo>
                    <a:pt x="7383290" y="1394761"/>
                  </a:lnTo>
                  <a:lnTo>
                    <a:pt x="7329305" y="1395820"/>
                  </a:lnTo>
                  <a:lnTo>
                    <a:pt x="7275851" y="1396792"/>
                  </a:lnTo>
                  <a:lnTo>
                    <a:pt x="7222922" y="1397680"/>
                  </a:lnTo>
                  <a:lnTo>
                    <a:pt x="7170510" y="1398485"/>
                  </a:lnTo>
                  <a:lnTo>
                    <a:pt x="7118604" y="1399207"/>
                  </a:lnTo>
                  <a:lnTo>
                    <a:pt x="7067199" y="1399847"/>
                  </a:lnTo>
                  <a:lnTo>
                    <a:pt x="7016286" y="1400407"/>
                  </a:lnTo>
                  <a:lnTo>
                    <a:pt x="6965856" y="1400887"/>
                  </a:lnTo>
                  <a:lnTo>
                    <a:pt x="6915901" y="1401288"/>
                  </a:lnTo>
                  <a:lnTo>
                    <a:pt x="6866413" y="1401612"/>
                  </a:lnTo>
                  <a:lnTo>
                    <a:pt x="6817385" y="1401859"/>
                  </a:lnTo>
                  <a:lnTo>
                    <a:pt x="6768808" y="1402031"/>
                  </a:lnTo>
                  <a:lnTo>
                    <a:pt x="6720674" y="1402127"/>
                  </a:lnTo>
                  <a:lnTo>
                    <a:pt x="6672974" y="140215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7"/>
          <p:cNvGrpSpPr/>
          <p:nvPr/>
        </p:nvGrpSpPr>
        <p:grpSpPr>
          <a:xfrm>
            <a:off x="0" y="5919899"/>
            <a:ext cx="9144000" cy="938530"/>
            <a:chOff x="0" y="5919899"/>
            <a:chExt cx="9144000" cy="938530"/>
          </a:xfrm>
        </p:grpSpPr>
        <p:sp>
          <p:nvSpPr>
            <p:cNvPr id="55" name="Google Shape;55;p7"/>
            <p:cNvSpPr/>
            <p:nvPr/>
          </p:nvSpPr>
          <p:spPr>
            <a:xfrm>
              <a:off x="0" y="5919899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 extrusionOk="0">
                  <a:moveTo>
                    <a:pt x="9143999" y="938099"/>
                  </a:moveTo>
                  <a:lnTo>
                    <a:pt x="0" y="938099"/>
                  </a:lnTo>
                  <a:lnTo>
                    <a:pt x="0" y="68954"/>
                  </a:lnTo>
                  <a:lnTo>
                    <a:pt x="23328" y="34353"/>
                  </a:lnTo>
                  <a:lnTo>
                    <a:pt x="60610" y="9217"/>
                  </a:lnTo>
                  <a:lnTo>
                    <a:pt x="106265" y="0"/>
                  </a:lnTo>
                  <a:lnTo>
                    <a:pt x="9026784" y="0"/>
                  </a:lnTo>
                  <a:lnTo>
                    <a:pt x="9071669" y="8928"/>
                  </a:lnTo>
                  <a:lnTo>
                    <a:pt x="9109721" y="34353"/>
                  </a:lnTo>
                  <a:lnTo>
                    <a:pt x="9135146" y="72405"/>
                  </a:lnTo>
                  <a:lnTo>
                    <a:pt x="9143999" y="116532"/>
                  </a:lnTo>
                  <a:lnTo>
                    <a:pt x="9143999" y="938099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0" y="5919899"/>
              <a:ext cx="9144000" cy="116839"/>
            </a:xfrm>
            <a:custGeom>
              <a:avLst/>
              <a:gdLst/>
              <a:ahLst/>
              <a:cxnLst/>
              <a:rect l="l" t="t" r="r" b="b"/>
              <a:pathLst>
                <a:path w="9144000" h="116839" extrusionOk="0">
                  <a:moveTo>
                    <a:pt x="106265" y="0"/>
                  </a:moveTo>
                  <a:lnTo>
                    <a:pt x="9026784" y="0"/>
                  </a:lnTo>
                  <a:lnTo>
                    <a:pt x="9049773" y="2274"/>
                  </a:lnTo>
                  <a:lnTo>
                    <a:pt x="9091856" y="19706"/>
                  </a:lnTo>
                  <a:lnTo>
                    <a:pt x="9124368" y="52217"/>
                  </a:lnTo>
                  <a:lnTo>
                    <a:pt x="9141800" y="94301"/>
                  </a:lnTo>
                  <a:lnTo>
                    <a:pt x="9143999" y="116532"/>
                  </a:lnTo>
                </a:path>
                <a:path w="9144000" h="116839" extrusionOk="0">
                  <a:moveTo>
                    <a:pt x="0" y="68954"/>
                  </a:moveTo>
                  <a:lnTo>
                    <a:pt x="23328" y="34353"/>
                  </a:lnTo>
                  <a:lnTo>
                    <a:pt x="60610" y="9217"/>
                  </a:lnTo>
                  <a:lnTo>
                    <a:pt x="106265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7"/>
          <p:cNvSpPr txBox="1"/>
          <p:nvPr/>
        </p:nvSpPr>
        <p:spPr>
          <a:xfrm>
            <a:off x="111900" y="5985813"/>
            <a:ext cx="3347720" cy="74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-4445" algn="ctr" rtl="0">
              <a:lnSpc>
                <a:spcPct val="122727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 holistic development to make effective contribution to  the society in a dynamic environment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4012869" y="6030138"/>
            <a:ext cx="1422400" cy="4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199150" y="5985813"/>
            <a:ext cx="2719070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VALUES</a:t>
            </a:r>
            <a:endParaRPr sz="1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18135" marR="307340" lvl="0" indent="0" algn="ctr" rtl="0">
              <a:lnSpc>
                <a:spcPct val="122727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Moral Uprightness  Love of Fellow Beings</a:t>
            </a:r>
            <a:endParaRPr sz="11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450" y="232167"/>
            <a:ext cx="2764675" cy="10022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0" y="2553701"/>
            <a:ext cx="9144000" cy="1070610"/>
          </a:xfrm>
          <a:custGeom>
            <a:avLst/>
            <a:gdLst/>
            <a:ahLst/>
            <a:cxnLst/>
            <a:rect l="l" t="t" r="r" b="b"/>
            <a:pathLst>
              <a:path w="9144000" h="1070610" extrusionOk="0">
                <a:moveTo>
                  <a:pt x="0" y="0"/>
                </a:moveTo>
                <a:lnTo>
                  <a:pt x="9143999" y="0"/>
                </a:lnTo>
                <a:lnTo>
                  <a:pt x="9143999" y="1070399"/>
                </a:lnTo>
                <a:lnTo>
                  <a:pt x="0" y="10703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A86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52285" y="2580965"/>
            <a:ext cx="8255840" cy="101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950" rIns="0" bIns="0" anchor="t" anchorCtr="0">
            <a:spAutoFit/>
          </a:bodyPr>
          <a:lstStyle/>
          <a:p>
            <a:pPr marL="12700" marR="5080" lvl="0" indent="400685" algn="ctr" rtl="0">
              <a:lnSpc>
                <a:spcPct val="9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i="1" dirty="0"/>
              <a:t>CU-</a:t>
            </a:r>
            <a:r>
              <a:rPr lang="en-US" sz="6600" i="1" dirty="0" err="1"/>
              <a:t>EduLink</a:t>
            </a:r>
            <a:endParaRPr lang="en-US" sz="6600" i="1" dirty="0"/>
          </a:p>
        </p:txBody>
      </p:sp>
      <p:sp>
        <p:nvSpPr>
          <p:cNvPr id="63" name="Google Shape;63;p7"/>
          <p:cNvSpPr txBox="1"/>
          <p:nvPr/>
        </p:nvSpPr>
        <p:spPr>
          <a:xfrm>
            <a:off x="111900" y="4144828"/>
            <a:ext cx="3250732" cy="10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9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Vinay Kumar Reddy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(Dept. of Computer Science.)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 University</a:t>
            </a:r>
          </a:p>
        </p:txBody>
      </p:sp>
      <p:sp>
        <p:nvSpPr>
          <p:cNvPr id="2" name="Google Shape;63;p7">
            <a:extLst>
              <a:ext uri="{FF2B5EF4-FFF2-40B4-BE49-F238E27FC236}">
                <a16:creationId xmlns:a16="http://schemas.microsoft.com/office/drawing/2014/main" id="{4A9587E2-D563-6D15-5DBC-638814B5B908}"/>
              </a:ext>
            </a:extLst>
          </p:cNvPr>
          <p:cNvSpPr txBox="1"/>
          <p:nvPr/>
        </p:nvSpPr>
        <p:spPr>
          <a:xfrm>
            <a:off x="5781368" y="4144828"/>
            <a:ext cx="3250732" cy="10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9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Thangavignesh</a:t>
            </a:r>
            <a:r>
              <a:rPr lang="en-US" sz="1800" b="1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endParaRPr lang="en-US" sz="1800" b="1" dirty="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(Dept. of Computer Science.)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00CEC0C-3D39-D5C7-0C56-43BC21B1FF59}"/>
              </a:ext>
            </a:extLst>
          </p:cNvPr>
          <p:cNvSpPr/>
          <p:nvPr/>
        </p:nvSpPr>
        <p:spPr>
          <a:xfrm>
            <a:off x="1836678" y="1878234"/>
            <a:ext cx="5469466" cy="374226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2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F2D85-0C87-908F-36C1-809E91D0C788}"/>
              </a:ext>
            </a:extLst>
          </p:cNvPr>
          <p:cNvSpPr txBox="1"/>
          <p:nvPr/>
        </p:nvSpPr>
        <p:spPr>
          <a:xfrm>
            <a:off x="501445" y="1479479"/>
            <a:ext cx="8390706" cy="260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Progress made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Methodology and approach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Challenges and solutions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Alignment with </a:t>
            </a:r>
            <a:r>
              <a:rPr lang="en-US" sz="2800" b="0" i="0">
                <a:effectLst/>
                <a:latin typeface="Roboto" panose="02000000000000000000" pitchFamily="2" charset="0"/>
              </a:rPr>
              <a:t>Initial proposal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197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Made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CE0C1-56D4-28B7-A3DA-5D427A518B4C}"/>
              </a:ext>
            </a:extLst>
          </p:cNvPr>
          <p:cNvSpPr txBox="1"/>
          <p:nvPr/>
        </p:nvSpPr>
        <p:spPr>
          <a:xfrm>
            <a:off x="376058" y="1479479"/>
            <a:ext cx="839070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Topic Selection: An interactive platform for teachers and students to share notes.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Created a problem statement and made a PPT on the same.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Created a Use case Diagram.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927B6-FBC7-9E01-AED9-B0D3D3223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2" b="21652"/>
          <a:stretch/>
        </p:blipFill>
        <p:spPr>
          <a:xfrm>
            <a:off x="1826622" y="3409742"/>
            <a:ext cx="5489578" cy="27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Methodology and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System Design: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Wireframing and </a:t>
            </a:r>
            <a:r>
              <a:rPr lang="en-IN" sz="2000" dirty="0" err="1"/>
              <a:t>Mockups</a:t>
            </a:r>
            <a:r>
              <a:rPr lang="en-IN" sz="20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Development: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Iterative Development: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Testing: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Deployment: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User Training and Onboarding:</a:t>
            </a:r>
          </a:p>
        </p:txBody>
      </p:sp>
    </p:spTree>
    <p:extLst>
      <p:ext uri="{BB962C8B-B14F-4D97-AF65-F5344CB8AC3E}">
        <p14:creationId xmlns:p14="http://schemas.microsoft.com/office/powerpoint/2010/main" val="338845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Challenges and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User Engagement: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</a:t>
            </a:r>
            <a:r>
              <a:rPr lang="en-US" sz="2000" b="1" dirty="0"/>
              <a:t>Challenge:</a:t>
            </a:r>
            <a:r>
              <a:rPr lang="en-US" sz="2000" dirty="0"/>
              <a:t> Encouraging consistent user engagement can be challenging, as students and teachers may face competing priorities.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</a:t>
            </a:r>
            <a:r>
              <a:rPr lang="en-US" sz="2000" b="1" dirty="0"/>
              <a:t>Solution:</a:t>
            </a:r>
            <a:r>
              <a:rPr lang="en-US" sz="2000" dirty="0"/>
              <a:t> Implement gamification elements, such as badges or rewards, to motivate users. Regularly update content and features to maintain interest.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0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Challenges and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Technical Issues: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Challenge: </a:t>
            </a:r>
            <a:r>
              <a:rPr lang="en-US" sz="2000" dirty="0"/>
              <a:t>Users may encounter technical issues, such as slow loading times or difficulty accessing certain features.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Solution: </a:t>
            </a:r>
            <a:r>
              <a:rPr lang="en-US" sz="2000" dirty="0"/>
              <a:t>Conduct thorough testing, invest in a reliable hosting infrastructure, and provide responsive customer support to address technical issues promptly.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29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Challenges and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Adoption Barriers: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Challenge: </a:t>
            </a:r>
            <a:r>
              <a:rPr lang="en-US" sz="2000" dirty="0"/>
              <a:t>Convincing both teachers and students to adopt the platform may face resistance.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Solution: </a:t>
            </a:r>
            <a:r>
              <a:rPr lang="en-US" sz="2000" dirty="0"/>
              <a:t>Offer comprehensive onboarding materials, training sessions, and incentives. Highlight the platform's benefits in terms of enhanced collaboration and learning.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252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Challenges and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Integration with Existing Systems: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Challenge: </a:t>
            </a:r>
            <a:r>
              <a:rPr lang="en-US" sz="2000" dirty="0"/>
              <a:t>Integrating </a:t>
            </a:r>
            <a:r>
              <a:rPr lang="en-US" sz="2000" dirty="0" err="1"/>
              <a:t>EduLink</a:t>
            </a:r>
            <a:r>
              <a:rPr lang="en-US" sz="2000" dirty="0"/>
              <a:t> with existing educational systems or tools used by institutions can be complex.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Solution: </a:t>
            </a:r>
            <a:r>
              <a:rPr lang="en-US" sz="2000" dirty="0"/>
              <a:t>Work closely with IT departments, utilize standardized APIs, and provide clear documentation for seamless integration. Offer support during the transition period.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98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0" y="6347774"/>
            <a:ext cx="9144000" cy="510540"/>
            <a:chOff x="0" y="6347774"/>
            <a:chExt cx="9144000" cy="510540"/>
          </a:xfrm>
        </p:grpSpPr>
        <p:sp>
          <p:nvSpPr>
            <p:cNvPr id="69" name="Google Shape;69;p8"/>
            <p:cNvSpPr/>
            <p:nvPr/>
          </p:nvSpPr>
          <p:spPr>
            <a:xfrm>
              <a:off x="0" y="6347774"/>
              <a:ext cx="9144000" cy="510540"/>
            </a:xfrm>
            <a:custGeom>
              <a:avLst/>
              <a:gdLst/>
              <a:ahLst/>
              <a:cxnLst/>
              <a:rect l="l" t="t" r="r" b="b"/>
              <a:pathLst>
                <a:path w="9144000" h="510540" extrusionOk="0">
                  <a:moveTo>
                    <a:pt x="9143999" y="510224"/>
                  </a:moveTo>
                  <a:lnTo>
                    <a:pt x="0" y="510224"/>
                  </a:lnTo>
                  <a:lnTo>
                    <a:pt x="0" y="30052"/>
                  </a:ln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  <a:lnTo>
                    <a:pt x="9080271" y="0"/>
                  </a:lnTo>
                  <a:lnTo>
                    <a:pt x="9125387" y="18687"/>
                  </a:lnTo>
                  <a:lnTo>
                    <a:pt x="9143999" y="63044"/>
                  </a:lnTo>
                  <a:lnTo>
                    <a:pt x="9143999" y="510224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6347774"/>
              <a:ext cx="9144000" cy="63500"/>
            </a:xfrm>
            <a:custGeom>
              <a:avLst/>
              <a:gdLst/>
              <a:ahLst/>
              <a:cxnLst/>
              <a:rect l="l" t="t" r="r" b="b"/>
              <a:pathLst>
                <a:path w="9144000" h="63500" extrusionOk="0">
                  <a:moveTo>
                    <a:pt x="52777" y="0"/>
                  </a:moveTo>
                  <a:lnTo>
                    <a:pt x="9080271" y="0"/>
                  </a:lnTo>
                  <a:lnTo>
                    <a:pt x="9092777" y="1237"/>
                  </a:lnTo>
                  <a:lnTo>
                    <a:pt x="9133355" y="28405"/>
                  </a:lnTo>
                  <a:lnTo>
                    <a:pt x="9142837" y="51297"/>
                  </a:lnTo>
                  <a:lnTo>
                    <a:pt x="9143999" y="63044"/>
                  </a:lnTo>
                </a:path>
                <a:path w="9144000" h="63500" extrusionOk="0">
                  <a:moveTo>
                    <a:pt x="0" y="30052"/>
                  </a:moveTo>
                  <a:lnTo>
                    <a:pt x="7662" y="18687"/>
                  </a:lnTo>
                  <a:lnTo>
                    <a:pt x="27942" y="5013"/>
                  </a:lnTo>
                  <a:lnTo>
                    <a:pt x="52777" y="0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8"/>
          <p:cNvSpPr txBox="1"/>
          <p:nvPr/>
        </p:nvSpPr>
        <p:spPr>
          <a:xfrm>
            <a:off x="3669711" y="6451453"/>
            <a:ext cx="18034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0" y="0"/>
            <a:ext cx="9144170" cy="615571"/>
            <a:chOff x="0" y="0"/>
            <a:chExt cx="9144170" cy="615571"/>
          </a:xfrm>
        </p:grpSpPr>
        <p:sp>
          <p:nvSpPr>
            <p:cNvPr id="73" name="Google Shape;73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8" y="0"/>
                  </a:lnTo>
                  <a:lnTo>
                    <a:pt x="2198199" y="18"/>
                  </a:lnTo>
                  <a:lnTo>
                    <a:pt x="2198199" y="572020"/>
                  </a:ln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945800" y="256"/>
              <a:ext cx="2198370" cy="615315"/>
            </a:xfrm>
            <a:custGeom>
              <a:avLst/>
              <a:gdLst/>
              <a:ahLst/>
              <a:cxnLst/>
              <a:rect l="l" t="t" r="r" b="b"/>
              <a:pathLst>
                <a:path w="2198370" h="615315" extrusionOk="0">
                  <a:moveTo>
                    <a:pt x="2130243" y="614718"/>
                  </a:moveTo>
                  <a:lnTo>
                    <a:pt x="76856" y="614718"/>
                  </a:lnTo>
                  <a:lnTo>
                    <a:pt x="61792" y="613227"/>
                  </a:lnTo>
                  <a:lnTo>
                    <a:pt x="22510" y="592207"/>
                  </a:lnTo>
                  <a:lnTo>
                    <a:pt x="1490" y="552926"/>
                  </a:lnTo>
                  <a:lnTo>
                    <a:pt x="0" y="537862"/>
                  </a:lnTo>
                  <a:lnTo>
                    <a:pt x="0" y="18"/>
                  </a:lnTo>
                  <a:lnTo>
                    <a:pt x="2198199" y="18"/>
                  </a:lnTo>
                </a:path>
                <a:path w="2198370" h="615315" extrusionOk="0">
                  <a:moveTo>
                    <a:pt x="2198199" y="572020"/>
                  </a:moveTo>
                  <a:lnTo>
                    <a:pt x="2184589" y="592207"/>
                  </a:lnTo>
                  <a:lnTo>
                    <a:pt x="2160159" y="608678"/>
                  </a:lnTo>
                  <a:lnTo>
                    <a:pt x="2130243" y="614718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0"/>
              <a:ext cx="9144000" cy="365125"/>
            </a:xfrm>
            <a:custGeom>
              <a:avLst/>
              <a:gdLst/>
              <a:ahLst/>
              <a:cxnLst/>
              <a:rect l="l" t="t" r="r" b="b"/>
              <a:pathLst>
                <a:path w="9144000" h="365125" extrusionOk="0">
                  <a:moveTo>
                    <a:pt x="9107288" y="364775"/>
                  </a:moveTo>
                  <a:lnTo>
                    <a:pt x="43410" y="364775"/>
                  </a:lnTo>
                  <a:lnTo>
                    <a:pt x="34471" y="363890"/>
                  </a:lnTo>
                  <a:lnTo>
                    <a:pt x="1271" y="336618"/>
                  </a:lnTo>
                  <a:lnTo>
                    <a:pt x="0" y="332433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4802"/>
                  </a:lnTo>
                  <a:lnTo>
                    <a:pt x="9139540" y="351415"/>
                  </a:lnTo>
                  <a:lnTo>
                    <a:pt x="9125042" y="361190"/>
                  </a:lnTo>
                  <a:lnTo>
                    <a:pt x="9107288" y="364775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0" y="332432"/>
              <a:ext cx="9144000" cy="32384"/>
            </a:xfrm>
            <a:custGeom>
              <a:avLst/>
              <a:gdLst/>
              <a:ahLst/>
              <a:cxnLst/>
              <a:rect l="l" t="t" r="r" b="b"/>
              <a:pathLst>
                <a:path w="9144000" h="32385" extrusionOk="0">
                  <a:moveTo>
                    <a:pt x="9107288" y="32342"/>
                  </a:moveTo>
                  <a:lnTo>
                    <a:pt x="43410" y="32342"/>
                  </a:lnTo>
                  <a:lnTo>
                    <a:pt x="34471" y="31457"/>
                  </a:lnTo>
                  <a:lnTo>
                    <a:pt x="1271" y="4185"/>
                  </a:lnTo>
                  <a:lnTo>
                    <a:pt x="0" y="0"/>
                  </a:lnTo>
                </a:path>
                <a:path w="9144000" h="32385" extrusionOk="0">
                  <a:moveTo>
                    <a:pt x="9143999" y="12369"/>
                  </a:moveTo>
                  <a:lnTo>
                    <a:pt x="9139540" y="18982"/>
                  </a:lnTo>
                  <a:lnTo>
                    <a:pt x="9125042" y="28757"/>
                  </a:lnTo>
                  <a:lnTo>
                    <a:pt x="9107288" y="32342"/>
                  </a:lnTo>
                </a:path>
              </a:pathLst>
            </a:custGeom>
            <a:noFill/>
            <a:ln w="190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 txBox="1"/>
          <p:nvPr/>
        </p:nvSpPr>
        <p:spPr>
          <a:xfrm>
            <a:off x="7206226" y="148669"/>
            <a:ext cx="168592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35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19D62-1ADF-D8E8-9C88-EBF7231238A9}"/>
              </a:ext>
            </a:extLst>
          </p:cNvPr>
          <p:cNvCxnSpPr/>
          <p:nvPr/>
        </p:nvCxnSpPr>
        <p:spPr>
          <a:xfrm flipV="1">
            <a:off x="0" y="122903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E6ABE-E16E-101C-89E1-2D9E58F8456A}"/>
              </a:ext>
            </a:extLst>
          </p:cNvPr>
          <p:cNvSpPr txBox="1"/>
          <p:nvPr/>
        </p:nvSpPr>
        <p:spPr>
          <a:xfrm>
            <a:off x="501445" y="567769"/>
            <a:ext cx="645276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Alignment with Initial proposal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F7FD2-FF9E-7369-5B09-893AE8FC6672}"/>
              </a:ext>
            </a:extLst>
          </p:cNvPr>
          <p:cNvSpPr txBox="1"/>
          <p:nvPr/>
        </p:nvSpPr>
        <p:spPr>
          <a:xfrm>
            <a:off x="501445" y="1479479"/>
            <a:ext cx="839070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Developing a website.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website can be integrated with the college website and library for easier access for students.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Making it available to only Christ Students.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Credentials can be generated by Admin and given to Students.</a:t>
            </a:r>
          </a:p>
        </p:txBody>
      </p:sp>
    </p:spTree>
    <p:extLst>
      <p:ext uri="{BB962C8B-B14F-4D97-AF65-F5344CB8AC3E}">
        <p14:creationId xmlns:p14="http://schemas.microsoft.com/office/powerpoint/2010/main" val="201712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465</Words>
  <Application>Microsoft Office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Roboto</vt:lpstr>
      <vt:lpstr>Times New Roman</vt:lpstr>
      <vt:lpstr>Office Theme</vt:lpstr>
      <vt:lpstr>CU-EduLink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 Research Design-Working with</dc:title>
  <cp:lastModifiedBy>Lingala Chandra Sekhar Reddy</cp:lastModifiedBy>
  <cp:revision>38</cp:revision>
  <dcterms:modified xsi:type="dcterms:W3CDTF">2023-12-16T06:11:55Z</dcterms:modified>
</cp:coreProperties>
</file>