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3"/>
    <p:sldId id="295" r:id="rId4"/>
    <p:sldId id="271" r:id="rId5"/>
    <p:sldId id="273" r:id="rId6"/>
    <p:sldId id="276" r:id="rId7"/>
    <p:sldId id="279" r:id="rId8"/>
    <p:sldId id="280" r:id="rId9"/>
    <p:sldId id="285" r:id="rId10"/>
    <p:sldId id="286" r:id="rId11"/>
    <p:sldId id="288" r:id="rId12"/>
    <p:sldId id="289" r:id="rId13"/>
    <p:sldId id="292" r:id="rId14"/>
    <p:sldId id="293" r:id="rId15"/>
    <p:sldId id="29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4973a6b3-c891-4e74-9b4c-2209dba06180}">
          <p14:sldIdLst>
            <p14:sldId id="274"/>
            <p14:sldId id="295"/>
            <p14:sldId id="271"/>
            <p14:sldId id="276"/>
            <p14:sldId id="280"/>
            <p14:sldId id="286"/>
            <p14:sldId id="288"/>
            <p14:sldId id="289"/>
            <p14:sldId id="292"/>
            <p14:sldId id="293"/>
            <p14:sldId id="294"/>
            <p14:sldId id="285"/>
            <p14:sldId id="279"/>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A3B"/>
    <a:srgbClr val="004A64"/>
    <a:srgbClr val="044A62"/>
    <a:srgbClr val="E73A1C"/>
    <a:srgbClr val="FA8010"/>
    <a:srgbClr val="006386"/>
    <a:srgbClr val="0097CC"/>
    <a:srgbClr val="007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98" autoAdjust="0"/>
    <p:restoredTop sz="94545"/>
  </p:normalViewPr>
  <p:slideViewPr>
    <p:cSldViewPr snapToGrid="0">
      <p:cViewPr varScale="1">
        <p:scale>
          <a:sx n="84" d="100"/>
          <a:sy n="84" d="100"/>
        </p:scale>
        <p:origin x="-384" y="-90"/>
      </p:cViewPr>
      <p:guideLst>
        <p:guide orient="horz" pos="2160"/>
        <p:guide pos="384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竖排文字">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2A3B"/>
        </a:solidFill>
        <a:effectLst/>
      </p:bgPr>
    </p:bg>
    <p:spTree>
      <p:nvGrpSpPr>
        <p:cNvPr id="1" name=""/>
        <p:cNvGrpSpPr/>
        <p:nvPr/>
      </p:nvGrpSpPr>
      <p:grpSpPr>
        <a:xfrm>
          <a:off x="0" y="0"/>
          <a:ext cx="0" cy="0"/>
          <a:chOff x="0" y="0"/>
          <a:chExt cx="0" cy="0"/>
        </a:xfrm>
      </p:grpSpPr>
      <p:sp>
        <p:nvSpPr>
          <p:cNvPr id="7" name="Freeform 627"/>
          <p:cNvSpPr/>
          <p:nvPr userDrawn="1"/>
        </p:nvSpPr>
        <p:spPr bwMode="auto">
          <a:xfrm>
            <a:off x="3237895" y="286503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8" name="Freeform 627"/>
          <p:cNvSpPr/>
          <p:nvPr userDrawn="1"/>
        </p:nvSpPr>
        <p:spPr bwMode="auto">
          <a:xfrm>
            <a:off x="3313098" y="1900596"/>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9" name="Freeform 627"/>
          <p:cNvSpPr/>
          <p:nvPr userDrawn="1"/>
        </p:nvSpPr>
        <p:spPr bwMode="auto">
          <a:xfrm>
            <a:off x="1650395" y="2392242"/>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0" name="Freeform 627"/>
          <p:cNvSpPr/>
          <p:nvPr userDrawn="1"/>
        </p:nvSpPr>
        <p:spPr bwMode="auto">
          <a:xfrm>
            <a:off x="3910995" y="866072"/>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1" name="Freeform 627"/>
          <p:cNvSpPr/>
          <p:nvPr userDrawn="1"/>
        </p:nvSpPr>
        <p:spPr bwMode="auto">
          <a:xfrm>
            <a:off x="1581137" y="615663"/>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2" name="Freeform 627"/>
          <p:cNvSpPr/>
          <p:nvPr userDrawn="1"/>
        </p:nvSpPr>
        <p:spPr bwMode="auto">
          <a:xfrm>
            <a:off x="875695" y="3626327"/>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3" name="Freeform 627"/>
          <p:cNvSpPr/>
          <p:nvPr userDrawn="1"/>
        </p:nvSpPr>
        <p:spPr bwMode="auto">
          <a:xfrm>
            <a:off x="2588265" y="3695585"/>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4" name="Freeform 627"/>
          <p:cNvSpPr/>
          <p:nvPr userDrawn="1"/>
        </p:nvSpPr>
        <p:spPr bwMode="auto">
          <a:xfrm>
            <a:off x="3642072" y="534588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5" name="Freeform 627"/>
          <p:cNvSpPr/>
          <p:nvPr userDrawn="1"/>
        </p:nvSpPr>
        <p:spPr bwMode="auto">
          <a:xfrm>
            <a:off x="1918279" y="534588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6" name="Freeform 627"/>
          <p:cNvSpPr/>
          <p:nvPr userDrawn="1"/>
        </p:nvSpPr>
        <p:spPr bwMode="auto">
          <a:xfrm>
            <a:off x="7963030" y="103852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7" name="Freeform 627"/>
          <p:cNvSpPr/>
          <p:nvPr userDrawn="1"/>
        </p:nvSpPr>
        <p:spPr bwMode="auto">
          <a:xfrm>
            <a:off x="6781930" y="903788"/>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8" name="Freeform 627"/>
          <p:cNvSpPr/>
          <p:nvPr userDrawn="1"/>
        </p:nvSpPr>
        <p:spPr bwMode="auto">
          <a:xfrm>
            <a:off x="8951132" y="3196037"/>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9" name="Freeform 627"/>
          <p:cNvSpPr/>
          <p:nvPr userDrawn="1"/>
        </p:nvSpPr>
        <p:spPr bwMode="auto">
          <a:xfrm>
            <a:off x="9438268" y="5020230"/>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0" name="Freeform 627"/>
          <p:cNvSpPr/>
          <p:nvPr userDrawn="1"/>
        </p:nvSpPr>
        <p:spPr bwMode="auto">
          <a:xfrm>
            <a:off x="10338077" y="265813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1" name="Freeform 627"/>
          <p:cNvSpPr/>
          <p:nvPr userDrawn="1"/>
        </p:nvSpPr>
        <p:spPr bwMode="auto">
          <a:xfrm>
            <a:off x="10294816" y="6080753"/>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2" name="Freeform 627"/>
          <p:cNvSpPr/>
          <p:nvPr userDrawn="1"/>
        </p:nvSpPr>
        <p:spPr bwMode="auto">
          <a:xfrm>
            <a:off x="10349310" y="3764843"/>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3" name="Freeform 627"/>
          <p:cNvSpPr/>
          <p:nvPr userDrawn="1"/>
        </p:nvSpPr>
        <p:spPr bwMode="auto">
          <a:xfrm>
            <a:off x="8052891" y="5390635"/>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4" name="Freeform 627"/>
          <p:cNvSpPr/>
          <p:nvPr userDrawn="1"/>
        </p:nvSpPr>
        <p:spPr bwMode="auto">
          <a:xfrm>
            <a:off x="4831828" y="295516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5" name="Freeform 627"/>
          <p:cNvSpPr/>
          <p:nvPr userDrawn="1"/>
        </p:nvSpPr>
        <p:spPr bwMode="auto">
          <a:xfrm>
            <a:off x="6218773" y="2417261"/>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6" name="Freeform 627"/>
          <p:cNvSpPr/>
          <p:nvPr userDrawn="1"/>
        </p:nvSpPr>
        <p:spPr bwMode="auto">
          <a:xfrm>
            <a:off x="6230006" y="3523970"/>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7" name="Freeform 627"/>
          <p:cNvSpPr/>
          <p:nvPr userDrawn="1"/>
        </p:nvSpPr>
        <p:spPr bwMode="auto">
          <a:xfrm>
            <a:off x="5464243" y="437200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8" name="Freeform 627"/>
          <p:cNvSpPr/>
          <p:nvPr userDrawn="1"/>
        </p:nvSpPr>
        <p:spPr bwMode="auto">
          <a:xfrm>
            <a:off x="7289338" y="302070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9" name="Freeform 627"/>
          <p:cNvSpPr/>
          <p:nvPr userDrawn="1"/>
        </p:nvSpPr>
        <p:spPr bwMode="auto">
          <a:xfrm>
            <a:off x="6160748" y="554811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02A3B"/>
        </a:solidFill>
        <a:effectLst/>
      </p:bgPr>
    </p:bg>
    <p:spTree>
      <p:nvGrpSpPr>
        <p:cNvPr id="1" name=""/>
        <p:cNvGrpSpPr/>
        <p:nvPr/>
      </p:nvGrpSpPr>
      <p:grpSpPr>
        <a:xfrm>
          <a:off x="0" y="0"/>
          <a:ext cx="0" cy="0"/>
          <a:chOff x="0" y="0"/>
          <a:chExt cx="0" cy="0"/>
        </a:xfrm>
      </p:grpSpPr>
      <p:sp>
        <p:nvSpPr>
          <p:cNvPr id="2" name="文本框 1"/>
          <p:cNvSpPr txBox="1"/>
          <p:nvPr userDrawn="1"/>
        </p:nvSpPr>
        <p:spPr>
          <a:xfrm>
            <a:off x="-1" y="247362"/>
            <a:ext cx="3352801" cy="830981"/>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endParaRPr lang="en-US" altLang="zh-CN" noProof="0" dirty="0" smtClean="0"/>
          </a:p>
          <a:p>
            <a:pPr lvl="0"/>
            <a:endParaRPr lang="en-US" altLang="zh-CN" noProof="0" dirty="0" smtClean="0"/>
          </a:p>
        </p:txBody>
      </p:sp>
      <p:sp>
        <p:nvSpPr>
          <p:cNvPr id="3" name="矩形 2"/>
          <p:cNvSpPr/>
          <p:nvPr userDrawn="1"/>
        </p:nvSpPr>
        <p:spPr>
          <a:xfrm>
            <a:off x="3528921" y="247362"/>
            <a:ext cx="331184" cy="830981"/>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4036226" y="247362"/>
            <a:ext cx="195172" cy="830981"/>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12274" y="258199"/>
            <a:ext cx="3365074" cy="403131"/>
          </a:xfrm>
          <a:prstGeom prst="rect">
            <a:avLst/>
          </a:prstGeom>
        </p:spPr>
        <p:txBody>
          <a:bodyPr anchor="ctr">
            <a:normAutofit/>
          </a:bodyPr>
          <a:lstStyle>
            <a:lvl1pPr marL="0" indent="0">
              <a:buNone/>
              <a:defRPr sz="2400" b="1" baseline="0">
                <a:solidFill>
                  <a:schemeClr val="bg1"/>
                </a:solidFill>
              </a:defRPr>
            </a:lvl1pPr>
          </a:lstStyle>
          <a:p>
            <a:pPr lvl="0"/>
            <a:r>
              <a:rPr lang="en-US" altLang="zh-CN" dirty="0" smtClean="0"/>
              <a:t>ADD YOUR TLTLE HERE</a:t>
            </a:r>
            <a:endParaRPr lang="zh-CN" altLang="en-US" dirty="0" smtClean="0"/>
          </a:p>
        </p:txBody>
      </p:sp>
      <p:sp>
        <p:nvSpPr>
          <p:cNvPr id="8" name="文本占位符 7"/>
          <p:cNvSpPr>
            <a:spLocks noGrp="1"/>
          </p:cNvSpPr>
          <p:nvPr>
            <p:ph type="body" sz="quarter" idx="11" hasCustomPrompt="1"/>
          </p:nvPr>
        </p:nvSpPr>
        <p:spPr>
          <a:xfrm>
            <a:off x="0" y="672167"/>
            <a:ext cx="2972692" cy="406176"/>
          </a:xfrm>
          <a:prstGeom prst="rect">
            <a:avLst/>
          </a:prstGeom>
        </p:spPr>
        <p:txBody>
          <a:bodyPr anchor="ctr">
            <a:normAutofit/>
          </a:bodyPr>
          <a:lstStyle>
            <a:lvl1pPr marL="0" indent="0">
              <a:buNone/>
              <a:defRPr sz="2400" b="1">
                <a:solidFill>
                  <a:schemeClr val="bg1"/>
                </a:solidFill>
              </a:defRPr>
            </a:lvl1pPr>
          </a:lstStyle>
          <a:p>
            <a:pPr lvl="0"/>
            <a:r>
              <a:rPr lang="zh-CN" altLang="en-US" dirty="0" smtClean="0"/>
              <a:t>单击此处添加文本</a:t>
            </a:r>
            <a:endParaRPr lang="zh-CN" altLang="en-US" dirty="0" smtClean="0"/>
          </a:p>
        </p:txBody>
      </p:sp>
      <p:grpSp>
        <p:nvGrpSpPr>
          <p:cNvPr id="7" name="组合 9"/>
          <p:cNvGrpSpPr/>
          <p:nvPr userDrawn="1"/>
        </p:nvGrpSpPr>
        <p:grpSpPr>
          <a:xfrm flipH="1" flipV="1">
            <a:off x="7718344" y="-4526"/>
            <a:ext cx="4473655" cy="1082869"/>
            <a:chOff x="2" y="4661198"/>
            <a:chExt cx="9075645" cy="2196802"/>
          </a:xfrm>
        </p:grpSpPr>
        <p:sp>
          <p:nvSpPr>
            <p:cNvPr id="9"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0"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2A3B"/>
        </a:solidFill>
        <a:effectLst/>
      </p:bgPr>
    </p:bg>
    <p:spTree>
      <p:nvGrpSpPr>
        <p:cNvPr id="1" name=""/>
        <p:cNvGrpSpPr/>
        <p:nvPr/>
      </p:nvGrpSpPr>
      <p:grpSpPr>
        <a:xfrm>
          <a:off x="0" y="0"/>
          <a:ext cx="0" cy="0"/>
          <a:chOff x="0" y="0"/>
          <a:chExt cx="0" cy="0"/>
        </a:xfrm>
      </p:grpSpPr>
      <p:grpSp>
        <p:nvGrpSpPr>
          <p:cNvPr id="10" name="组合 9"/>
          <p:cNvGrpSpPr/>
          <p:nvPr userDrawn="1"/>
        </p:nvGrpSpPr>
        <p:grpSpPr>
          <a:xfrm flipH="1" flipV="1">
            <a:off x="7718344" y="-4526"/>
            <a:ext cx="4473655" cy="1082869"/>
            <a:chOff x="2" y="4661198"/>
            <a:chExt cx="9075645" cy="2196802"/>
          </a:xfrm>
        </p:grpSpPr>
        <p:sp>
          <p:nvSpPr>
            <p:cNvPr id="11"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2"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sp>
        <p:nvSpPr>
          <p:cNvPr id="17" name="文本框 16"/>
          <p:cNvSpPr txBox="1"/>
          <p:nvPr userDrawn="1"/>
        </p:nvSpPr>
        <p:spPr>
          <a:xfrm>
            <a:off x="-1" y="247362"/>
            <a:ext cx="3352801" cy="830981"/>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endParaRPr lang="en-US" altLang="zh-CN" noProof="0" dirty="0" smtClean="0"/>
          </a:p>
          <a:p>
            <a:pPr lvl="0"/>
            <a:endParaRPr lang="en-US" altLang="zh-CN" noProof="0" dirty="0" smtClean="0"/>
          </a:p>
        </p:txBody>
      </p:sp>
      <p:sp>
        <p:nvSpPr>
          <p:cNvPr id="18" name="矩形 17"/>
          <p:cNvSpPr/>
          <p:nvPr userDrawn="1"/>
        </p:nvSpPr>
        <p:spPr>
          <a:xfrm>
            <a:off x="3528921" y="247362"/>
            <a:ext cx="331184" cy="830981"/>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4036226" y="247362"/>
            <a:ext cx="195172" cy="830981"/>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tx1"/>
        </a:solidFill>
        <a:effectLst/>
      </p:bgPr>
    </p:bg>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00" dirty="0" smtClean="0">
              <a:solidFill>
                <a:schemeClr val="bg1"/>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schemeClr val="bg1"/>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bg1"/>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cs typeface="Segoe UI Light" panose="020B0502040204020203"/>
              </a:rPr>
              <a:t>Century Gothic</a:t>
            </a:r>
            <a:endParaRPr lang="en-US" altLang="zh-CN" sz="1400" dirty="0">
              <a:solidFill>
                <a:srgbClr val="FFFFFF"/>
              </a:solidFill>
              <a:latin typeface="Segoe UI Light" panose="020B0502040204020203"/>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400"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a:ea typeface="微软雅黑" panose="020B0503020204020204" charset="-122"/>
              </a:rPr>
              <a:t>获取更多优质模板（放映模式）</a:t>
            </a:r>
            <a:endParaRPr kumimoji="1" lang="zh-CN" altLang="en-US" sz="1335" dirty="0">
              <a:solidFill>
                <a:srgbClr val="000000"/>
              </a:solidFill>
              <a:latin typeface="Century Gothic"/>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166373" y="341480"/>
            <a:ext cx="5630366" cy="56303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4" name="组 103"/>
          <p:cNvGrpSpPr/>
          <p:nvPr/>
        </p:nvGrpSpPr>
        <p:grpSpPr>
          <a:xfrm>
            <a:off x="3303734" y="479944"/>
            <a:ext cx="5354164" cy="5354164"/>
            <a:chOff x="3711331" y="829041"/>
            <a:chExt cx="4392018" cy="4392018"/>
          </a:xfrm>
          <a:effectLst>
            <a:outerShdw blurRad="63500" sx="102000" sy="102000" algn="ctr" rotWithShape="0">
              <a:prstClr val="black">
                <a:alpha val="10000"/>
              </a:prstClr>
            </a:outerShdw>
          </a:effectLst>
        </p:grpSpPr>
        <p:sp>
          <p:nvSpPr>
            <p:cNvPr id="31"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1">
                <a:lumMod val="75000"/>
              </a:schemeClr>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108"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accent3"/>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sp>
        <p:nvSpPr>
          <p:cNvPr id="109" name="任意形状 108"/>
          <p:cNvSpPr/>
          <p:nvPr/>
        </p:nvSpPr>
        <p:spPr>
          <a:xfrm rot="576461">
            <a:off x="2276295" y="2615847"/>
            <a:ext cx="3070649" cy="1017476"/>
          </a:xfrm>
          <a:custGeom>
            <a:avLst/>
            <a:gdLst>
              <a:gd name="connsiteX0" fmla="*/ 1224012 w 6030385"/>
              <a:gd name="connsiteY0" fmla="*/ 516141 h 2185712"/>
              <a:gd name="connsiteX1" fmla="*/ 1165955 w 6030385"/>
              <a:gd name="connsiteY1" fmla="*/ 1604712 h 2185712"/>
              <a:gd name="connsiteX2" fmla="*/ 5839555 w 6030385"/>
              <a:gd name="connsiteY2" fmla="*/ 37169 h 2185712"/>
              <a:gd name="connsiteX3" fmla="*/ 4634869 w 6030385"/>
              <a:gd name="connsiteY3" fmla="*/ 632255 h 2185712"/>
              <a:gd name="connsiteX4" fmla="*/ 135440 w 6030385"/>
              <a:gd name="connsiteY4" fmla="*/ 2185284 h 2185712"/>
              <a:gd name="connsiteX5" fmla="*/ 1180469 w 6030385"/>
              <a:gd name="connsiteY5" fmla="*/ 472598 h 2185712"/>
              <a:gd name="connsiteX6" fmla="*/ 1224012 w 6030385"/>
              <a:gd name="connsiteY6" fmla="*/ 516141 h 2185712"/>
              <a:gd name="connsiteX0-1" fmla="*/ 1429226 w 6032399"/>
              <a:gd name="connsiteY0-2" fmla="*/ 341970 h 2185712"/>
              <a:gd name="connsiteX1-3" fmla="*/ 1167969 w 6032399"/>
              <a:gd name="connsiteY1-4" fmla="*/ 1604712 h 2185712"/>
              <a:gd name="connsiteX2-5" fmla="*/ 5841569 w 6032399"/>
              <a:gd name="connsiteY2-6" fmla="*/ 37169 h 2185712"/>
              <a:gd name="connsiteX3-7" fmla="*/ 4636883 w 6032399"/>
              <a:gd name="connsiteY3-8" fmla="*/ 632255 h 2185712"/>
              <a:gd name="connsiteX4-9" fmla="*/ 137454 w 6032399"/>
              <a:gd name="connsiteY4-10" fmla="*/ 2185284 h 2185712"/>
              <a:gd name="connsiteX5-11" fmla="*/ 1182483 w 6032399"/>
              <a:gd name="connsiteY5-12" fmla="*/ 472598 h 2185712"/>
              <a:gd name="connsiteX6-13" fmla="*/ 1429226 w 6032399"/>
              <a:gd name="connsiteY6-14" fmla="*/ 341970 h 2185712"/>
              <a:gd name="connsiteX0-15" fmla="*/ 1429226 w 6032399"/>
              <a:gd name="connsiteY0-16" fmla="*/ 341970 h 2185712"/>
              <a:gd name="connsiteX1-17" fmla="*/ 1167969 w 6032399"/>
              <a:gd name="connsiteY1-18" fmla="*/ 1604712 h 2185712"/>
              <a:gd name="connsiteX2-19" fmla="*/ 5841569 w 6032399"/>
              <a:gd name="connsiteY2-20" fmla="*/ 37169 h 2185712"/>
              <a:gd name="connsiteX3-21" fmla="*/ 4636883 w 6032399"/>
              <a:gd name="connsiteY3-22" fmla="*/ 632255 h 2185712"/>
              <a:gd name="connsiteX4-23" fmla="*/ 137454 w 6032399"/>
              <a:gd name="connsiteY4-24" fmla="*/ 2185284 h 2185712"/>
              <a:gd name="connsiteX5-25" fmla="*/ 1182483 w 6032399"/>
              <a:gd name="connsiteY5-26" fmla="*/ 472598 h 2185712"/>
              <a:gd name="connsiteX6-27" fmla="*/ 1429226 w 6032399"/>
              <a:gd name="connsiteY6-28" fmla="*/ 341970 h 2185712"/>
              <a:gd name="connsiteX0-29" fmla="*/ 1429226 w 6035343"/>
              <a:gd name="connsiteY0-30" fmla="*/ 349763 h 2193485"/>
              <a:gd name="connsiteX1-31" fmla="*/ 1167969 w 6035343"/>
              <a:gd name="connsiteY1-32" fmla="*/ 1612505 h 2193485"/>
              <a:gd name="connsiteX2-33" fmla="*/ 5841569 w 6035343"/>
              <a:gd name="connsiteY2-34" fmla="*/ 44962 h 2193485"/>
              <a:gd name="connsiteX3-35" fmla="*/ 4651397 w 6035343"/>
              <a:gd name="connsiteY3-36" fmla="*/ 581991 h 2193485"/>
              <a:gd name="connsiteX4-37" fmla="*/ 137454 w 6035343"/>
              <a:gd name="connsiteY4-38" fmla="*/ 2193077 h 2193485"/>
              <a:gd name="connsiteX5-39" fmla="*/ 1182483 w 6035343"/>
              <a:gd name="connsiteY5-40" fmla="*/ 480391 h 2193485"/>
              <a:gd name="connsiteX6-41" fmla="*/ 1429226 w 6035343"/>
              <a:gd name="connsiteY6-42" fmla="*/ 349763 h 2193485"/>
              <a:gd name="connsiteX0-43" fmla="*/ 1470066 w 6077083"/>
              <a:gd name="connsiteY0-44" fmla="*/ 347898 h 2046519"/>
              <a:gd name="connsiteX1-45" fmla="*/ 1208809 w 6077083"/>
              <a:gd name="connsiteY1-46" fmla="*/ 1610640 h 2046519"/>
              <a:gd name="connsiteX2-47" fmla="*/ 5882409 w 6077083"/>
              <a:gd name="connsiteY2-48" fmla="*/ 43097 h 2046519"/>
              <a:gd name="connsiteX3-49" fmla="*/ 4692237 w 6077083"/>
              <a:gd name="connsiteY3-50" fmla="*/ 580126 h 2046519"/>
              <a:gd name="connsiteX4-51" fmla="*/ 134751 w 6077083"/>
              <a:gd name="connsiteY4-52" fmla="*/ 2046069 h 2046519"/>
              <a:gd name="connsiteX5-53" fmla="*/ 1223323 w 6077083"/>
              <a:gd name="connsiteY5-54" fmla="*/ 478526 h 2046519"/>
              <a:gd name="connsiteX6-55" fmla="*/ 1470066 w 6077083"/>
              <a:gd name="connsiteY6-56" fmla="*/ 347898 h 2046519"/>
              <a:gd name="connsiteX0-57" fmla="*/ 1470066 w 6077083"/>
              <a:gd name="connsiteY0-58" fmla="*/ 347898 h 2084333"/>
              <a:gd name="connsiteX1-59" fmla="*/ 1208809 w 6077083"/>
              <a:gd name="connsiteY1-60" fmla="*/ 1610640 h 2084333"/>
              <a:gd name="connsiteX2-61" fmla="*/ 5882409 w 6077083"/>
              <a:gd name="connsiteY2-62" fmla="*/ 43097 h 2084333"/>
              <a:gd name="connsiteX3-63" fmla="*/ 4692237 w 6077083"/>
              <a:gd name="connsiteY3-64" fmla="*/ 580126 h 2084333"/>
              <a:gd name="connsiteX4-65" fmla="*/ 134751 w 6077083"/>
              <a:gd name="connsiteY4-66" fmla="*/ 2046069 h 2084333"/>
              <a:gd name="connsiteX5-67" fmla="*/ 1223323 w 6077083"/>
              <a:gd name="connsiteY5-68" fmla="*/ 478526 h 2084333"/>
              <a:gd name="connsiteX6-69" fmla="*/ 1470066 w 6077083"/>
              <a:gd name="connsiteY6-70" fmla="*/ 347898 h 2084333"/>
              <a:gd name="connsiteX0-71" fmla="*/ 1470066 w 6093040"/>
              <a:gd name="connsiteY0-72" fmla="*/ 348757 h 2085192"/>
              <a:gd name="connsiteX1-73" fmla="*/ 976581 w 6093040"/>
              <a:gd name="connsiteY1-74" fmla="*/ 1626013 h 2085192"/>
              <a:gd name="connsiteX2-75" fmla="*/ 5882409 w 6093040"/>
              <a:gd name="connsiteY2-76" fmla="*/ 43956 h 2085192"/>
              <a:gd name="connsiteX3-77" fmla="*/ 4692237 w 6093040"/>
              <a:gd name="connsiteY3-78" fmla="*/ 580985 h 2085192"/>
              <a:gd name="connsiteX4-79" fmla="*/ 134751 w 6093040"/>
              <a:gd name="connsiteY4-80" fmla="*/ 2046928 h 2085192"/>
              <a:gd name="connsiteX5-81" fmla="*/ 1223323 w 6093040"/>
              <a:gd name="connsiteY5-82" fmla="*/ 479385 h 2085192"/>
              <a:gd name="connsiteX6-83" fmla="*/ 1470066 w 6093040"/>
              <a:gd name="connsiteY6-84" fmla="*/ 348757 h 2085192"/>
              <a:gd name="connsiteX0-85" fmla="*/ 1572821 w 6094195"/>
              <a:gd name="connsiteY0-86" fmla="*/ 290699 h 2085192"/>
              <a:gd name="connsiteX1-87" fmla="*/ 977736 w 6094195"/>
              <a:gd name="connsiteY1-88" fmla="*/ 1626013 h 2085192"/>
              <a:gd name="connsiteX2-89" fmla="*/ 5883564 w 6094195"/>
              <a:gd name="connsiteY2-90" fmla="*/ 43956 h 2085192"/>
              <a:gd name="connsiteX3-91" fmla="*/ 4693392 w 6094195"/>
              <a:gd name="connsiteY3-92" fmla="*/ 580985 h 2085192"/>
              <a:gd name="connsiteX4-93" fmla="*/ 135906 w 6094195"/>
              <a:gd name="connsiteY4-94" fmla="*/ 2046928 h 2085192"/>
              <a:gd name="connsiteX5-95" fmla="*/ 1224478 w 6094195"/>
              <a:gd name="connsiteY5-96" fmla="*/ 479385 h 2085192"/>
              <a:gd name="connsiteX6-97" fmla="*/ 1572821 w 6094195"/>
              <a:gd name="connsiteY6-98" fmla="*/ 290699 h 2085192"/>
              <a:gd name="connsiteX0-99" fmla="*/ 1572821 w 6094195"/>
              <a:gd name="connsiteY0-100" fmla="*/ 290699 h 2085192"/>
              <a:gd name="connsiteX1-101" fmla="*/ 977736 w 6094195"/>
              <a:gd name="connsiteY1-102" fmla="*/ 1626013 h 2085192"/>
              <a:gd name="connsiteX2-103" fmla="*/ 5883564 w 6094195"/>
              <a:gd name="connsiteY2-104" fmla="*/ 43956 h 2085192"/>
              <a:gd name="connsiteX3-105" fmla="*/ 4693392 w 6094195"/>
              <a:gd name="connsiteY3-106" fmla="*/ 580985 h 2085192"/>
              <a:gd name="connsiteX4-107" fmla="*/ 135906 w 6094195"/>
              <a:gd name="connsiteY4-108" fmla="*/ 2046928 h 2085192"/>
              <a:gd name="connsiteX5-109" fmla="*/ 1224478 w 6094195"/>
              <a:gd name="connsiteY5-110" fmla="*/ 479385 h 2085192"/>
              <a:gd name="connsiteX6-111" fmla="*/ 1572821 w 6094195"/>
              <a:gd name="connsiteY6-112" fmla="*/ 290699 h 2085192"/>
              <a:gd name="connsiteX0-113" fmla="*/ 1572821 w 6090196"/>
              <a:gd name="connsiteY0-114" fmla="*/ 283072 h 2077565"/>
              <a:gd name="connsiteX1-115" fmla="*/ 1035793 w 6090196"/>
              <a:gd name="connsiteY1-116" fmla="*/ 1487758 h 2077565"/>
              <a:gd name="connsiteX2-117" fmla="*/ 5883564 w 6090196"/>
              <a:gd name="connsiteY2-118" fmla="*/ 36329 h 2077565"/>
              <a:gd name="connsiteX3-119" fmla="*/ 4693392 w 6090196"/>
              <a:gd name="connsiteY3-120" fmla="*/ 573358 h 2077565"/>
              <a:gd name="connsiteX4-121" fmla="*/ 135906 w 6090196"/>
              <a:gd name="connsiteY4-122" fmla="*/ 2039301 h 2077565"/>
              <a:gd name="connsiteX5-123" fmla="*/ 1224478 w 6090196"/>
              <a:gd name="connsiteY5-124" fmla="*/ 471758 h 2077565"/>
              <a:gd name="connsiteX6-125" fmla="*/ 1572821 w 6090196"/>
              <a:gd name="connsiteY6-126" fmla="*/ 283072 h 2077565"/>
              <a:gd name="connsiteX0-127" fmla="*/ 1588197 w 6105572"/>
              <a:gd name="connsiteY0-128" fmla="*/ 283072 h 2077565"/>
              <a:gd name="connsiteX1-129" fmla="*/ 1051169 w 6105572"/>
              <a:gd name="connsiteY1-130" fmla="*/ 1487758 h 2077565"/>
              <a:gd name="connsiteX2-131" fmla="*/ 5898940 w 6105572"/>
              <a:gd name="connsiteY2-132" fmla="*/ 36329 h 2077565"/>
              <a:gd name="connsiteX3-133" fmla="*/ 4708768 w 6105572"/>
              <a:gd name="connsiteY3-134" fmla="*/ 573358 h 2077565"/>
              <a:gd name="connsiteX4-135" fmla="*/ 151282 w 6105572"/>
              <a:gd name="connsiteY4-136" fmla="*/ 2039301 h 2077565"/>
              <a:gd name="connsiteX5-137" fmla="*/ 1051169 w 6105572"/>
              <a:gd name="connsiteY5-138" fmla="*/ 602386 h 2077565"/>
              <a:gd name="connsiteX6-139" fmla="*/ 1588197 w 6105572"/>
              <a:gd name="connsiteY6-140" fmla="*/ 283072 h 2077565"/>
              <a:gd name="connsiteX0-141" fmla="*/ 1750122 w 6107840"/>
              <a:gd name="connsiteY0-142" fmla="*/ 137929 h 2077565"/>
              <a:gd name="connsiteX1-143" fmla="*/ 1053437 w 6107840"/>
              <a:gd name="connsiteY1-144" fmla="*/ 1487758 h 2077565"/>
              <a:gd name="connsiteX2-145" fmla="*/ 5901208 w 6107840"/>
              <a:gd name="connsiteY2-146" fmla="*/ 36329 h 2077565"/>
              <a:gd name="connsiteX3-147" fmla="*/ 4711036 w 6107840"/>
              <a:gd name="connsiteY3-148" fmla="*/ 573358 h 2077565"/>
              <a:gd name="connsiteX4-149" fmla="*/ 153550 w 6107840"/>
              <a:gd name="connsiteY4-150" fmla="*/ 2039301 h 2077565"/>
              <a:gd name="connsiteX5-151" fmla="*/ 1053437 w 6107840"/>
              <a:gd name="connsiteY5-152" fmla="*/ 602386 h 2077565"/>
              <a:gd name="connsiteX6-153" fmla="*/ 1750122 w 6107840"/>
              <a:gd name="connsiteY6-154" fmla="*/ 137929 h 2077565"/>
              <a:gd name="connsiteX0-155" fmla="*/ 1769886 w 6127604"/>
              <a:gd name="connsiteY0-156" fmla="*/ 137929 h 2077565"/>
              <a:gd name="connsiteX1-157" fmla="*/ 1073201 w 6127604"/>
              <a:gd name="connsiteY1-158" fmla="*/ 1487758 h 2077565"/>
              <a:gd name="connsiteX2-159" fmla="*/ 5920972 w 6127604"/>
              <a:gd name="connsiteY2-160" fmla="*/ 36329 h 2077565"/>
              <a:gd name="connsiteX3-161" fmla="*/ 4730800 w 6127604"/>
              <a:gd name="connsiteY3-162" fmla="*/ 573358 h 2077565"/>
              <a:gd name="connsiteX4-163" fmla="*/ 173314 w 6127604"/>
              <a:gd name="connsiteY4-164" fmla="*/ 2039301 h 2077565"/>
              <a:gd name="connsiteX5-165" fmla="*/ 884515 w 6127604"/>
              <a:gd name="connsiteY5-166" fmla="*/ 805586 h 2077565"/>
              <a:gd name="connsiteX6-167" fmla="*/ 1769886 w 6127604"/>
              <a:gd name="connsiteY6-168" fmla="*/ 137929 h 2077565"/>
              <a:gd name="connsiteX0-169" fmla="*/ 1504034 w 6123009"/>
              <a:gd name="connsiteY0-170" fmla="*/ 428215 h 2077565"/>
              <a:gd name="connsiteX1-171" fmla="*/ 1068606 w 6123009"/>
              <a:gd name="connsiteY1-172" fmla="*/ 1487758 h 2077565"/>
              <a:gd name="connsiteX2-173" fmla="*/ 5916377 w 6123009"/>
              <a:gd name="connsiteY2-174" fmla="*/ 36329 h 2077565"/>
              <a:gd name="connsiteX3-175" fmla="*/ 4726205 w 6123009"/>
              <a:gd name="connsiteY3-176" fmla="*/ 573358 h 2077565"/>
              <a:gd name="connsiteX4-177" fmla="*/ 168719 w 6123009"/>
              <a:gd name="connsiteY4-178" fmla="*/ 2039301 h 2077565"/>
              <a:gd name="connsiteX5-179" fmla="*/ 879920 w 6123009"/>
              <a:gd name="connsiteY5-180" fmla="*/ 805586 h 2077565"/>
              <a:gd name="connsiteX6-181" fmla="*/ 1504034 w 6123009"/>
              <a:gd name="connsiteY6-182" fmla="*/ 428215 h 2077565"/>
              <a:gd name="connsiteX0-183" fmla="*/ 1504034 w 6125008"/>
              <a:gd name="connsiteY0-184" fmla="*/ 424918 h 2074268"/>
              <a:gd name="connsiteX1-185" fmla="*/ 1039578 w 6125008"/>
              <a:gd name="connsiteY1-186" fmla="*/ 1426404 h 2074268"/>
              <a:gd name="connsiteX2-187" fmla="*/ 5916377 w 6125008"/>
              <a:gd name="connsiteY2-188" fmla="*/ 33032 h 2074268"/>
              <a:gd name="connsiteX3-189" fmla="*/ 4726205 w 6125008"/>
              <a:gd name="connsiteY3-190" fmla="*/ 570061 h 2074268"/>
              <a:gd name="connsiteX4-191" fmla="*/ 168719 w 6125008"/>
              <a:gd name="connsiteY4-192" fmla="*/ 2036004 h 2074268"/>
              <a:gd name="connsiteX5-193" fmla="*/ 879920 w 6125008"/>
              <a:gd name="connsiteY5-194" fmla="*/ 802289 h 2074268"/>
              <a:gd name="connsiteX6-195" fmla="*/ 1504034 w 6125008"/>
              <a:gd name="connsiteY6-196" fmla="*/ 424918 h 2074268"/>
              <a:gd name="connsiteX0-197" fmla="*/ 1523784 w 6144758"/>
              <a:gd name="connsiteY0-198" fmla="*/ 424918 h 2074268"/>
              <a:gd name="connsiteX1-199" fmla="*/ 1059328 w 6144758"/>
              <a:gd name="connsiteY1-200" fmla="*/ 1426404 h 2074268"/>
              <a:gd name="connsiteX2-201" fmla="*/ 5936127 w 6144758"/>
              <a:gd name="connsiteY2-202" fmla="*/ 33032 h 2074268"/>
              <a:gd name="connsiteX3-203" fmla="*/ 4745955 w 6144758"/>
              <a:gd name="connsiteY3-204" fmla="*/ 570061 h 2074268"/>
              <a:gd name="connsiteX4-205" fmla="*/ 188469 w 6144758"/>
              <a:gd name="connsiteY4-206" fmla="*/ 2036004 h 2074268"/>
              <a:gd name="connsiteX5-207" fmla="*/ 899670 w 6144758"/>
              <a:gd name="connsiteY5-208" fmla="*/ 802289 h 2074268"/>
              <a:gd name="connsiteX6-209" fmla="*/ 1523784 w 6144758"/>
              <a:gd name="connsiteY6-210" fmla="*/ 424918 h 2074268"/>
              <a:gd name="connsiteX0-211" fmla="*/ 1523784 w 6144758"/>
              <a:gd name="connsiteY0-212" fmla="*/ 424918 h 2045124"/>
              <a:gd name="connsiteX1-213" fmla="*/ 1059328 w 6144758"/>
              <a:gd name="connsiteY1-214" fmla="*/ 1426404 h 2045124"/>
              <a:gd name="connsiteX2-215" fmla="*/ 5936127 w 6144758"/>
              <a:gd name="connsiteY2-216" fmla="*/ 33032 h 2045124"/>
              <a:gd name="connsiteX3-217" fmla="*/ 4745955 w 6144758"/>
              <a:gd name="connsiteY3-218" fmla="*/ 570061 h 2045124"/>
              <a:gd name="connsiteX4-219" fmla="*/ 188469 w 6144758"/>
              <a:gd name="connsiteY4-220" fmla="*/ 2036004 h 2045124"/>
              <a:gd name="connsiteX5-221" fmla="*/ 899670 w 6144758"/>
              <a:gd name="connsiteY5-222" fmla="*/ 802289 h 2045124"/>
              <a:gd name="connsiteX6-223" fmla="*/ 1523784 w 6144758"/>
              <a:gd name="connsiteY6-224" fmla="*/ 424918 h 2045124"/>
              <a:gd name="connsiteX0-225" fmla="*/ 1523784 w 6144758"/>
              <a:gd name="connsiteY0-226" fmla="*/ 424918 h 2036099"/>
              <a:gd name="connsiteX1-227" fmla="*/ 1059328 w 6144758"/>
              <a:gd name="connsiteY1-228" fmla="*/ 1426404 h 2036099"/>
              <a:gd name="connsiteX2-229" fmla="*/ 5936127 w 6144758"/>
              <a:gd name="connsiteY2-230" fmla="*/ 33032 h 2036099"/>
              <a:gd name="connsiteX3-231" fmla="*/ 4745955 w 6144758"/>
              <a:gd name="connsiteY3-232" fmla="*/ 570061 h 2036099"/>
              <a:gd name="connsiteX4-233" fmla="*/ 188469 w 6144758"/>
              <a:gd name="connsiteY4-234" fmla="*/ 2036004 h 2036099"/>
              <a:gd name="connsiteX5-235" fmla="*/ 899670 w 6144758"/>
              <a:gd name="connsiteY5-236" fmla="*/ 802289 h 2036099"/>
              <a:gd name="connsiteX6-237" fmla="*/ 1523784 w 6144758"/>
              <a:gd name="connsiteY6-238" fmla="*/ 424918 h 20360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144758" h="2036099">
                <a:moveTo>
                  <a:pt x="1523784" y="424918"/>
                </a:moveTo>
                <a:cubicBezTo>
                  <a:pt x="1550394" y="528937"/>
                  <a:pt x="323938" y="1491718"/>
                  <a:pt x="1059328" y="1426404"/>
                </a:cubicBezTo>
                <a:cubicBezTo>
                  <a:pt x="1794718" y="1361090"/>
                  <a:pt x="5321689" y="175756"/>
                  <a:pt x="5936127" y="33032"/>
                </a:cubicBezTo>
                <a:cubicBezTo>
                  <a:pt x="6550565" y="-109692"/>
                  <a:pt x="5703898" y="236232"/>
                  <a:pt x="4745955" y="570061"/>
                </a:cubicBezTo>
                <a:cubicBezTo>
                  <a:pt x="3788012" y="903890"/>
                  <a:pt x="836772" y="2048099"/>
                  <a:pt x="188469" y="2036004"/>
                </a:cubicBezTo>
                <a:cubicBezTo>
                  <a:pt x="-387264" y="2009395"/>
                  <a:pt x="502946" y="1114346"/>
                  <a:pt x="899670" y="802289"/>
                </a:cubicBezTo>
                <a:cubicBezTo>
                  <a:pt x="1296394" y="490232"/>
                  <a:pt x="1497174" y="320899"/>
                  <a:pt x="1523784" y="424918"/>
                </a:cubicBez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矩形 109"/>
          <p:cNvSpPr/>
          <p:nvPr/>
        </p:nvSpPr>
        <p:spPr>
          <a:xfrm>
            <a:off x="-111760" y="3882168"/>
            <a:ext cx="12192000" cy="323618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1" name="直线连接符 4"/>
          <p:cNvCxnSpPr/>
          <p:nvPr/>
        </p:nvCxnSpPr>
        <p:spPr>
          <a:xfrm>
            <a:off x="2354183" y="4208613"/>
            <a:ext cx="1143984" cy="0"/>
          </a:xfrm>
          <a:prstGeom prst="line">
            <a:avLst/>
          </a:prstGeom>
          <a:noFill/>
          <a:ln w="38100" cap="flat" cmpd="sng" algn="ctr">
            <a:solidFill>
              <a:schemeClr val="accent4">
                <a:lumMod val="20000"/>
                <a:lumOff val="80000"/>
              </a:schemeClr>
            </a:solidFill>
            <a:prstDash val="solid"/>
            <a:tailEnd type="oval"/>
          </a:ln>
          <a:effectLst/>
        </p:spPr>
      </p:cxnSp>
      <p:cxnSp>
        <p:nvCxnSpPr>
          <p:cNvPr id="112" name="直线连接符 5"/>
          <p:cNvCxnSpPr/>
          <p:nvPr/>
        </p:nvCxnSpPr>
        <p:spPr>
          <a:xfrm flipH="1">
            <a:off x="8299970" y="4214056"/>
            <a:ext cx="1143984" cy="0"/>
          </a:xfrm>
          <a:prstGeom prst="line">
            <a:avLst/>
          </a:prstGeom>
          <a:noFill/>
          <a:ln w="38100" cap="flat" cmpd="sng" algn="ctr">
            <a:solidFill>
              <a:schemeClr val="accent4">
                <a:lumMod val="20000"/>
                <a:lumOff val="80000"/>
              </a:schemeClr>
            </a:solidFill>
            <a:prstDash val="solid"/>
            <a:tailEnd type="oval"/>
          </a:ln>
          <a:effectLst/>
        </p:spPr>
      </p:cxnSp>
      <p:sp>
        <p:nvSpPr>
          <p:cNvPr id="113" name="矩形 112"/>
          <p:cNvSpPr/>
          <p:nvPr/>
        </p:nvSpPr>
        <p:spPr>
          <a:xfrm>
            <a:off x="4644500" y="6086204"/>
            <a:ext cx="2678930" cy="338550"/>
          </a:xfrm>
          <a:prstGeom prst="rect">
            <a:avLst/>
          </a:prstGeom>
        </p:spPr>
        <p:txBody>
          <a:bodyPr wrap="none" lIns="91436" tIns="45718" rIns="91436" bIns="45718">
            <a:spAutoFit/>
          </a:bodyPr>
          <a:lstStyle/>
          <a:p>
            <a:pPr algn="ctr" defTabSz="456565"/>
            <a:r>
              <a:rPr kumimoji="1" lang="en-US" altLang="zh-CN" sz="1600" dirty="0">
                <a:solidFill>
                  <a:schemeClr val="bg1"/>
                </a:solidFill>
                <a:latin typeface="Century Gothic"/>
                <a:ea typeface="微软雅黑" panose="020B0503020204020204" charset="-122"/>
              </a:rPr>
              <a:t>PRESENTED</a:t>
            </a:r>
            <a:r>
              <a:rPr kumimoji="1" lang="zh-CN" altLang="en-US" sz="1600" dirty="0">
                <a:solidFill>
                  <a:schemeClr val="bg1"/>
                </a:solidFill>
                <a:latin typeface="Century Gothic"/>
                <a:ea typeface="微软雅黑" panose="020B0503020204020204" charset="-122"/>
              </a:rPr>
              <a:t> </a:t>
            </a:r>
            <a:r>
              <a:rPr kumimoji="1" lang="en-US" altLang="zh-CN" sz="1600" dirty="0">
                <a:solidFill>
                  <a:schemeClr val="bg1"/>
                </a:solidFill>
                <a:latin typeface="Century Gothic"/>
                <a:ea typeface="微软雅黑" panose="020B0503020204020204" charset="-122"/>
              </a:rPr>
              <a:t>BY</a:t>
            </a:r>
            <a:r>
              <a:rPr kumimoji="1" lang="zh-CN" altLang="en-US" sz="1600" dirty="0">
                <a:solidFill>
                  <a:schemeClr val="bg1"/>
                </a:solidFill>
                <a:latin typeface="Century Gothic"/>
                <a:ea typeface="微软雅黑" panose="020B0503020204020204" charset="-122"/>
              </a:rPr>
              <a:t> </a:t>
            </a:r>
            <a:r>
              <a:rPr kumimoji="1" lang="en-US" altLang="zh-CN" sz="1600" dirty="0" err="1" smtClean="0">
                <a:solidFill>
                  <a:schemeClr val="bg1"/>
                </a:solidFill>
                <a:latin typeface="Century Gothic"/>
                <a:ea typeface="微软雅黑" panose="020B0503020204020204" charset="-122"/>
              </a:rPr>
              <a:t>OfficePLUS</a:t>
            </a:r>
            <a:endParaRPr kumimoji="1" lang="zh-CN" altLang="en-US" sz="1600" dirty="0">
              <a:solidFill>
                <a:schemeClr val="bg1"/>
              </a:solidFill>
              <a:latin typeface="Century Gothic"/>
              <a:ea typeface="微软雅黑" panose="020B0503020204020204" charset="-122"/>
            </a:endParaRPr>
          </a:p>
        </p:txBody>
      </p:sp>
      <p:sp>
        <p:nvSpPr>
          <p:cNvPr id="114" name="矩形 113"/>
          <p:cNvSpPr/>
          <p:nvPr/>
        </p:nvSpPr>
        <p:spPr>
          <a:xfrm>
            <a:off x="3621340" y="3896199"/>
            <a:ext cx="4572000" cy="643890"/>
          </a:xfrm>
          <a:prstGeom prst="rect">
            <a:avLst/>
          </a:prstGeom>
        </p:spPr>
        <p:txBody>
          <a:bodyPr lIns="91436" tIns="45718" rIns="91436" bIns="45718">
            <a:spAutoFit/>
          </a:bodyPr>
          <a:lstStyle/>
          <a:p>
            <a:pPr algn="ctr" defTabSz="456565"/>
            <a:r>
              <a:rPr kumimoji="1" lang="zh-CN" altLang="en-US" sz="3600" b="1" dirty="0">
                <a:solidFill>
                  <a:schemeClr val="accent4">
                    <a:lumMod val="20000"/>
                    <a:lumOff val="80000"/>
                  </a:schemeClr>
                </a:solidFill>
                <a:latin typeface="Century Gothic"/>
                <a:ea typeface="微软雅黑" panose="020B0503020204020204" charset="-122"/>
              </a:rPr>
              <a:t>项目报告</a:t>
            </a:r>
            <a:endParaRPr kumimoji="1" lang="zh-CN" altLang="en-US" sz="3600" b="1" dirty="0">
              <a:solidFill>
                <a:schemeClr val="accent4">
                  <a:lumMod val="20000"/>
                  <a:lumOff val="80000"/>
                </a:schemeClr>
              </a:solidFill>
              <a:latin typeface="Century Gothic"/>
              <a:ea typeface="微软雅黑" panose="020B0503020204020204" charset="-122"/>
            </a:endParaRPr>
          </a:p>
        </p:txBody>
      </p:sp>
      <p:grpSp>
        <p:nvGrpSpPr>
          <p:cNvPr id="162" name="组 161"/>
          <p:cNvGrpSpPr/>
          <p:nvPr/>
        </p:nvGrpSpPr>
        <p:grpSpPr>
          <a:xfrm rot="2046856">
            <a:off x="6378117" y="714521"/>
            <a:ext cx="2512411" cy="3332711"/>
            <a:chOff x="1377055" y="1392155"/>
            <a:chExt cx="3814979" cy="5060566"/>
          </a:xfrm>
          <a:effectLst>
            <a:outerShdw blurRad="254000" sx="105000" sy="105000" algn="ctr" rotWithShape="0">
              <a:prstClr val="black">
                <a:alpha val="10000"/>
              </a:prstClr>
            </a:outerShdw>
          </a:effectLst>
        </p:grpSpPr>
        <p:sp>
          <p:nvSpPr>
            <p:cNvPr id="163" name="矩形 7"/>
            <p:cNvSpPr/>
            <p:nvPr/>
          </p:nvSpPr>
          <p:spPr>
            <a:xfrm rot="2482433">
              <a:off x="3007537" y="1392155"/>
              <a:ext cx="1747603" cy="3374686"/>
            </a:xfrm>
            <a:custGeom>
              <a:avLst/>
              <a:gdLst/>
              <a:ahLst/>
              <a:cxnLst/>
              <a:rect l="l" t="t" r="r" b="b"/>
              <a:pathLst>
                <a:path w="1124859" h="2172144">
                  <a:moveTo>
                    <a:pt x="562430" y="0"/>
                  </a:moveTo>
                  <a:lnTo>
                    <a:pt x="568226" y="4750"/>
                  </a:lnTo>
                  <a:cubicBezTo>
                    <a:pt x="912142" y="314826"/>
                    <a:pt x="1124859" y="743192"/>
                    <a:pt x="1124859" y="1216352"/>
                  </a:cubicBezTo>
                  <a:cubicBezTo>
                    <a:pt x="1124859" y="1512077"/>
                    <a:pt x="1041767" y="1790304"/>
                    <a:pt x="895483" y="2033091"/>
                  </a:cubicBezTo>
                  <a:lnTo>
                    <a:pt x="850105" y="2100436"/>
                  </a:lnTo>
                  <a:lnTo>
                    <a:pt x="849155" y="2100436"/>
                  </a:lnTo>
                  <a:lnTo>
                    <a:pt x="848076" y="2103447"/>
                  </a:lnTo>
                  <a:lnTo>
                    <a:pt x="843761" y="2109851"/>
                  </a:lnTo>
                  <a:lnTo>
                    <a:pt x="832582" y="2120438"/>
                  </a:lnTo>
                  <a:cubicBezTo>
                    <a:pt x="790128" y="2150717"/>
                    <a:pt x="685176" y="2172144"/>
                    <a:pt x="562430" y="2172144"/>
                  </a:cubicBezTo>
                  <a:cubicBezTo>
                    <a:pt x="439684" y="2172144"/>
                    <a:pt x="334733" y="2150717"/>
                    <a:pt x="292280" y="2120438"/>
                  </a:cubicBezTo>
                  <a:lnTo>
                    <a:pt x="281095" y="2109846"/>
                  </a:lnTo>
                  <a:lnTo>
                    <a:pt x="276786" y="2103451"/>
                  </a:lnTo>
                  <a:lnTo>
                    <a:pt x="275705" y="2100436"/>
                  </a:lnTo>
                  <a:lnTo>
                    <a:pt x="274755" y="2100436"/>
                  </a:lnTo>
                  <a:lnTo>
                    <a:pt x="229376" y="2033091"/>
                  </a:lnTo>
                  <a:cubicBezTo>
                    <a:pt x="83093" y="1790304"/>
                    <a:pt x="0" y="1512077"/>
                    <a:pt x="0" y="1216352"/>
                  </a:cubicBezTo>
                  <a:cubicBezTo>
                    <a:pt x="0" y="743192"/>
                    <a:pt x="212717" y="314826"/>
                    <a:pt x="556633" y="4750"/>
                  </a:cubicBezTo>
                  <a:close/>
                </a:path>
              </a:pathLst>
            </a:cu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nvGrpSpPr>
            <p:cNvPr id="164" name="组 163"/>
            <p:cNvGrpSpPr/>
            <p:nvPr/>
          </p:nvGrpSpPr>
          <p:grpSpPr>
            <a:xfrm>
              <a:off x="1377055" y="1773584"/>
              <a:ext cx="3814979" cy="4679137"/>
              <a:chOff x="1377055" y="1773584"/>
              <a:chExt cx="3814979" cy="4679137"/>
            </a:xfrm>
          </p:grpSpPr>
          <p:grpSp>
            <p:nvGrpSpPr>
              <p:cNvPr id="165" name="组 31"/>
              <p:cNvGrpSpPr/>
              <p:nvPr/>
            </p:nvGrpSpPr>
            <p:grpSpPr>
              <a:xfrm rot="2482433">
                <a:off x="1377055" y="4112587"/>
                <a:ext cx="1127448" cy="2340134"/>
                <a:chOff x="723595" y="814136"/>
                <a:chExt cx="725691" cy="1506246"/>
              </a:xfrm>
            </p:grpSpPr>
            <p:sp>
              <p:nvSpPr>
                <p:cNvPr id="180" name="椭圆 23"/>
                <p:cNvSpPr/>
                <p:nvPr/>
              </p:nvSpPr>
              <p:spPr>
                <a:xfrm>
                  <a:off x="723595" y="814136"/>
                  <a:ext cx="725691" cy="15062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81" name="椭圆 23"/>
                <p:cNvSpPr/>
                <p:nvPr/>
              </p:nvSpPr>
              <p:spPr>
                <a:xfrm>
                  <a:off x="825086" y="927226"/>
                  <a:ext cx="522710" cy="108493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82" name="椭圆 23"/>
                <p:cNvSpPr/>
                <p:nvPr/>
              </p:nvSpPr>
              <p:spPr>
                <a:xfrm>
                  <a:off x="884079" y="998031"/>
                  <a:ext cx="404724" cy="8400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83" name="椭圆 23"/>
                <p:cNvSpPr/>
                <p:nvPr/>
              </p:nvSpPr>
              <p:spPr>
                <a:xfrm>
                  <a:off x="971652" y="1040140"/>
                  <a:ext cx="236004" cy="489852"/>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sp>
            <p:nvSpPr>
              <p:cNvPr id="166" name="椭圆 165"/>
              <p:cNvSpPr/>
              <p:nvPr/>
            </p:nvSpPr>
            <p:spPr>
              <a:xfrm rot="2482433">
                <a:off x="2398901" y="4123676"/>
                <a:ext cx="901987" cy="253683"/>
              </a:xfrm>
              <a:prstGeom prst="ellipse">
                <a:avLst/>
              </a:prstGeom>
              <a:solidFill>
                <a:srgbClr val="7979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67" name="同心圆 8"/>
              <p:cNvSpPr/>
              <p:nvPr/>
            </p:nvSpPr>
            <p:spPr>
              <a:xfrm rot="2482433">
                <a:off x="2681138" y="3116793"/>
                <a:ext cx="1738780" cy="676560"/>
              </a:xfrm>
              <a:custGeom>
                <a:avLst/>
                <a:gdLst/>
                <a:ahLst/>
                <a:cxnLst/>
                <a:rect l="l" t="t" r="r" b="b"/>
                <a:pathLst>
                  <a:path w="1119180" h="435473">
                    <a:moveTo>
                      <a:pt x="559590" y="0"/>
                    </a:moveTo>
                    <a:cubicBezTo>
                      <a:pt x="702498" y="0"/>
                      <a:pt x="838641" y="18607"/>
                      <a:pt x="962470" y="52257"/>
                    </a:cubicBezTo>
                    <a:lnTo>
                      <a:pt x="1119180" y="106904"/>
                    </a:lnTo>
                    <a:lnTo>
                      <a:pt x="1118163" y="135913"/>
                    </a:lnTo>
                    <a:cubicBezTo>
                      <a:pt x="1115605" y="172296"/>
                      <a:pt x="1111788" y="208372"/>
                      <a:pt x="1106750" y="244104"/>
                    </a:cubicBezTo>
                    <a:lnTo>
                      <a:pt x="1066139" y="435473"/>
                    </a:lnTo>
                    <a:lnTo>
                      <a:pt x="1056365" y="429866"/>
                    </a:lnTo>
                    <a:cubicBezTo>
                      <a:pt x="929229" y="369699"/>
                      <a:pt x="753593" y="332484"/>
                      <a:pt x="559590" y="332484"/>
                    </a:cubicBezTo>
                    <a:cubicBezTo>
                      <a:pt x="365588" y="332484"/>
                      <a:pt x="189951" y="369699"/>
                      <a:pt x="62816" y="429866"/>
                    </a:cubicBezTo>
                    <a:lnTo>
                      <a:pt x="53041" y="435473"/>
                    </a:lnTo>
                    <a:lnTo>
                      <a:pt x="12429" y="244104"/>
                    </a:lnTo>
                    <a:cubicBezTo>
                      <a:pt x="7391" y="208372"/>
                      <a:pt x="3574" y="172296"/>
                      <a:pt x="1016" y="135913"/>
                    </a:cubicBezTo>
                    <a:lnTo>
                      <a:pt x="0" y="106904"/>
                    </a:lnTo>
                    <a:lnTo>
                      <a:pt x="156710" y="52257"/>
                    </a:lnTo>
                    <a:cubicBezTo>
                      <a:pt x="280539" y="18607"/>
                      <a:pt x="416682" y="0"/>
                      <a:pt x="559590" y="0"/>
                    </a:cubicBezTo>
                    <a:close/>
                  </a:path>
                </a:pathLst>
              </a:cu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168" name="同心圆 8"/>
              <p:cNvSpPr/>
              <p:nvPr/>
            </p:nvSpPr>
            <p:spPr>
              <a:xfrm rot="2482433">
                <a:off x="4590886" y="1773584"/>
                <a:ext cx="601148" cy="318203"/>
              </a:xfrm>
              <a:custGeom>
                <a:avLst/>
                <a:gdLst/>
                <a:ahLst/>
                <a:cxnLst/>
                <a:rect l="l" t="t" r="r" b="b"/>
                <a:pathLst>
                  <a:path w="386934" h="204814">
                    <a:moveTo>
                      <a:pt x="193467" y="0"/>
                    </a:moveTo>
                    <a:lnTo>
                      <a:pt x="199263" y="4750"/>
                    </a:lnTo>
                    <a:cubicBezTo>
                      <a:pt x="242253" y="43510"/>
                      <a:pt x="283192" y="84117"/>
                      <a:pt x="321922" y="126430"/>
                    </a:cubicBezTo>
                    <a:lnTo>
                      <a:pt x="386934" y="204814"/>
                    </a:lnTo>
                    <a:lnTo>
                      <a:pt x="335054" y="197192"/>
                    </a:lnTo>
                    <a:cubicBezTo>
                      <a:pt x="289320" y="192763"/>
                      <a:pt x="241967" y="190437"/>
                      <a:pt x="193466" y="190437"/>
                    </a:cubicBezTo>
                    <a:cubicBezTo>
                      <a:pt x="144966" y="190437"/>
                      <a:pt x="97613" y="192763"/>
                      <a:pt x="51879" y="197192"/>
                    </a:cubicBezTo>
                    <a:lnTo>
                      <a:pt x="0" y="204813"/>
                    </a:lnTo>
                    <a:lnTo>
                      <a:pt x="65011" y="126430"/>
                    </a:lnTo>
                    <a:cubicBezTo>
                      <a:pt x="103741" y="84117"/>
                      <a:pt x="144681" y="43510"/>
                      <a:pt x="187670" y="4750"/>
                    </a:cubicBezTo>
                    <a:close/>
                  </a:path>
                </a:pathLst>
              </a:cu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169" name="椭圆 168"/>
              <p:cNvSpPr/>
              <p:nvPr/>
            </p:nvSpPr>
            <p:spPr>
              <a:xfrm rot="2482433">
                <a:off x="3733949" y="2201876"/>
                <a:ext cx="978734" cy="97873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0" name="椭圆 169"/>
              <p:cNvSpPr/>
              <p:nvPr/>
            </p:nvSpPr>
            <p:spPr>
              <a:xfrm rot="2482433">
                <a:off x="3785007" y="2252934"/>
                <a:ext cx="876618" cy="876618"/>
              </a:xfrm>
              <a:prstGeom prst="ellipse">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1" name="椭圆 170"/>
              <p:cNvSpPr/>
              <p:nvPr/>
            </p:nvSpPr>
            <p:spPr>
              <a:xfrm rot="2482433">
                <a:off x="3875662" y="2343589"/>
                <a:ext cx="695307" cy="69530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2" name="梯形 17"/>
              <p:cNvSpPr/>
              <p:nvPr/>
            </p:nvSpPr>
            <p:spPr>
              <a:xfrm rot="2482433">
                <a:off x="2357989" y="4152708"/>
                <a:ext cx="677552" cy="543318"/>
              </a:xfrm>
              <a:custGeom>
                <a:avLst/>
                <a:gdLst/>
                <a:ahLst/>
                <a:cxnLst/>
                <a:rect l="l" t="t" r="r" b="b"/>
                <a:pathLst>
                  <a:path w="436112" h="349711">
                    <a:moveTo>
                      <a:pt x="218057" y="0"/>
                    </a:moveTo>
                    <a:cubicBezTo>
                      <a:pt x="298529" y="0"/>
                      <a:pt x="363764" y="21296"/>
                      <a:pt x="363764" y="47566"/>
                    </a:cubicBezTo>
                    <a:lnTo>
                      <a:pt x="363628" y="47787"/>
                    </a:lnTo>
                    <a:lnTo>
                      <a:pt x="363807" y="47787"/>
                    </a:lnTo>
                    <a:lnTo>
                      <a:pt x="436112" y="349711"/>
                    </a:lnTo>
                    <a:lnTo>
                      <a:pt x="0" y="349711"/>
                    </a:lnTo>
                    <a:lnTo>
                      <a:pt x="72305" y="47787"/>
                    </a:lnTo>
                    <a:lnTo>
                      <a:pt x="72487" y="47787"/>
                    </a:lnTo>
                    <a:lnTo>
                      <a:pt x="72350" y="47566"/>
                    </a:lnTo>
                    <a:cubicBezTo>
                      <a:pt x="72350" y="21296"/>
                      <a:pt x="137585" y="0"/>
                      <a:pt x="218057" y="0"/>
                    </a:cubicBezTo>
                    <a:close/>
                  </a:path>
                </a:pathLst>
              </a:cu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dirty="0">
                  <a:solidFill>
                    <a:prstClr val="white"/>
                  </a:solidFill>
                  <a:latin typeface="Calibri" panose="020F0502020204030204"/>
                  <a:ea typeface="宋体" panose="02010600030101010101" pitchFamily="2" charset="-122"/>
                </a:endParaRPr>
              </a:p>
            </p:txBody>
          </p:sp>
          <p:sp>
            <p:nvSpPr>
              <p:cNvPr id="173" name="矩形 172"/>
              <p:cNvSpPr/>
              <p:nvPr/>
            </p:nvSpPr>
            <p:spPr>
              <a:xfrm rot="2482433">
                <a:off x="2117507" y="4581824"/>
                <a:ext cx="760273" cy="137219"/>
              </a:xfrm>
              <a:prstGeom prst="rect">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4" name="矩形 173"/>
              <p:cNvSpPr/>
              <p:nvPr/>
            </p:nvSpPr>
            <p:spPr>
              <a:xfrm rot="2482433">
                <a:off x="2826643" y="3029100"/>
                <a:ext cx="118386" cy="2361221"/>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5" name="矩形 174"/>
              <p:cNvSpPr/>
              <p:nvPr/>
            </p:nvSpPr>
            <p:spPr>
              <a:xfrm rot="2482433">
                <a:off x="2498974" y="3896850"/>
                <a:ext cx="118386" cy="136974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6" name="矩形 32"/>
              <p:cNvSpPr/>
              <p:nvPr/>
            </p:nvSpPr>
            <p:spPr>
              <a:xfrm rot="2482433">
                <a:off x="1776595" y="22676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7" name="矩形 7"/>
              <p:cNvSpPr/>
              <p:nvPr/>
            </p:nvSpPr>
            <p:spPr>
              <a:xfrm rot="2482433">
                <a:off x="2561787" y="256417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8" name="矩形 32"/>
              <p:cNvSpPr/>
              <p:nvPr/>
            </p:nvSpPr>
            <p:spPr>
              <a:xfrm rot="2482433" flipH="1">
                <a:off x="3295880" y="36058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9" name="矩形 7"/>
              <p:cNvSpPr/>
              <p:nvPr/>
            </p:nvSpPr>
            <p:spPr>
              <a:xfrm rot="2482433" flipH="1">
                <a:off x="3802658" y="365714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grpSp>
      <p:sp>
        <p:nvSpPr>
          <p:cNvPr id="34" name="文本框 8"/>
          <p:cNvSpPr txBox="1"/>
          <p:nvPr/>
        </p:nvSpPr>
        <p:spPr>
          <a:xfrm>
            <a:off x="3358445" y="4637296"/>
            <a:ext cx="5248551" cy="1060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panose="05000000000000000000" pitchFamily="2" charset="2"/>
              <a:buChar char="n"/>
            </a:pPr>
            <a:r>
              <a:rPr lang="zh-CN" altLang="en-US" sz="1400" b="1" dirty="0" smtClean="0">
                <a:solidFill>
                  <a:schemeClr val="bg1"/>
                </a:solidFill>
                <a:latin typeface="微软雅黑" panose="020B0503020204020204" charset="-122"/>
                <a:ea typeface="微软雅黑" panose="020B0503020204020204" charset="-122"/>
              </a:rPr>
              <a:t>学校名称：西北师范大学</a:t>
            </a:r>
            <a:endParaRPr lang="zh-CN" altLang="en-US" sz="1400" b="1" dirty="0" smtClean="0">
              <a:solidFill>
                <a:schemeClr val="bg1"/>
              </a:solidFill>
              <a:latin typeface="微软雅黑" panose="020B0503020204020204" charset="-122"/>
              <a:ea typeface="微软雅黑" panose="020B0503020204020204" charset="-122"/>
            </a:endParaRPr>
          </a:p>
          <a:p>
            <a:pPr marL="285750" indent="-285750" algn="ctr">
              <a:lnSpc>
                <a:spcPct val="150000"/>
              </a:lnSpc>
              <a:buFont typeface="Wingdings" panose="05000000000000000000" pitchFamily="2" charset="2"/>
              <a:buChar char="n"/>
            </a:pPr>
            <a:r>
              <a:rPr lang="zh-CN" altLang="en-US" sz="1400" b="1" dirty="0" smtClean="0">
                <a:solidFill>
                  <a:schemeClr val="bg1"/>
                </a:solidFill>
                <a:latin typeface="微软雅黑" panose="020B0503020204020204" charset="-122"/>
                <a:ea typeface="微软雅黑" panose="020B0503020204020204" charset="-122"/>
              </a:rPr>
              <a:t>指导老师：代祖华老师</a:t>
            </a:r>
            <a:endParaRPr lang="zh-CN" altLang="en-US" sz="1400" b="1" dirty="0" smtClean="0">
              <a:solidFill>
                <a:schemeClr val="bg1"/>
              </a:solidFill>
              <a:latin typeface="微软雅黑" panose="020B0503020204020204" charset="-122"/>
              <a:ea typeface="微软雅黑" panose="020B0503020204020204" charset="-122"/>
            </a:endParaRPr>
          </a:p>
          <a:p>
            <a:pPr indent="0" algn="ctr">
              <a:lnSpc>
                <a:spcPct val="150000"/>
              </a:lnSpc>
              <a:buFont typeface="Wingdings" panose="05000000000000000000" pitchFamily="2" charset="2"/>
              <a:buNone/>
            </a:pPr>
            <a:endParaRPr lang="zh-CN" altLang="en-US" sz="1400" b="1" dirty="0">
              <a:solidFill>
                <a:schemeClr val="bg1"/>
              </a:solidFill>
              <a:latin typeface="微软雅黑" panose="020B0503020204020204" charset="-122"/>
              <a:ea typeface="微软雅黑" panose="020B0503020204020204" charset="-122"/>
            </a:endParaRPr>
          </a:p>
        </p:txBody>
      </p:sp>
      <p:pic>
        <p:nvPicPr>
          <p:cNvPr id="35" name="图片 34">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 84"/>
          <p:cNvGrpSpPr/>
          <p:nvPr/>
        </p:nvGrpSpPr>
        <p:grpSpPr>
          <a:xfrm>
            <a:off x="-684290" y="335436"/>
            <a:ext cx="6148832" cy="6148832"/>
            <a:chOff x="3711331" y="829041"/>
            <a:chExt cx="4392018" cy="4392018"/>
          </a:xfrm>
          <a:effectLst>
            <a:outerShdw blurRad="381000" sx="102000" sy="102000" algn="ctr" rotWithShape="0">
              <a:prstClr val="black">
                <a:alpha val="10000"/>
              </a:prstClr>
            </a:outerShdw>
          </a:effectLst>
        </p:grpSpPr>
        <p:sp>
          <p:nvSpPr>
            <p:cNvPr id="86"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1">
                <a:lumMod val="75000"/>
              </a:schemeClr>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87"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accent3"/>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sp>
        <p:nvSpPr>
          <p:cNvPr id="80" name="矩形 217"/>
          <p:cNvSpPr>
            <a:spLocks noChangeArrowheads="1"/>
          </p:cNvSpPr>
          <p:nvPr/>
        </p:nvSpPr>
        <p:spPr bwMode="auto">
          <a:xfrm>
            <a:off x="6685069" y="221698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04</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81" name="矩形 80"/>
          <p:cNvSpPr/>
          <p:nvPr/>
        </p:nvSpPr>
        <p:spPr bwMode="auto">
          <a:xfrm>
            <a:off x="6685069" y="2696218"/>
            <a:ext cx="3951046" cy="1200329"/>
          </a:xfrm>
          <a:prstGeom prst="rect">
            <a:avLst/>
          </a:prstGeom>
        </p:spPr>
        <p:txBody>
          <a:bodyPr wrap="square">
            <a:spAutoFit/>
          </a:bodyPr>
          <a:lstStyle/>
          <a:p>
            <a:pPr defTabSz="913765" fontAlgn="base">
              <a:spcBef>
                <a:spcPct val="0"/>
              </a:spcBef>
              <a:spcAft>
                <a:spcPct val="0"/>
              </a:spcAft>
            </a:pPr>
            <a:r>
              <a:rPr lang="zh-CN" altLang="en-US" sz="72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作品展示</a:t>
            </a:r>
            <a:endParaRPr lang="zh-CN" altLang="en-US" sz="72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82" name="组合 220"/>
          <p:cNvGrpSpPr/>
          <p:nvPr/>
        </p:nvGrpSpPr>
        <p:grpSpPr>
          <a:xfrm>
            <a:off x="8637760" y="2288077"/>
            <a:ext cx="257928" cy="257928"/>
            <a:chOff x="5461936" y="1216183"/>
            <a:chExt cx="1255427" cy="1255427"/>
          </a:xfrm>
          <a:solidFill>
            <a:schemeClr val="accent4"/>
          </a:solidFill>
        </p:grpSpPr>
        <p:sp>
          <p:nvSpPr>
            <p:cNvPr id="83"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sp>
          <p:nvSpPr>
            <p:cNvPr id="84"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grpSp>
      <p:grpSp>
        <p:nvGrpSpPr>
          <p:cNvPr id="88" name="组合 9"/>
          <p:cNvGrpSpPr/>
          <p:nvPr/>
        </p:nvGrpSpPr>
        <p:grpSpPr>
          <a:xfrm rot="10800000" flipH="1" flipV="1">
            <a:off x="4866" y="4616647"/>
            <a:ext cx="9288445" cy="2248311"/>
            <a:chOff x="2" y="4661198"/>
            <a:chExt cx="9075645" cy="2196802"/>
          </a:xfrm>
        </p:grpSpPr>
        <p:sp>
          <p:nvSpPr>
            <p:cNvPr id="89"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90"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pic>
        <p:nvPicPr>
          <p:cNvPr id="13" name="图片 1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pPr lvl="0"/>
            <a:r>
              <a:rPr kumimoji="1" lang="en-US" altLang="zh-CN" kern="0" dirty="0">
                <a:ea typeface="微软雅黑" panose="020B0503020204020204" charset="-122"/>
              </a:rPr>
              <a:t>PART</a:t>
            </a:r>
            <a:r>
              <a:rPr kumimoji="1" lang="zh-CN" altLang="en-US" kern="0" dirty="0">
                <a:ea typeface="微软雅黑" panose="020B0503020204020204" charset="-122"/>
              </a:rPr>
              <a:t> </a:t>
            </a:r>
            <a:r>
              <a:rPr kumimoji="1" lang="en-US" altLang="zh-CN" kern="0" dirty="0" smtClean="0">
                <a:ea typeface="微软雅黑" panose="020B0503020204020204" charset="-122"/>
              </a:rPr>
              <a:t>FOUR</a:t>
            </a:r>
            <a:endParaRPr kumimoji="1" lang="en-US" altLang="zh-CN" kern="0" dirty="0">
              <a:ea typeface="微软雅黑" panose="020B0503020204020204" charset="-122"/>
            </a:endParaRPr>
          </a:p>
        </p:txBody>
      </p:sp>
      <p:sp>
        <p:nvSpPr>
          <p:cNvPr id="3" name="文本占位符 2"/>
          <p:cNvSpPr>
            <a:spLocks noGrp="1"/>
          </p:cNvSpPr>
          <p:nvPr>
            <p:ph type="body" sz="quarter" idx="11"/>
          </p:nvPr>
        </p:nvSpPr>
        <p:spPr/>
        <p:txBody>
          <a:bodyPr>
            <a:normAutofit lnSpcReduction="10000"/>
          </a:bodyPr>
          <a:lstStyle/>
          <a:p>
            <a:pPr lvl="0"/>
            <a:r>
              <a:rPr kumimoji="1" lang="zh-CN" altLang="en-US" kern="0" dirty="0" smtClean="0">
                <a:ea typeface="微软雅黑" panose="020B0503020204020204" charset="-122"/>
              </a:rPr>
              <a:t>作品展示</a:t>
            </a:r>
            <a:endParaRPr kumimoji="1" lang="en-US" altLang="zh-CN" kern="0" dirty="0">
              <a:ea typeface="微软雅黑" panose="020B050302020402020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3425" y="1577340"/>
            <a:ext cx="4882515" cy="5040630"/>
          </a:xfrm>
          <a:prstGeom prst="rect">
            <a:avLst/>
          </a:prstGeom>
        </p:spPr>
      </p:pic>
      <p:pic>
        <p:nvPicPr>
          <p:cNvPr id="19" name="图片 18">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pic>
        <p:nvPicPr>
          <p:cNvPr id="6" name="图片 5"/>
          <p:cNvPicPr>
            <a:picLocks noChangeAspect="1"/>
          </p:cNvPicPr>
          <p:nvPr/>
        </p:nvPicPr>
        <p:blipFill>
          <a:blip r:embed="rId4"/>
          <a:stretch>
            <a:fillRect/>
          </a:stretch>
        </p:blipFill>
        <p:spPr>
          <a:xfrm>
            <a:off x="733425" y="1577340"/>
            <a:ext cx="4881880" cy="5041265"/>
          </a:xfrm>
          <a:prstGeom prst="rect">
            <a:avLst/>
          </a:prstGeom>
        </p:spPr>
      </p:pic>
      <p:pic>
        <p:nvPicPr>
          <p:cNvPr id="7" name="图片 6"/>
          <p:cNvPicPr>
            <a:picLocks noChangeAspect="1"/>
          </p:cNvPicPr>
          <p:nvPr/>
        </p:nvPicPr>
        <p:blipFill>
          <a:blip r:embed="rId5"/>
          <a:stretch>
            <a:fillRect/>
          </a:stretch>
        </p:blipFill>
        <p:spPr>
          <a:xfrm>
            <a:off x="5775325" y="685165"/>
            <a:ext cx="4407535" cy="5933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 84"/>
          <p:cNvGrpSpPr/>
          <p:nvPr/>
        </p:nvGrpSpPr>
        <p:grpSpPr>
          <a:xfrm>
            <a:off x="-684290" y="335436"/>
            <a:ext cx="6148832" cy="6148832"/>
            <a:chOff x="3711331" y="829041"/>
            <a:chExt cx="4392018" cy="4392018"/>
          </a:xfrm>
          <a:effectLst>
            <a:outerShdw blurRad="381000" sx="102000" sy="102000" algn="ctr" rotWithShape="0">
              <a:prstClr val="black">
                <a:alpha val="10000"/>
              </a:prstClr>
            </a:outerShdw>
          </a:effectLst>
        </p:grpSpPr>
        <p:sp>
          <p:nvSpPr>
            <p:cNvPr id="86"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1">
                <a:lumMod val="75000"/>
              </a:schemeClr>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87"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accent3"/>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sp>
        <p:nvSpPr>
          <p:cNvPr id="80" name="矩形 217"/>
          <p:cNvSpPr>
            <a:spLocks noChangeArrowheads="1"/>
          </p:cNvSpPr>
          <p:nvPr/>
        </p:nvSpPr>
        <p:spPr bwMode="auto">
          <a:xfrm>
            <a:off x="6685069" y="221698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05</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81" name="矩形 80"/>
          <p:cNvSpPr/>
          <p:nvPr/>
        </p:nvSpPr>
        <p:spPr bwMode="auto">
          <a:xfrm>
            <a:off x="6685069" y="2696218"/>
            <a:ext cx="3951046" cy="1200329"/>
          </a:xfrm>
          <a:prstGeom prst="rect">
            <a:avLst/>
          </a:prstGeom>
        </p:spPr>
        <p:txBody>
          <a:bodyPr wrap="square">
            <a:spAutoFit/>
          </a:bodyPr>
          <a:lstStyle/>
          <a:p>
            <a:pPr defTabSz="913765" fontAlgn="base">
              <a:spcBef>
                <a:spcPct val="0"/>
              </a:spcBef>
              <a:spcAft>
                <a:spcPct val="0"/>
              </a:spcAft>
            </a:pPr>
            <a:r>
              <a:rPr lang="zh-CN" altLang="en-US" sz="72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总结回顾</a:t>
            </a:r>
            <a:endParaRPr lang="zh-CN" altLang="en-US" sz="72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82" name="组合 220"/>
          <p:cNvGrpSpPr/>
          <p:nvPr/>
        </p:nvGrpSpPr>
        <p:grpSpPr>
          <a:xfrm>
            <a:off x="8637760" y="2288077"/>
            <a:ext cx="257928" cy="257928"/>
            <a:chOff x="5461936" y="1216183"/>
            <a:chExt cx="1255427" cy="1255427"/>
          </a:xfrm>
          <a:solidFill>
            <a:schemeClr val="accent4"/>
          </a:solidFill>
        </p:grpSpPr>
        <p:sp>
          <p:nvSpPr>
            <p:cNvPr id="83"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sp>
          <p:nvSpPr>
            <p:cNvPr id="84"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grpSp>
      <p:grpSp>
        <p:nvGrpSpPr>
          <p:cNvPr id="88" name="组合 9"/>
          <p:cNvGrpSpPr/>
          <p:nvPr/>
        </p:nvGrpSpPr>
        <p:grpSpPr>
          <a:xfrm rot="10800000" flipH="1" flipV="1">
            <a:off x="4866" y="4616647"/>
            <a:ext cx="9288445" cy="2248311"/>
            <a:chOff x="2" y="4661198"/>
            <a:chExt cx="9075645" cy="2196802"/>
          </a:xfrm>
        </p:grpSpPr>
        <p:sp>
          <p:nvSpPr>
            <p:cNvPr id="89"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90"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pic>
        <p:nvPicPr>
          <p:cNvPr id="13" name="图片 1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pPr lvl="0"/>
            <a:r>
              <a:rPr kumimoji="1" lang="en-US" altLang="zh-CN" kern="0" dirty="0">
                <a:ea typeface="微软雅黑" panose="020B0503020204020204" charset="-122"/>
              </a:rPr>
              <a:t>PART</a:t>
            </a:r>
            <a:r>
              <a:rPr kumimoji="1" lang="zh-CN" altLang="en-US" kern="0" dirty="0">
                <a:ea typeface="微软雅黑" panose="020B0503020204020204" charset="-122"/>
              </a:rPr>
              <a:t> </a:t>
            </a:r>
            <a:r>
              <a:rPr kumimoji="1" lang="en-US" altLang="zh-CN" kern="0" dirty="0" smtClean="0">
                <a:ea typeface="微软雅黑" panose="020B0503020204020204" charset="-122"/>
              </a:rPr>
              <a:t>FIVE</a:t>
            </a:r>
            <a:endParaRPr kumimoji="1" lang="en-US" altLang="zh-CN" kern="0" dirty="0">
              <a:ea typeface="微软雅黑" panose="020B0503020204020204" charset="-122"/>
            </a:endParaRPr>
          </a:p>
        </p:txBody>
      </p:sp>
      <p:sp>
        <p:nvSpPr>
          <p:cNvPr id="3" name="文本占位符 2"/>
          <p:cNvSpPr>
            <a:spLocks noGrp="1"/>
          </p:cNvSpPr>
          <p:nvPr>
            <p:ph type="body" sz="quarter" idx="11"/>
          </p:nvPr>
        </p:nvSpPr>
        <p:spPr/>
        <p:txBody>
          <a:bodyPr>
            <a:normAutofit lnSpcReduction="10000"/>
          </a:bodyPr>
          <a:lstStyle/>
          <a:p>
            <a:pPr lvl="0"/>
            <a:r>
              <a:rPr kumimoji="1" lang="zh-CN" altLang="en-US" kern="0" dirty="0" smtClean="0">
                <a:ea typeface="微软雅黑" panose="020B0503020204020204" charset="-122"/>
              </a:rPr>
              <a:t>总结回顾</a:t>
            </a:r>
            <a:endParaRPr kumimoji="1" lang="en-US" altLang="zh-CN" kern="0" dirty="0">
              <a:ea typeface="微软雅黑" panose="020B0503020204020204" charset="-122"/>
            </a:endParaRPr>
          </a:p>
        </p:txBody>
      </p:sp>
      <p:sp>
        <p:nvSpPr>
          <p:cNvPr id="19" name="文本框 18"/>
          <p:cNvSpPr txBox="1"/>
          <p:nvPr/>
        </p:nvSpPr>
        <p:spPr>
          <a:xfrm>
            <a:off x="453390" y="1753870"/>
            <a:ext cx="10163810" cy="2047875"/>
          </a:xfrm>
          <a:prstGeom prst="rect">
            <a:avLst/>
          </a:prstGeom>
          <a:noFill/>
        </p:spPr>
        <p:txBody>
          <a:bodyPr wrap="square" rtlCol="0">
            <a:spAutoFit/>
          </a:bodyPr>
          <a:lstStyle/>
          <a:p>
            <a:pPr>
              <a:lnSpc>
                <a:spcPct val="130000"/>
              </a:lnSpc>
            </a:pPr>
            <a:r>
              <a:rPr sz="1200" dirty="0">
                <a:solidFill>
                  <a:schemeClr val="bg1"/>
                </a:solidFill>
                <a:latin typeface="微软雅黑" panose="020B0503020204020204" charset="-122"/>
                <a:ea typeface="微软雅黑" panose="020B0503020204020204" charset="-122"/>
              </a:rPr>
              <a:t>(</a:t>
            </a:r>
            <a:r>
              <a:rPr sz="1400" dirty="0">
                <a:solidFill>
                  <a:schemeClr val="bg1"/>
                </a:solidFill>
                <a:latin typeface="微软雅黑" panose="020B0503020204020204" charset="-122"/>
                <a:ea typeface="微软雅黑" panose="020B0503020204020204" charset="-122"/>
              </a:rPr>
              <a:t>1)不同用户的注册与登录分流</a:t>
            </a:r>
            <a:endParaRPr sz="1400" dirty="0">
              <a:solidFill>
                <a:schemeClr val="bg1"/>
              </a:solidFill>
              <a:latin typeface="微软雅黑" panose="020B0503020204020204" charset="-122"/>
              <a:ea typeface="微软雅黑" panose="020B0503020204020204" charset="-122"/>
            </a:endParaRPr>
          </a:p>
          <a:p>
            <a:pPr>
              <a:lnSpc>
                <a:spcPct val="130000"/>
              </a:lnSpc>
            </a:pPr>
            <a:r>
              <a:rPr sz="1400" dirty="0">
                <a:solidFill>
                  <a:schemeClr val="bg1"/>
                </a:solidFill>
                <a:latin typeface="微软雅黑" panose="020B0503020204020204" charset="-122"/>
                <a:ea typeface="微软雅黑" panose="020B0503020204020204" charset="-122"/>
              </a:rPr>
              <a:t>      不同类别的用户注册填写信息不同，登录后，使用的系统权限不同，所以可以在用户注册与登录时分别选择用户角色，如果需要注册为学生用户需要选择角色“学生”即可进入学生注册页面，注册成功后，将返回系统首页面，然后已经注册用户可以选择角色，比如选择“学生”，用户名和密码正确即可进入系统赋予用户的权限页面。</a:t>
            </a:r>
            <a:endParaRPr sz="1400" dirty="0">
              <a:solidFill>
                <a:schemeClr val="bg1"/>
              </a:solidFill>
              <a:latin typeface="微软雅黑" panose="020B0503020204020204" charset="-122"/>
              <a:ea typeface="微软雅黑" panose="020B0503020204020204" charset="-122"/>
            </a:endParaRPr>
          </a:p>
          <a:p>
            <a:pPr>
              <a:lnSpc>
                <a:spcPct val="130000"/>
              </a:lnSpc>
            </a:pPr>
            <a:r>
              <a:rPr sz="1400" dirty="0">
                <a:solidFill>
                  <a:schemeClr val="bg1"/>
                </a:solidFill>
                <a:latin typeface="微软雅黑" panose="020B0503020204020204" charset="-122"/>
                <a:ea typeface="微软雅黑" panose="020B0503020204020204" charset="-122"/>
              </a:rPr>
              <a:t>(2)页面显示结果过多不美观</a:t>
            </a:r>
            <a:endParaRPr sz="1400" dirty="0">
              <a:solidFill>
                <a:schemeClr val="bg1"/>
              </a:solidFill>
              <a:latin typeface="微软雅黑" panose="020B0503020204020204" charset="-122"/>
              <a:ea typeface="微软雅黑" panose="020B0503020204020204" charset="-122"/>
            </a:endParaRPr>
          </a:p>
          <a:p>
            <a:pPr>
              <a:lnSpc>
                <a:spcPct val="130000"/>
              </a:lnSpc>
            </a:pPr>
            <a:r>
              <a:rPr sz="1400" dirty="0">
                <a:solidFill>
                  <a:schemeClr val="bg1"/>
                </a:solidFill>
                <a:latin typeface="微软雅黑" panose="020B0503020204020204" charset="-122"/>
                <a:ea typeface="微软雅黑" panose="020B0503020204020204" charset="-122"/>
              </a:rPr>
              <a:t>      采用分页技术，设置每页最对显示结果条数比如七行数据，运用分页技术确保页面显示数据不至于过多。</a:t>
            </a:r>
            <a:endParaRPr sz="1400" dirty="0">
              <a:solidFill>
                <a:schemeClr val="bg1"/>
              </a:solidFill>
              <a:latin typeface="微软雅黑" panose="020B0503020204020204" charset="-122"/>
              <a:ea typeface="微软雅黑" panose="020B0503020204020204" charset="-122"/>
            </a:endParaRPr>
          </a:p>
          <a:p>
            <a:pPr>
              <a:lnSpc>
                <a:spcPct val="130000"/>
              </a:lnSpc>
            </a:pPr>
            <a:endParaRPr sz="1400" dirty="0">
              <a:solidFill>
                <a:schemeClr val="bg1"/>
              </a:solidFill>
              <a:latin typeface="微软雅黑" panose="020B0503020204020204" charset="-122"/>
              <a:ea typeface="微软雅黑" panose="020B0503020204020204" charset="-122"/>
            </a:endParaRPr>
          </a:p>
        </p:txBody>
      </p:sp>
      <p:sp>
        <p:nvSpPr>
          <p:cNvPr id="20" name="文本框 19"/>
          <p:cNvSpPr txBox="1"/>
          <p:nvPr/>
        </p:nvSpPr>
        <p:spPr>
          <a:xfrm>
            <a:off x="289455" y="1356361"/>
            <a:ext cx="2392844" cy="397510"/>
          </a:xfrm>
          <a:prstGeom prst="rect">
            <a:avLst/>
          </a:prstGeom>
          <a:noFill/>
        </p:spPr>
        <p:txBody>
          <a:bodyPr wrap="square" lIns="91436" tIns="45718" rIns="91436" bIns="45718" rtlCol="0">
            <a:spAutoFit/>
          </a:bodyPr>
          <a:lstStyle/>
          <a:p>
            <a:pPr defTabSz="456565"/>
            <a:r>
              <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遇到的难题</a:t>
            </a:r>
            <a:endPar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pic>
        <p:nvPicPr>
          <p:cNvPr id="12" name="图片 1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
        <p:nvSpPr>
          <p:cNvPr id="6" name="文本框 5"/>
          <p:cNvSpPr txBox="1"/>
          <p:nvPr/>
        </p:nvSpPr>
        <p:spPr>
          <a:xfrm>
            <a:off x="453390" y="3624580"/>
            <a:ext cx="1478280" cy="398780"/>
          </a:xfrm>
          <a:prstGeom prst="rect">
            <a:avLst/>
          </a:prstGeom>
          <a:noFill/>
        </p:spPr>
        <p:txBody>
          <a:bodyPr wrap="square" rtlCol="0">
            <a:spAutoFit/>
          </a:bodyPr>
          <a:lstStyle/>
          <a:p>
            <a:r>
              <a:rPr lang="zh-CN" altLang="en-US" sz="2000" b="1">
                <a:solidFill>
                  <a:schemeClr val="bg1"/>
                </a:solidFill>
              </a:rPr>
              <a:t>设计收获</a:t>
            </a:r>
            <a:endParaRPr lang="zh-CN" altLang="en-US" sz="2000" b="1">
              <a:solidFill>
                <a:schemeClr val="bg1"/>
              </a:solidFill>
            </a:endParaRPr>
          </a:p>
        </p:txBody>
      </p:sp>
      <p:sp>
        <p:nvSpPr>
          <p:cNvPr id="7" name="文本框 6"/>
          <p:cNvSpPr txBox="1"/>
          <p:nvPr/>
        </p:nvSpPr>
        <p:spPr>
          <a:xfrm>
            <a:off x="453390" y="4144010"/>
            <a:ext cx="10027920" cy="737235"/>
          </a:xfrm>
          <a:prstGeom prst="rect">
            <a:avLst/>
          </a:prstGeom>
          <a:noFill/>
        </p:spPr>
        <p:txBody>
          <a:bodyPr wrap="square" rtlCol="0">
            <a:spAutoFit/>
          </a:bodyPr>
          <a:lstStyle/>
          <a:p>
            <a:r>
              <a:rPr lang="en-US" altLang="zh-CN" sz="1400">
                <a:solidFill>
                  <a:schemeClr val="bg1"/>
                </a:solidFill>
              </a:rPr>
              <a:t>    </a:t>
            </a:r>
            <a:r>
              <a:rPr lang="zh-CN" altLang="en-US" sz="1400">
                <a:solidFill>
                  <a:schemeClr val="bg1"/>
                </a:solidFill>
              </a:rPr>
              <a:t>完成家教在线管理平台的设计，我们有较大的收获：一方面，对大学期间的所学知识进行了系统的回顾与总结，加深了对专业知识的理解与认识；另一方面学会了用系统科学的方法分析问题、寻找问题突破口、解决问题；此外，学会了如何沟通表达自己的专业思想。</a:t>
            </a:r>
            <a:endParaRPr lang="zh-CN" altLang="en-US" sz="1400">
              <a:solidFill>
                <a:schemeClr val="bg1"/>
              </a:solidFill>
            </a:endParaRPr>
          </a:p>
        </p:txBody>
      </p:sp>
      <p:sp>
        <p:nvSpPr>
          <p:cNvPr id="8" name="文本框 7"/>
          <p:cNvSpPr txBox="1"/>
          <p:nvPr/>
        </p:nvSpPr>
        <p:spPr>
          <a:xfrm>
            <a:off x="490220" y="5001895"/>
            <a:ext cx="1295400" cy="398780"/>
          </a:xfrm>
          <a:prstGeom prst="rect">
            <a:avLst/>
          </a:prstGeom>
          <a:noFill/>
        </p:spPr>
        <p:txBody>
          <a:bodyPr wrap="square" rtlCol="0">
            <a:spAutoFit/>
          </a:bodyPr>
          <a:lstStyle/>
          <a:p>
            <a:r>
              <a:rPr lang="zh-CN" altLang="en-US" sz="2000" b="1">
                <a:solidFill>
                  <a:schemeClr val="bg1"/>
                </a:solidFill>
              </a:rPr>
              <a:t>改进</a:t>
            </a:r>
            <a:endParaRPr lang="zh-CN" altLang="en-US" sz="2000" b="1">
              <a:solidFill>
                <a:schemeClr val="bg1"/>
              </a:solidFill>
            </a:endParaRPr>
          </a:p>
        </p:txBody>
      </p:sp>
      <p:sp>
        <p:nvSpPr>
          <p:cNvPr id="9" name="文本框 8"/>
          <p:cNvSpPr txBox="1"/>
          <p:nvPr/>
        </p:nvSpPr>
        <p:spPr>
          <a:xfrm>
            <a:off x="453390" y="5400675"/>
            <a:ext cx="10500360" cy="737235"/>
          </a:xfrm>
          <a:prstGeom prst="rect">
            <a:avLst/>
          </a:prstGeom>
          <a:noFill/>
        </p:spPr>
        <p:txBody>
          <a:bodyPr wrap="square" rtlCol="0">
            <a:spAutoFit/>
          </a:bodyPr>
          <a:lstStyle/>
          <a:p>
            <a:r>
              <a:rPr lang="en-US" altLang="zh-CN" sz="1400">
                <a:solidFill>
                  <a:schemeClr val="bg1"/>
                </a:solidFill>
              </a:rPr>
              <a:t>    </a:t>
            </a:r>
            <a:r>
              <a:rPr lang="zh-CN" altLang="en-US" sz="1400">
                <a:solidFill>
                  <a:schemeClr val="bg1"/>
                </a:solidFill>
              </a:rPr>
              <a:t>在实际项目开发与知识运用中，自己的知识储备有很大的空缺，由于实际动手开发操作的经验不足，系统开发中显得有些吃力。为了弥补不足，自己应该在今后的工作、学习、生活中，勤勤恳恳的研究问题，在实践中学习多动手，多思考，多多总结，并且应该广泛涉猎，增加知识储备。借鉴成功的思考方式，探索科学的思考方法，争取把所学用于实践，在实践中学习提高。</a:t>
            </a:r>
            <a:endParaRPr lang="zh-CN" altLang="en-US"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166373" y="341480"/>
            <a:ext cx="5630366" cy="56303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4" name="组 103"/>
          <p:cNvGrpSpPr/>
          <p:nvPr/>
        </p:nvGrpSpPr>
        <p:grpSpPr>
          <a:xfrm>
            <a:off x="3305639" y="480579"/>
            <a:ext cx="5354164" cy="5354164"/>
            <a:chOff x="3711331" y="829041"/>
            <a:chExt cx="4392018" cy="4392018"/>
          </a:xfrm>
          <a:effectLst>
            <a:outerShdw blurRad="63500" sx="102000" sy="102000" algn="ctr" rotWithShape="0">
              <a:prstClr val="black">
                <a:alpha val="10000"/>
              </a:prstClr>
            </a:outerShdw>
          </a:effectLst>
        </p:grpSpPr>
        <p:sp>
          <p:nvSpPr>
            <p:cNvPr id="31"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1">
                <a:lumMod val="75000"/>
              </a:schemeClr>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108"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accent3"/>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sp>
        <p:nvSpPr>
          <p:cNvPr id="109" name="任意形状 108"/>
          <p:cNvSpPr/>
          <p:nvPr/>
        </p:nvSpPr>
        <p:spPr>
          <a:xfrm rot="576461">
            <a:off x="2276295" y="2615847"/>
            <a:ext cx="3070649" cy="1017476"/>
          </a:xfrm>
          <a:custGeom>
            <a:avLst/>
            <a:gdLst>
              <a:gd name="connsiteX0" fmla="*/ 1224012 w 6030385"/>
              <a:gd name="connsiteY0" fmla="*/ 516141 h 2185712"/>
              <a:gd name="connsiteX1" fmla="*/ 1165955 w 6030385"/>
              <a:gd name="connsiteY1" fmla="*/ 1604712 h 2185712"/>
              <a:gd name="connsiteX2" fmla="*/ 5839555 w 6030385"/>
              <a:gd name="connsiteY2" fmla="*/ 37169 h 2185712"/>
              <a:gd name="connsiteX3" fmla="*/ 4634869 w 6030385"/>
              <a:gd name="connsiteY3" fmla="*/ 632255 h 2185712"/>
              <a:gd name="connsiteX4" fmla="*/ 135440 w 6030385"/>
              <a:gd name="connsiteY4" fmla="*/ 2185284 h 2185712"/>
              <a:gd name="connsiteX5" fmla="*/ 1180469 w 6030385"/>
              <a:gd name="connsiteY5" fmla="*/ 472598 h 2185712"/>
              <a:gd name="connsiteX6" fmla="*/ 1224012 w 6030385"/>
              <a:gd name="connsiteY6" fmla="*/ 516141 h 2185712"/>
              <a:gd name="connsiteX0-1" fmla="*/ 1429226 w 6032399"/>
              <a:gd name="connsiteY0-2" fmla="*/ 341970 h 2185712"/>
              <a:gd name="connsiteX1-3" fmla="*/ 1167969 w 6032399"/>
              <a:gd name="connsiteY1-4" fmla="*/ 1604712 h 2185712"/>
              <a:gd name="connsiteX2-5" fmla="*/ 5841569 w 6032399"/>
              <a:gd name="connsiteY2-6" fmla="*/ 37169 h 2185712"/>
              <a:gd name="connsiteX3-7" fmla="*/ 4636883 w 6032399"/>
              <a:gd name="connsiteY3-8" fmla="*/ 632255 h 2185712"/>
              <a:gd name="connsiteX4-9" fmla="*/ 137454 w 6032399"/>
              <a:gd name="connsiteY4-10" fmla="*/ 2185284 h 2185712"/>
              <a:gd name="connsiteX5-11" fmla="*/ 1182483 w 6032399"/>
              <a:gd name="connsiteY5-12" fmla="*/ 472598 h 2185712"/>
              <a:gd name="connsiteX6-13" fmla="*/ 1429226 w 6032399"/>
              <a:gd name="connsiteY6-14" fmla="*/ 341970 h 2185712"/>
              <a:gd name="connsiteX0-15" fmla="*/ 1429226 w 6032399"/>
              <a:gd name="connsiteY0-16" fmla="*/ 341970 h 2185712"/>
              <a:gd name="connsiteX1-17" fmla="*/ 1167969 w 6032399"/>
              <a:gd name="connsiteY1-18" fmla="*/ 1604712 h 2185712"/>
              <a:gd name="connsiteX2-19" fmla="*/ 5841569 w 6032399"/>
              <a:gd name="connsiteY2-20" fmla="*/ 37169 h 2185712"/>
              <a:gd name="connsiteX3-21" fmla="*/ 4636883 w 6032399"/>
              <a:gd name="connsiteY3-22" fmla="*/ 632255 h 2185712"/>
              <a:gd name="connsiteX4-23" fmla="*/ 137454 w 6032399"/>
              <a:gd name="connsiteY4-24" fmla="*/ 2185284 h 2185712"/>
              <a:gd name="connsiteX5-25" fmla="*/ 1182483 w 6032399"/>
              <a:gd name="connsiteY5-26" fmla="*/ 472598 h 2185712"/>
              <a:gd name="connsiteX6-27" fmla="*/ 1429226 w 6032399"/>
              <a:gd name="connsiteY6-28" fmla="*/ 341970 h 2185712"/>
              <a:gd name="connsiteX0-29" fmla="*/ 1429226 w 6035343"/>
              <a:gd name="connsiteY0-30" fmla="*/ 349763 h 2193485"/>
              <a:gd name="connsiteX1-31" fmla="*/ 1167969 w 6035343"/>
              <a:gd name="connsiteY1-32" fmla="*/ 1612505 h 2193485"/>
              <a:gd name="connsiteX2-33" fmla="*/ 5841569 w 6035343"/>
              <a:gd name="connsiteY2-34" fmla="*/ 44962 h 2193485"/>
              <a:gd name="connsiteX3-35" fmla="*/ 4651397 w 6035343"/>
              <a:gd name="connsiteY3-36" fmla="*/ 581991 h 2193485"/>
              <a:gd name="connsiteX4-37" fmla="*/ 137454 w 6035343"/>
              <a:gd name="connsiteY4-38" fmla="*/ 2193077 h 2193485"/>
              <a:gd name="connsiteX5-39" fmla="*/ 1182483 w 6035343"/>
              <a:gd name="connsiteY5-40" fmla="*/ 480391 h 2193485"/>
              <a:gd name="connsiteX6-41" fmla="*/ 1429226 w 6035343"/>
              <a:gd name="connsiteY6-42" fmla="*/ 349763 h 2193485"/>
              <a:gd name="connsiteX0-43" fmla="*/ 1470066 w 6077083"/>
              <a:gd name="connsiteY0-44" fmla="*/ 347898 h 2046519"/>
              <a:gd name="connsiteX1-45" fmla="*/ 1208809 w 6077083"/>
              <a:gd name="connsiteY1-46" fmla="*/ 1610640 h 2046519"/>
              <a:gd name="connsiteX2-47" fmla="*/ 5882409 w 6077083"/>
              <a:gd name="connsiteY2-48" fmla="*/ 43097 h 2046519"/>
              <a:gd name="connsiteX3-49" fmla="*/ 4692237 w 6077083"/>
              <a:gd name="connsiteY3-50" fmla="*/ 580126 h 2046519"/>
              <a:gd name="connsiteX4-51" fmla="*/ 134751 w 6077083"/>
              <a:gd name="connsiteY4-52" fmla="*/ 2046069 h 2046519"/>
              <a:gd name="connsiteX5-53" fmla="*/ 1223323 w 6077083"/>
              <a:gd name="connsiteY5-54" fmla="*/ 478526 h 2046519"/>
              <a:gd name="connsiteX6-55" fmla="*/ 1470066 w 6077083"/>
              <a:gd name="connsiteY6-56" fmla="*/ 347898 h 2046519"/>
              <a:gd name="connsiteX0-57" fmla="*/ 1470066 w 6077083"/>
              <a:gd name="connsiteY0-58" fmla="*/ 347898 h 2084333"/>
              <a:gd name="connsiteX1-59" fmla="*/ 1208809 w 6077083"/>
              <a:gd name="connsiteY1-60" fmla="*/ 1610640 h 2084333"/>
              <a:gd name="connsiteX2-61" fmla="*/ 5882409 w 6077083"/>
              <a:gd name="connsiteY2-62" fmla="*/ 43097 h 2084333"/>
              <a:gd name="connsiteX3-63" fmla="*/ 4692237 w 6077083"/>
              <a:gd name="connsiteY3-64" fmla="*/ 580126 h 2084333"/>
              <a:gd name="connsiteX4-65" fmla="*/ 134751 w 6077083"/>
              <a:gd name="connsiteY4-66" fmla="*/ 2046069 h 2084333"/>
              <a:gd name="connsiteX5-67" fmla="*/ 1223323 w 6077083"/>
              <a:gd name="connsiteY5-68" fmla="*/ 478526 h 2084333"/>
              <a:gd name="connsiteX6-69" fmla="*/ 1470066 w 6077083"/>
              <a:gd name="connsiteY6-70" fmla="*/ 347898 h 2084333"/>
              <a:gd name="connsiteX0-71" fmla="*/ 1470066 w 6093040"/>
              <a:gd name="connsiteY0-72" fmla="*/ 348757 h 2085192"/>
              <a:gd name="connsiteX1-73" fmla="*/ 976581 w 6093040"/>
              <a:gd name="connsiteY1-74" fmla="*/ 1626013 h 2085192"/>
              <a:gd name="connsiteX2-75" fmla="*/ 5882409 w 6093040"/>
              <a:gd name="connsiteY2-76" fmla="*/ 43956 h 2085192"/>
              <a:gd name="connsiteX3-77" fmla="*/ 4692237 w 6093040"/>
              <a:gd name="connsiteY3-78" fmla="*/ 580985 h 2085192"/>
              <a:gd name="connsiteX4-79" fmla="*/ 134751 w 6093040"/>
              <a:gd name="connsiteY4-80" fmla="*/ 2046928 h 2085192"/>
              <a:gd name="connsiteX5-81" fmla="*/ 1223323 w 6093040"/>
              <a:gd name="connsiteY5-82" fmla="*/ 479385 h 2085192"/>
              <a:gd name="connsiteX6-83" fmla="*/ 1470066 w 6093040"/>
              <a:gd name="connsiteY6-84" fmla="*/ 348757 h 2085192"/>
              <a:gd name="connsiteX0-85" fmla="*/ 1572821 w 6094195"/>
              <a:gd name="connsiteY0-86" fmla="*/ 290699 h 2085192"/>
              <a:gd name="connsiteX1-87" fmla="*/ 977736 w 6094195"/>
              <a:gd name="connsiteY1-88" fmla="*/ 1626013 h 2085192"/>
              <a:gd name="connsiteX2-89" fmla="*/ 5883564 w 6094195"/>
              <a:gd name="connsiteY2-90" fmla="*/ 43956 h 2085192"/>
              <a:gd name="connsiteX3-91" fmla="*/ 4693392 w 6094195"/>
              <a:gd name="connsiteY3-92" fmla="*/ 580985 h 2085192"/>
              <a:gd name="connsiteX4-93" fmla="*/ 135906 w 6094195"/>
              <a:gd name="connsiteY4-94" fmla="*/ 2046928 h 2085192"/>
              <a:gd name="connsiteX5-95" fmla="*/ 1224478 w 6094195"/>
              <a:gd name="connsiteY5-96" fmla="*/ 479385 h 2085192"/>
              <a:gd name="connsiteX6-97" fmla="*/ 1572821 w 6094195"/>
              <a:gd name="connsiteY6-98" fmla="*/ 290699 h 2085192"/>
              <a:gd name="connsiteX0-99" fmla="*/ 1572821 w 6094195"/>
              <a:gd name="connsiteY0-100" fmla="*/ 290699 h 2085192"/>
              <a:gd name="connsiteX1-101" fmla="*/ 977736 w 6094195"/>
              <a:gd name="connsiteY1-102" fmla="*/ 1626013 h 2085192"/>
              <a:gd name="connsiteX2-103" fmla="*/ 5883564 w 6094195"/>
              <a:gd name="connsiteY2-104" fmla="*/ 43956 h 2085192"/>
              <a:gd name="connsiteX3-105" fmla="*/ 4693392 w 6094195"/>
              <a:gd name="connsiteY3-106" fmla="*/ 580985 h 2085192"/>
              <a:gd name="connsiteX4-107" fmla="*/ 135906 w 6094195"/>
              <a:gd name="connsiteY4-108" fmla="*/ 2046928 h 2085192"/>
              <a:gd name="connsiteX5-109" fmla="*/ 1224478 w 6094195"/>
              <a:gd name="connsiteY5-110" fmla="*/ 479385 h 2085192"/>
              <a:gd name="connsiteX6-111" fmla="*/ 1572821 w 6094195"/>
              <a:gd name="connsiteY6-112" fmla="*/ 290699 h 2085192"/>
              <a:gd name="connsiteX0-113" fmla="*/ 1572821 w 6090196"/>
              <a:gd name="connsiteY0-114" fmla="*/ 283072 h 2077565"/>
              <a:gd name="connsiteX1-115" fmla="*/ 1035793 w 6090196"/>
              <a:gd name="connsiteY1-116" fmla="*/ 1487758 h 2077565"/>
              <a:gd name="connsiteX2-117" fmla="*/ 5883564 w 6090196"/>
              <a:gd name="connsiteY2-118" fmla="*/ 36329 h 2077565"/>
              <a:gd name="connsiteX3-119" fmla="*/ 4693392 w 6090196"/>
              <a:gd name="connsiteY3-120" fmla="*/ 573358 h 2077565"/>
              <a:gd name="connsiteX4-121" fmla="*/ 135906 w 6090196"/>
              <a:gd name="connsiteY4-122" fmla="*/ 2039301 h 2077565"/>
              <a:gd name="connsiteX5-123" fmla="*/ 1224478 w 6090196"/>
              <a:gd name="connsiteY5-124" fmla="*/ 471758 h 2077565"/>
              <a:gd name="connsiteX6-125" fmla="*/ 1572821 w 6090196"/>
              <a:gd name="connsiteY6-126" fmla="*/ 283072 h 2077565"/>
              <a:gd name="connsiteX0-127" fmla="*/ 1588197 w 6105572"/>
              <a:gd name="connsiteY0-128" fmla="*/ 283072 h 2077565"/>
              <a:gd name="connsiteX1-129" fmla="*/ 1051169 w 6105572"/>
              <a:gd name="connsiteY1-130" fmla="*/ 1487758 h 2077565"/>
              <a:gd name="connsiteX2-131" fmla="*/ 5898940 w 6105572"/>
              <a:gd name="connsiteY2-132" fmla="*/ 36329 h 2077565"/>
              <a:gd name="connsiteX3-133" fmla="*/ 4708768 w 6105572"/>
              <a:gd name="connsiteY3-134" fmla="*/ 573358 h 2077565"/>
              <a:gd name="connsiteX4-135" fmla="*/ 151282 w 6105572"/>
              <a:gd name="connsiteY4-136" fmla="*/ 2039301 h 2077565"/>
              <a:gd name="connsiteX5-137" fmla="*/ 1051169 w 6105572"/>
              <a:gd name="connsiteY5-138" fmla="*/ 602386 h 2077565"/>
              <a:gd name="connsiteX6-139" fmla="*/ 1588197 w 6105572"/>
              <a:gd name="connsiteY6-140" fmla="*/ 283072 h 2077565"/>
              <a:gd name="connsiteX0-141" fmla="*/ 1750122 w 6107840"/>
              <a:gd name="connsiteY0-142" fmla="*/ 137929 h 2077565"/>
              <a:gd name="connsiteX1-143" fmla="*/ 1053437 w 6107840"/>
              <a:gd name="connsiteY1-144" fmla="*/ 1487758 h 2077565"/>
              <a:gd name="connsiteX2-145" fmla="*/ 5901208 w 6107840"/>
              <a:gd name="connsiteY2-146" fmla="*/ 36329 h 2077565"/>
              <a:gd name="connsiteX3-147" fmla="*/ 4711036 w 6107840"/>
              <a:gd name="connsiteY3-148" fmla="*/ 573358 h 2077565"/>
              <a:gd name="connsiteX4-149" fmla="*/ 153550 w 6107840"/>
              <a:gd name="connsiteY4-150" fmla="*/ 2039301 h 2077565"/>
              <a:gd name="connsiteX5-151" fmla="*/ 1053437 w 6107840"/>
              <a:gd name="connsiteY5-152" fmla="*/ 602386 h 2077565"/>
              <a:gd name="connsiteX6-153" fmla="*/ 1750122 w 6107840"/>
              <a:gd name="connsiteY6-154" fmla="*/ 137929 h 2077565"/>
              <a:gd name="connsiteX0-155" fmla="*/ 1769886 w 6127604"/>
              <a:gd name="connsiteY0-156" fmla="*/ 137929 h 2077565"/>
              <a:gd name="connsiteX1-157" fmla="*/ 1073201 w 6127604"/>
              <a:gd name="connsiteY1-158" fmla="*/ 1487758 h 2077565"/>
              <a:gd name="connsiteX2-159" fmla="*/ 5920972 w 6127604"/>
              <a:gd name="connsiteY2-160" fmla="*/ 36329 h 2077565"/>
              <a:gd name="connsiteX3-161" fmla="*/ 4730800 w 6127604"/>
              <a:gd name="connsiteY3-162" fmla="*/ 573358 h 2077565"/>
              <a:gd name="connsiteX4-163" fmla="*/ 173314 w 6127604"/>
              <a:gd name="connsiteY4-164" fmla="*/ 2039301 h 2077565"/>
              <a:gd name="connsiteX5-165" fmla="*/ 884515 w 6127604"/>
              <a:gd name="connsiteY5-166" fmla="*/ 805586 h 2077565"/>
              <a:gd name="connsiteX6-167" fmla="*/ 1769886 w 6127604"/>
              <a:gd name="connsiteY6-168" fmla="*/ 137929 h 2077565"/>
              <a:gd name="connsiteX0-169" fmla="*/ 1504034 w 6123009"/>
              <a:gd name="connsiteY0-170" fmla="*/ 428215 h 2077565"/>
              <a:gd name="connsiteX1-171" fmla="*/ 1068606 w 6123009"/>
              <a:gd name="connsiteY1-172" fmla="*/ 1487758 h 2077565"/>
              <a:gd name="connsiteX2-173" fmla="*/ 5916377 w 6123009"/>
              <a:gd name="connsiteY2-174" fmla="*/ 36329 h 2077565"/>
              <a:gd name="connsiteX3-175" fmla="*/ 4726205 w 6123009"/>
              <a:gd name="connsiteY3-176" fmla="*/ 573358 h 2077565"/>
              <a:gd name="connsiteX4-177" fmla="*/ 168719 w 6123009"/>
              <a:gd name="connsiteY4-178" fmla="*/ 2039301 h 2077565"/>
              <a:gd name="connsiteX5-179" fmla="*/ 879920 w 6123009"/>
              <a:gd name="connsiteY5-180" fmla="*/ 805586 h 2077565"/>
              <a:gd name="connsiteX6-181" fmla="*/ 1504034 w 6123009"/>
              <a:gd name="connsiteY6-182" fmla="*/ 428215 h 2077565"/>
              <a:gd name="connsiteX0-183" fmla="*/ 1504034 w 6125008"/>
              <a:gd name="connsiteY0-184" fmla="*/ 424918 h 2074268"/>
              <a:gd name="connsiteX1-185" fmla="*/ 1039578 w 6125008"/>
              <a:gd name="connsiteY1-186" fmla="*/ 1426404 h 2074268"/>
              <a:gd name="connsiteX2-187" fmla="*/ 5916377 w 6125008"/>
              <a:gd name="connsiteY2-188" fmla="*/ 33032 h 2074268"/>
              <a:gd name="connsiteX3-189" fmla="*/ 4726205 w 6125008"/>
              <a:gd name="connsiteY3-190" fmla="*/ 570061 h 2074268"/>
              <a:gd name="connsiteX4-191" fmla="*/ 168719 w 6125008"/>
              <a:gd name="connsiteY4-192" fmla="*/ 2036004 h 2074268"/>
              <a:gd name="connsiteX5-193" fmla="*/ 879920 w 6125008"/>
              <a:gd name="connsiteY5-194" fmla="*/ 802289 h 2074268"/>
              <a:gd name="connsiteX6-195" fmla="*/ 1504034 w 6125008"/>
              <a:gd name="connsiteY6-196" fmla="*/ 424918 h 2074268"/>
              <a:gd name="connsiteX0-197" fmla="*/ 1523784 w 6144758"/>
              <a:gd name="connsiteY0-198" fmla="*/ 424918 h 2074268"/>
              <a:gd name="connsiteX1-199" fmla="*/ 1059328 w 6144758"/>
              <a:gd name="connsiteY1-200" fmla="*/ 1426404 h 2074268"/>
              <a:gd name="connsiteX2-201" fmla="*/ 5936127 w 6144758"/>
              <a:gd name="connsiteY2-202" fmla="*/ 33032 h 2074268"/>
              <a:gd name="connsiteX3-203" fmla="*/ 4745955 w 6144758"/>
              <a:gd name="connsiteY3-204" fmla="*/ 570061 h 2074268"/>
              <a:gd name="connsiteX4-205" fmla="*/ 188469 w 6144758"/>
              <a:gd name="connsiteY4-206" fmla="*/ 2036004 h 2074268"/>
              <a:gd name="connsiteX5-207" fmla="*/ 899670 w 6144758"/>
              <a:gd name="connsiteY5-208" fmla="*/ 802289 h 2074268"/>
              <a:gd name="connsiteX6-209" fmla="*/ 1523784 w 6144758"/>
              <a:gd name="connsiteY6-210" fmla="*/ 424918 h 2074268"/>
              <a:gd name="connsiteX0-211" fmla="*/ 1523784 w 6144758"/>
              <a:gd name="connsiteY0-212" fmla="*/ 424918 h 2045124"/>
              <a:gd name="connsiteX1-213" fmla="*/ 1059328 w 6144758"/>
              <a:gd name="connsiteY1-214" fmla="*/ 1426404 h 2045124"/>
              <a:gd name="connsiteX2-215" fmla="*/ 5936127 w 6144758"/>
              <a:gd name="connsiteY2-216" fmla="*/ 33032 h 2045124"/>
              <a:gd name="connsiteX3-217" fmla="*/ 4745955 w 6144758"/>
              <a:gd name="connsiteY3-218" fmla="*/ 570061 h 2045124"/>
              <a:gd name="connsiteX4-219" fmla="*/ 188469 w 6144758"/>
              <a:gd name="connsiteY4-220" fmla="*/ 2036004 h 2045124"/>
              <a:gd name="connsiteX5-221" fmla="*/ 899670 w 6144758"/>
              <a:gd name="connsiteY5-222" fmla="*/ 802289 h 2045124"/>
              <a:gd name="connsiteX6-223" fmla="*/ 1523784 w 6144758"/>
              <a:gd name="connsiteY6-224" fmla="*/ 424918 h 2045124"/>
              <a:gd name="connsiteX0-225" fmla="*/ 1523784 w 6144758"/>
              <a:gd name="connsiteY0-226" fmla="*/ 424918 h 2036099"/>
              <a:gd name="connsiteX1-227" fmla="*/ 1059328 w 6144758"/>
              <a:gd name="connsiteY1-228" fmla="*/ 1426404 h 2036099"/>
              <a:gd name="connsiteX2-229" fmla="*/ 5936127 w 6144758"/>
              <a:gd name="connsiteY2-230" fmla="*/ 33032 h 2036099"/>
              <a:gd name="connsiteX3-231" fmla="*/ 4745955 w 6144758"/>
              <a:gd name="connsiteY3-232" fmla="*/ 570061 h 2036099"/>
              <a:gd name="connsiteX4-233" fmla="*/ 188469 w 6144758"/>
              <a:gd name="connsiteY4-234" fmla="*/ 2036004 h 2036099"/>
              <a:gd name="connsiteX5-235" fmla="*/ 899670 w 6144758"/>
              <a:gd name="connsiteY5-236" fmla="*/ 802289 h 2036099"/>
              <a:gd name="connsiteX6-237" fmla="*/ 1523784 w 6144758"/>
              <a:gd name="connsiteY6-238" fmla="*/ 424918 h 20360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144758" h="2036099">
                <a:moveTo>
                  <a:pt x="1523784" y="424918"/>
                </a:moveTo>
                <a:cubicBezTo>
                  <a:pt x="1550394" y="528937"/>
                  <a:pt x="323938" y="1491718"/>
                  <a:pt x="1059328" y="1426404"/>
                </a:cubicBezTo>
                <a:cubicBezTo>
                  <a:pt x="1794718" y="1361090"/>
                  <a:pt x="5321689" y="175756"/>
                  <a:pt x="5936127" y="33032"/>
                </a:cubicBezTo>
                <a:cubicBezTo>
                  <a:pt x="6550565" y="-109692"/>
                  <a:pt x="5703898" y="236232"/>
                  <a:pt x="4745955" y="570061"/>
                </a:cubicBezTo>
                <a:cubicBezTo>
                  <a:pt x="3788012" y="903890"/>
                  <a:pt x="836772" y="2048099"/>
                  <a:pt x="188469" y="2036004"/>
                </a:cubicBezTo>
                <a:cubicBezTo>
                  <a:pt x="-387264" y="2009395"/>
                  <a:pt x="502946" y="1114346"/>
                  <a:pt x="899670" y="802289"/>
                </a:cubicBezTo>
                <a:cubicBezTo>
                  <a:pt x="1296394" y="490232"/>
                  <a:pt x="1497174" y="320899"/>
                  <a:pt x="1523784" y="424918"/>
                </a:cubicBez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矩形 109"/>
          <p:cNvSpPr/>
          <p:nvPr/>
        </p:nvSpPr>
        <p:spPr>
          <a:xfrm>
            <a:off x="0" y="3621819"/>
            <a:ext cx="12192000" cy="323618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1" name="直线连接符 4"/>
          <p:cNvCxnSpPr/>
          <p:nvPr/>
        </p:nvCxnSpPr>
        <p:spPr>
          <a:xfrm>
            <a:off x="2354183" y="4208613"/>
            <a:ext cx="1143984" cy="0"/>
          </a:xfrm>
          <a:prstGeom prst="line">
            <a:avLst/>
          </a:prstGeom>
          <a:noFill/>
          <a:ln w="38100" cap="flat" cmpd="sng" algn="ctr">
            <a:solidFill>
              <a:schemeClr val="accent4">
                <a:lumMod val="20000"/>
                <a:lumOff val="80000"/>
              </a:schemeClr>
            </a:solidFill>
            <a:prstDash val="solid"/>
            <a:tailEnd type="oval"/>
          </a:ln>
          <a:effectLst/>
        </p:spPr>
      </p:cxnSp>
      <p:cxnSp>
        <p:nvCxnSpPr>
          <p:cNvPr id="112" name="直线连接符 5"/>
          <p:cNvCxnSpPr/>
          <p:nvPr/>
        </p:nvCxnSpPr>
        <p:spPr>
          <a:xfrm flipH="1">
            <a:off x="8299970" y="4214056"/>
            <a:ext cx="1143984" cy="0"/>
          </a:xfrm>
          <a:prstGeom prst="line">
            <a:avLst/>
          </a:prstGeom>
          <a:noFill/>
          <a:ln w="38100" cap="flat" cmpd="sng" algn="ctr">
            <a:solidFill>
              <a:schemeClr val="accent4">
                <a:lumMod val="20000"/>
                <a:lumOff val="80000"/>
              </a:schemeClr>
            </a:solidFill>
            <a:prstDash val="solid"/>
            <a:tailEnd type="oval"/>
          </a:ln>
          <a:effectLst/>
        </p:spPr>
      </p:cxnSp>
      <p:sp>
        <p:nvSpPr>
          <p:cNvPr id="113" name="矩形 112"/>
          <p:cNvSpPr/>
          <p:nvPr/>
        </p:nvSpPr>
        <p:spPr>
          <a:xfrm>
            <a:off x="4644500" y="6086204"/>
            <a:ext cx="2678930" cy="338550"/>
          </a:xfrm>
          <a:prstGeom prst="rect">
            <a:avLst/>
          </a:prstGeom>
        </p:spPr>
        <p:txBody>
          <a:bodyPr wrap="none" lIns="91436" tIns="45718" rIns="91436" bIns="45718">
            <a:spAutoFit/>
          </a:bodyPr>
          <a:lstStyle/>
          <a:p>
            <a:pPr algn="ctr" defTabSz="456565"/>
            <a:r>
              <a:rPr kumimoji="1" lang="en-US" altLang="zh-CN" sz="1600" dirty="0">
                <a:solidFill>
                  <a:schemeClr val="bg1"/>
                </a:solidFill>
                <a:latin typeface="Century Gothic"/>
                <a:ea typeface="微软雅黑" panose="020B0503020204020204" charset="-122"/>
              </a:rPr>
              <a:t>PRESENTED</a:t>
            </a:r>
            <a:r>
              <a:rPr kumimoji="1" lang="zh-CN" altLang="en-US" sz="1600" dirty="0">
                <a:solidFill>
                  <a:schemeClr val="bg1"/>
                </a:solidFill>
                <a:latin typeface="Century Gothic"/>
                <a:ea typeface="微软雅黑" panose="020B0503020204020204" charset="-122"/>
              </a:rPr>
              <a:t> </a:t>
            </a:r>
            <a:r>
              <a:rPr kumimoji="1" lang="en-US" altLang="zh-CN" sz="1600" dirty="0">
                <a:solidFill>
                  <a:schemeClr val="bg1"/>
                </a:solidFill>
                <a:latin typeface="Century Gothic"/>
                <a:ea typeface="微软雅黑" panose="020B0503020204020204" charset="-122"/>
              </a:rPr>
              <a:t>BY</a:t>
            </a:r>
            <a:r>
              <a:rPr kumimoji="1" lang="zh-CN" altLang="en-US" sz="1600" dirty="0">
                <a:solidFill>
                  <a:schemeClr val="bg1"/>
                </a:solidFill>
                <a:latin typeface="Century Gothic"/>
                <a:ea typeface="微软雅黑" panose="020B0503020204020204" charset="-122"/>
              </a:rPr>
              <a:t> </a:t>
            </a:r>
            <a:r>
              <a:rPr kumimoji="1" lang="en-US" altLang="zh-CN" sz="1600" dirty="0" err="1" smtClean="0">
                <a:solidFill>
                  <a:schemeClr val="bg1"/>
                </a:solidFill>
                <a:latin typeface="Century Gothic"/>
                <a:ea typeface="微软雅黑" panose="020B0503020204020204" charset="-122"/>
              </a:rPr>
              <a:t>OfficePLUS</a:t>
            </a:r>
            <a:endParaRPr kumimoji="1" lang="zh-CN" altLang="en-US" sz="1600" dirty="0">
              <a:solidFill>
                <a:schemeClr val="bg1"/>
              </a:solidFill>
              <a:latin typeface="Century Gothic"/>
              <a:ea typeface="微软雅黑" panose="020B0503020204020204" charset="-122"/>
            </a:endParaRPr>
          </a:p>
        </p:txBody>
      </p:sp>
      <p:sp>
        <p:nvSpPr>
          <p:cNvPr id="114" name="矩形 113"/>
          <p:cNvSpPr/>
          <p:nvPr/>
        </p:nvSpPr>
        <p:spPr>
          <a:xfrm>
            <a:off x="3621340" y="3896199"/>
            <a:ext cx="4572000" cy="646327"/>
          </a:xfrm>
          <a:prstGeom prst="rect">
            <a:avLst/>
          </a:prstGeom>
        </p:spPr>
        <p:txBody>
          <a:bodyPr lIns="91436" tIns="45718" rIns="91436" bIns="45718">
            <a:spAutoFit/>
          </a:bodyPr>
          <a:lstStyle/>
          <a:p>
            <a:pPr algn="ctr" defTabSz="456565"/>
            <a:r>
              <a:rPr kumimoji="1" lang="en-US" altLang="zh-CN" sz="3600" b="1" dirty="0" smtClean="0">
                <a:solidFill>
                  <a:schemeClr val="accent4">
                    <a:lumMod val="20000"/>
                    <a:lumOff val="80000"/>
                  </a:schemeClr>
                </a:solidFill>
                <a:latin typeface="Century Gothic"/>
                <a:ea typeface="微软雅黑" panose="020B0503020204020204" charset="-122"/>
              </a:rPr>
              <a:t>THANK</a:t>
            </a:r>
            <a:r>
              <a:rPr kumimoji="1" lang="zh-CN" altLang="en-US" sz="3600" b="1" dirty="0" smtClean="0">
                <a:solidFill>
                  <a:schemeClr val="accent4">
                    <a:lumMod val="20000"/>
                    <a:lumOff val="80000"/>
                  </a:schemeClr>
                </a:solidFill>
                <a:latin typeface="Century Gothic"/>
                <a:ea typeface="微软雅黑" panose="020B0503020204020204" charset="-122"/>
              </a:rPr>
              <a:t> </a:t>
            </a:r>
            <a:r>
              <a:rPr kumimoji="1" lang="en-US" altLang="zh-CN" sz="3600" b="1" dirty="0" smtClean="0">
                <a:solidFill>
                  <a:schemeClr val="accent4">
                    <a:lumMod val="20000"/>
                    <a:lumOff val="80000"/>
                  </a:schemeClr>
                </a:solidFill>
                <a:latin typeface="Century Gothic"/>
                <a:ea typeface="微软雅黑" panose="020B0503020204020204" charset="-122"/>
              </a:rPr>
              <a:t>YOU!</a:t>
            </a:r>
            <a:endParaRPr kumimoji="1" lang="en-US" altLang="zh-CN" sz="3600" b="1" dirty="0">
              <a:solidFill>
                <a:schemeClr val="accent4">
                  <a:lumMod val="20000"/>
                  <a:lumOff val="80000"/>
                </a:schemeClr>
              </a:solidFill>
              <a:latin typeface="Century Gothic"/>
              <a:ea typeface="微软雅黑" panose="020B0503020204020204" charset="-122"/>
            </a:endParaRPr>
          </a:p>
        </p:txBody>
      </p:sp>
      <p:grpSp>
        <p:nvGrpSpPr>
          <p:cNvPr id="162" name="组 161"/>
          <p:cNvGrpSpPr/>
          <p:nvPr/>
        </p:nvGrpSpPr>
        <p:grpSpPr>
          <a:xfrm rot="2046856">
            <a:off x="6378117" y="714521"/>
            <a:ext cx="2512411" cy="3332711"/>
            <a:chOff x="1377055" y="1392155"/>
            <a:chExt cx="3814979" cy="5060566"/>
          </a:xfrm>
          <a:effectLst>
            <a:outerShdw blurRad="254000" sx="105000" sy="105000" algn="ctr" rotWithShape="0">
              <a:prstClr val="black">
                <a:alpha val="10000"/>
              </a:prstClr>
            </a:outerShdw>
          </a:effectLst>
        </p:grpSpPr>
        <p:sp>
          <p:nvSpPr>
            <p:cNvPr id="163" name="矩形 7"/>
            <p:cNvSpPr/>
            <p:nvPr/>
          </p:nvSpPr>
          <p:spPr>
            <a:xfrm rot="2482433">
              <a:off x="3007537" y="1392155"/>
              <a:ext cx="1747603" cy="3374686"/>
            </a:xfrm>
            <a:custGeom>
              <a:avLst/>
              <a:gdLst/>
              <a:ahLst/>
              <a:cxnLst/>
              <a:rect l="l" t="t" r="r" b="b"/>
              <a:pathLst>
                <a:path w="1124859" h="2172144">
                  <a:moveTo>
                    <a:pt x="562430" y="0"/>
                  </a:moveTo>
                  <a:lnTo>
                    <a:pt x="568226" y="4750"/>
                  </a:lnTo>
                  <a:cubicBezTo>
                    <a:pt x="912142" y="314826"/>
                    <a:pt x="1124859" y="743192"/>
                    <a:pt x="1124859" y="1216352"/>
                  </a:cubicBezTo>
                  <a:cubicBezTo>
                    <a:pt x="1124859" y="1512077"/>
                    <a:pt x="1041767" y="1790304"/>
                    <a:pt x="895483" y="2033091"/>
                  </a:cubicBezTo>
                  <a:lnTo>
                    <a:pt x="850105" y="2100436"/>
                  </a:lnTo>
                  <a:lnTo>
                    <a:pt x="849155" y="2100436"/>
                  </a:lnTo>
                  <a:lnTo>
                    <a:pt x="848076" y="2103447"/>
                  </a:lnTo>
                  <a:lnTo>
                    <a:pt x="843761" y="2109851"/>
                  </a:lnTo>
                  <a:lnTo>
                    <a:pt x="832582" y="2120438"/>
                  </a:lnTo>
                  <a:cubicBezTo>
                    <a:pt x="790128" y="2150717"/>
                    <a:pt x="685176" y="2172144"/>
                    <a:pt x="562430" y="2172144"/>
                  </a:cubicBezTo>
                  <a:cubicBezTo>
                    <a:pt x="439684" y="2172144"/>
                    <a:pt x="334733" y="2150717"/>
                    <a:pt x="292280" y="2120438"/>
                  </a:cubicBezTo>
                  <a:lnTo>
                    <a:pt x="281095" y="2109846"/>
                  </a:lnTo>
                  <a:lnTo>
                    <a:pt x="276786" y="2103451"/>
                  </a:lnTo>
                  <a:lnTo>
                    <a:pt x="275705" y="2100436"/>
                  </a:lnTo>
                  <a:lnTo>
                    <a:pt x="274755" y="2100436"/>
                  </a:lnTo>
                  <a:lnTo>
                    <a:pt x="229376" y="2033091"/>
                  </a:lnTo>
                  <a:cubicBezTo>
                    <a:pt x="83093" y="1790304"/>
                    <a:pt x="0" y="1512077"/>
                    <a:pt x="0" y="1216352"/>
                  </a:cubicBezTo>
                  <a:cubicBezTo>
                    <a:pt x="0" y="743192"/>
                    <a:pt x="212717" y="314826"/>
                    <a:pt x="556633" y="4750"/>
                  </a:cubicBezTo>
                  <a:close/>
                </a:path>
              </a:pathLst>
            </a:cu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nvGrpSpPr>
            <p:cNvPr id="164" name="组 163"/>
            <p:cNvGrpSpPr/>
            <p:nvPr/>
          </p:nvGrpSpPr>
          <p:grpSpPr>
            <a:xfrm>
              <a:off x="1377055" y="1773584"/>
              <a:ext cx="3814979" cy="4679137"/>
              <a:chOff x="1377055" y="1773584"/>
              <a:chExt cx="3814979" cy="4679137"/>
            </a:xfrm>
          </p:grpSpPr>
          <p:grpSp>
            <p:nvGrpSpPr>
              <p:cNvPr id="165" name="组 31"/>
              <p:cNvGrpSpPr/>
              <p:nvPr/>
            </p:nvGrpSpPr>
            <p:grpSpPr>
              <a:xfrm rot="2482433">
                <a:off x="1377055" y="4112587"/>
                <a:ext cx="1127448" cy="2340134"/>
                <a:chOff x="723595" y="814136"/>
                <a:chExt cx="725691" cy="1506246"/>
              </a:xfrm>
            </p:grpSpPr>
            <p:sp>
              <p:nvSpPr>
                <p:cNvPr id="180" name="椭圆 23"/>
                <p:cNvSpPr/>
                <p:nvPr/>
              </p:nvSpPr>
              <p:spPr>
                <a:xfrm>
                  <a:off x="723595" y="814136"/>
                  <a:ext cx="725691" cy="15062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81" name="椭圆 23"/>
                <p:cNvSpPr/>
                <p:nvPr/>
              </p:nvSpPr>
              <p:spPr>
                <a:xfrm>
                  <a:off x="825086" y="927226"/>
                  <a:ext cx="522710" cy="108493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82" name="椭圆 23"/>
                <p:cNvSpPr/>
                <p:nvPr/>
              </p:nvSpPr>
              <p:spPr>
                <a:xfrm>
                  <a:off x="884079" y="998031"/>
                  <a:ext cx="404724" cy="8400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83" name="椭圆 23"/>
                <p:cNvSpPr/>
                <p:nvPr/>
              </p:nvSpPr>
              <p:spPr>
                <a:xfrm>
                  <a:off x="971652" y="1040140"/>
                  <a:ext cx="236004" cy="489852"/>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sp>
            <p:nvSpPr>
              <p:cNvPr id="166" name="椭圆 165"/>
              <p:cNvSpPr/>
              <p:nvPr/>
            </p:nvSpPr>
            <p:spPr>
              <a:xfrm rot="2482433">
                <a:off x="2398901" y="4123676"/>
                <a:ext cx="901987" cy="253683"/>
              </a:xfrm>
              <a:prstGeom prst="ellipse">
                <a:avLst/>
              </a:prstGeom>
              <a:solidFill>
                <a:srgbClr val="7979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67" name="同心圆 8"/>
              <p:cNvSpPr/>
              <p:nvPr/>
            </p:nvSpPr>
            <p:spPr>
              <a:xfrm rot="2482433">
                <a:off x="2681138" y="3116793"/>
                <a:ext cx="1738780" cy="676560"/>
              </a:xfrm>
              <a:custGeom>
                <a:avLst/>
                <a:gdLst/>
                <a:ahLst/>
                <a:cxnLst/>
                <a:rect l="l" t="t" r="r" b="b"/>
                <a:pathLst>
                  <a:path w="1119180" h="435473">
                    <a:moveTo>
                      <a:pt x="559590" y="0"/>
                    </a:moveTo>
                    <a:cubicBezTo>
                      <a:pt x="702498" y="0"/>
                      <a:pt x="838641" y="18607"/>
                      <a:pt x="962470" y="52257"/>
                    </a:cubicBezTo>
                    <a:lnTo>
                      <a:pt x="1119180" y="106904"/>
                    </a:lnTo>
                    <a:lnTo>
                      <a:pt x="1118163" y="135913"/>
                    </a:lnTo>
                    <a:cubicBezTo>
                      <a:pt x="1115605" y="172296"/>
                      <a:pt x="1111788" y="208372"/>
                      <a:pt x="1106750" y="244104"/>
                    </a:cubicBezTo>
                    <a:lnTo>
                      <a:pt x="1066139" y="435473"/>
                    </a:lnTo>
                    <a:lnTo>
                      <a:pt x="1056365" y="429866"/>
                    </a:lnTo>
                    <a:cubicBezTo>
                      <a:pt x="929229" y="369699"/>
                      <a:pt x="753593" y="332484"/>
                      <a:pt x="559590" y="332484"/>
                    </a:cubicBezTo>
                    <a:cubicBezTo>
                      <a:pt x="365588" y="332484"/>
                      <a:pt x="189951" y="369699"/>
                      <a:pt x="62816" y="429866"/>
                    </a:cubicBezTo>
                    <a:lnTo>
                      <a:pt x="53041" y="435473"/>
                    </a:lnTo>
                    <a:lnTo>
                      <a:pt x="12429" y="244104"/>
                    </a:lnTo>
                    <a:cubicBezTo>
                      <a:pt x="7391" y="208372"/>
                      <a:pt x="3574" y="172296"/>
                      <a:pt x="1016" y="135913"/>
                    </a:cubicBezTo>
                    <a:lnTo>
                      <a:pt x="0" y="106904"/>
                    </a:lnTo>
                    <a:lnTo>
                      <a:pt x="156710" y="52257"/>
                    </a:lnTo>
                    <a:cubicBezTo>
                      <a:pt x="280539" y="18607"/>
                      <a:pt x="416682" y="0"/>
                      <a:pt x="559590" y="0"/>
                    </a:cubicBezTo>
                    <a:close/>
                  </a:path>
                </a:pathLst>
              </a:cu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168" name="同心圆 8"/>
              <p:cNvSpPr/>
              <p:nvPr/>
            </p:nvSpPr>
            <p:spPr>
              <a:xfrm rot="2482433">
                <a:off x="4590886" y="1773584"/>
                <a:ext cx="601148" cy="318203"/>
              </a:xfrm>
              <a:custGeom>
                <a:avLst/>
                <a:gdLst/>
                <a:ahLst/>
                <a:cxnLst/>
                <a:rect l="l" t="t" r="r" b="b"/>
                <a:pathLst>
                  <a:path w="386934" h="204814">
                    <a:moveTo>
                      <a:pt x="193467" y="0"/>
                    </a:moveTo>
                    <a:lnTo>
                      <a:pt x="199263" y="4750"/>
                    </a:lnTo>
                    <a:cubicBezTo>
                      <a:pt x="242253" y="43510"/>
                      <a:pt x="283192" y="84117"/>
                      <a:pt x="321922" y="126430"/>
                    </a:cubicBezTo>
                    <a:lnTo>
                      <a:pt x="386934" y="204814"/>
                    </a:lnTo>
                    <a:lnTo>
                      <a:pt x="335054" y="197192"/>
                    </a:lnTo>
                    <a:cubicBezTo>
                      <a:pt x="289320" y="192763"/>
                      <a:pt x="241967" y="190437"/>
                      <a:pt x="193466" y="190437"/>
                    </a:cubicBezTo>
                    <a:cubicBezTo>
                      <a:pt x="144966" y="190437"/>
                      <a:pt x="97613" y="192763"/>
                      <a:pt x="51879" y="197192"/>
                    </a:cubicBezTo>
                    <a:lnTo>
                      <a:pt x="0" y="204813"/>
                    </a:lnTo>
                    <a:lnTo>
                      <a:pt x="65011" y="126430"/>
                    </a:lnTo>
                    <a:cubicBezTo>
                      <a:pt x="103741" y="84117"/>
                      <a:pt x="144681" y="43510"/>
                      <a:pt x="187670" y="4750"/>
                    </a:cubicBezTo>
                    <a:close/>
                  </a:path>
                </a:pathLst>
              </a:cu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169" name="椭圆 168"/>
              <p:cNvSpPr/>
              <p:nvPr/>
            </p:nvSpPr>
            <p:spPr>
              <a:xfrm rot="2482433">
                <a:off x="3733949" y="2201876"/>
                <a:ext cx="978734" cy="97873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0" name="椭圆 169"/>
              <p:cNvSpPr/>
              <p:nvPr/>
            </p:nvSpPr>
            <p:spPr>
              <a:xfrm rot="2482433">
                <a:off x="3785007" y="2252934"/>
                <a:ext cx="876618" cy="876618"/>
              </a:xfrm>
              <a:prstGeom prst="ellipse">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1" name="椭圆 170"/>
              <p:cNvSpPr/>
              <p:nvPr/>
            </p:nvSpPr>
            <p:spPr>
              <a:xfrm rot="2482433">
                <a:off x="3875662" y="2343589"/>
                <a:ext cx="695307" cy="69530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2" name="梯形 17"/>
              <p:cNvSpPr/>
              <p:nvPr/>
            </p:nvSpPr>
            <p:spPr>
              <a:xfrm rot="2482433">
                <a:off x="2357989" y="4152708"/>
                <a:ext cx="677552" cy="543318"/>
              </a:xfrm>
              <a:custGeom>
                <a:avLst/>
                <a:gdLst/>
                <a:ahLst/>
                <a:cxnLst/>
                <a:rect l="l" t="t" r="r" b="b"/>
                <a:pathLst>
                  <a:path w="436112" h="349711">
                    <a:moveTo>
                      <a:pt x="218057" y="0"/>
                    </a:moveTo>
                    <a:cubicBezTo>
                      <a:pt x="298529" y="0"/>
                      <a:pt x="363764" y="21296"/>
                      <a:pt x="363764" y="47566"/>
                    </a:cubicBezTo>
                    <a:lnTo>
                      <a:pt x="363628" y="47787"/>
                    </a:lnTo>
                    <a:lnTo>
                      <a:pt x="363807" y="47787"/>
                    </a:lnTo>
                    <a:lnTo>
                      <a:pt x="436112" y="349711"/>
                    </a:lnTo>
                    <a:lnTo>
                      <a:pt x="0" y="349711"/>
                    </a:lnTo>
                    <a:lnTo>
                      <a:pt x="72305" y="47787"/>
                    </a:lnTo>
                    <a:lnTo>
                      <a:pt x="72487" y="47787"/>
                    </a:lnTo>
                    <a:lnTo>
                      <a:pt x="72350" y="47566"/>
                    </a:lnTo>
                    <a:cubicBezTo>
                      <a:pt x="72350" y="21296"/>
                      <a:pt x="137585" y="0"/>
                      <a:pt x="218057" y="0"/>
                    </a:cubicBezTo>
                    <a:close/>
                  </a:path>
                </a:pathLst>
              </a:cu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dirty="0">
                  <a:solidFill>
                    <a:prstClr val="white"/>
                  </a:solidFill>
                  <a:latin typeface="Calibri" panose="020F0502020204030204"/>
                  <a:ea typeface="宋体" panose="02010600030101010101" pitchFamily="2" charset="-122"/>
                </a:endParaRPr>
              </a:p>
            </p:txBody>
          </p:sp>
          <p:sp>
            <p:nvSpPr>
              <p:cNvPr id="173" name="矩形 172"/>
              <p:cNvSpPr/>
              <p:nvPr/>
            </p:nvSpPr>
            <p:spPr>
              <a:xfrm rot="2482433">
                <a:off x="2117507" y="4581824"/>
                <a:ext cx="760273" cy="137219"/>
              </a:xfrm>
              <a:prstGeom prst="rect">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4" name="矩形 173"/>
              <p:cNvSpPr/>
              <p:nvPr/>
            </p:nvSpPr>
            <p:spPr>
              <a:xfrm rot="2482433">
                <a:off x="2826643" y="3029100"/>
                <a:ext cx="118386" cy="2361221"/>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5" name="矩形 174"/>
              <p:cNvSpPr/>
              <p:nvPr/>
            </p:nvSpPr>
            <p:spPr>
              <a:xfrm rot="2482433">
                <a:off x="2498974" y="3896850"/>
                <a:ext cx="118386" cy="136974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6" name="矩形 32"/>
              <p:cNvSpPr/>
              <p:nvPr/>
            </p:nvSpPr>
            <p:spPr>
              <a:xfrm rot="2482433">
                <a:off x="1776595" y="22676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7" name="矩形 7"/>
              <p:cNvSpPr/>
              <p:nvPr/>
            </p:nvSpPr>
            <p:spPr>
              <a:xfrm rot="2482433">
                <a:off x="2561787" y="256417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8" name="矩形 32"/>
              <p:cNvSpPr/>
              <p:nvPr/>
            </p:nvSpPr>
            <p:spPr>
              <a:xfrm rot="2482433" flipH="1">
                <a:off x="3295880" y="36058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79" name="矩形 7"/>
              <p:cNvSpPr/>
              <p:nvPr/>
            </p:nvSpPr>
            <p:spPr>
              <a:xfrm rot="2482433" flipH="1">
                <a:off x="3802658" y="365714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grpSp>
      <p:sp>
        <p:nvSpPr>
          <p:cNvPr id="34" name="文本框 8"/>
          <p:cNvSpPr txBox="1"/>
          <p:nvPr/>
        </p:nvSpPr>
        <p:spPr>
          <a:xfrm>
            <a:off x="3358445" y="4637296"/>
            <a:ext cx="5248551" cy="1060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panose="05000000000000000000" pitchFamily="2" charset="2"/>
              <a:buChar char="n"/>
            </a:pPr>
            <a:r>
              <a:rPr lang="zh-CN" altLang="en-US" sz="1400" b="1" dirty="0" smtClean="0">
                <a:solidFill>
                  <a:schemeClr val="bg1"/>
                </a:solidFill>
                <a:latin typeface="微软雅黑" panose="020B0503020204020204" charset="-122"/>
                <a:ea typeface="微软雅黑" panose="020B0503020204020204" charset="-122"/>
              </a:rPr>
              <a:t>学校名称：西北师范大学</a:t>
            </a:r>
            <a:endParaRPr lang="zh-CN" altLang="en-US" sz="1400" b="1" dirty="0" smtClean="0">
              <a:solidFill>
                <a:schemeClr val="bg1"/>
              </a:solidFill>
              <a:latin typeface="微软雅黑" panose="020B0503020204020204" charset="-122"/>
              <a:ea typeface="微软雅黑" panose="020B0503020204020204" charset="-122"/>
            </a:endParaRPr>
          </a:p>
          <a:p>
            <a:pPr marL="285750" indent="-285750" algn="ctr">
              <a:lnSpc>
                <a:spcPct val="150000"/>
              </a:lnSpc>
              <a:buFont typeface="Wingdings" panose="05000000000000000000" pitchFamily="2" charset="2"/>
              <a:buChar char="n"/>
            </a:pPr>
            <a:r>
              <a:rPr lang="zh-CN" altLang="en-US" sz="1400" b="1" dirty="0" smtClean="0">
                <a:solidFill>
                  <a:schemeClr val="bg1"/>
                </a:solidFill>
                <a:latin typeface="微软雅黑" panose="020B0503020204020204" charset="-122"/>
                <a:ea typeface="微软雅黑" panose="020B0503020204020204" charset="-122"/>
              </a:rPr>
              <a:t>指导老师：代祖华老师</a:t>
            </a:r>
            <a:endParaRPr lang="zh-CN" altLang="en-US" sz="1400" b="1" dirty="0" smtClean="0">
              <a:solidFill>
                <a:schemeClr val="bg1"/>
              </a:solidFill>
              <a:latin typeface="微软雅黑" panose="020B0503020204020204" charset="-122"/>
              <a:ea typeface="微软雅黑" panose="020B0503020204020204" charset="-122"/>
            </a:endParaRPr>
          </a:p>
          <a:p>
            <a:pPr indent="0" algn="ctr">
              <a:lnSpc>
                <a:spcPct val="150000"/>
              </a:lnSpc>
              <a:buFont typeface="Wingdings" panose="05000000000000000000" pitchFamily="2" charset="2"/>
              <a:buNone/>
            </a:pPr>
            <a:endParaRPr lang="zh-CN" altLang="en-US" sz="1400" b="1" dirty="0">
              <a:solidFill>
                <a:schemeClr val="bg1"/>
              </a:solidFill>
              <a:latin typeface="微软雅黑" panose="020B0503020204020204" charset="-122"/>
              <a:ea typeface="微软雅黑" panose="020B0503020204020204" charset="-122"/>
            </a:endParaRPr>
          </a:p>
        </p:txBody>
      </p:sp>
      <p:pic>
        <p:nvPicPr>
          <p:cNvPr id="35" name="图片 34">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0" y="3705638"/>
            <a:ext cx="12192000" cy="323618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矩形 112"/>
          <p:cNvSpPr/>
          <p:nvPr/>
        </p:nvSpPr>
        <p:spPr>
          <a:xfrm>
            <a:off x="4644500" y="6086204"/>
            <a:ext cx="2678930" cy="338550"/>
          </a:xfrm>
          <a:prstGeom prst="rect">
            <a:avLst/>
          </a:prstGeom>
        </p:spPr>
        <p:txBody>
          <a:bodyPr wrap="none" lIns="91436" tIns="45718" rIns="91436" bIns="45718">
            <a:spAutoFit/>
          </a:bodyPr>
          <a:lstStyle/>
          <a:p>
            <a:pPr algn="ctr" defTabSz="456565"/>
            <a:r>
              <a:rPr kumimoji="1" lang="en-US" altLang="zh-CN" sz="1600" dirty="0">
                <a:solidFill>
                  <a:schemeClr val="bg1"/>
                </a:solidFill>
                <a:latin typeface="Century Gothic"/>
                <a:ea typeface="微软雅黑" panose="020B0503020204020204" charset="-122"/>
              </a:rPr>
              <a:t>PRESENTED</a:t>
            </a:r>
            <a:r>
              <a:rPr kumimoji="1" lang="zh-CN" altLang="en-US" sz="1600" dirty="0">
                <a:solidFill>
                  <a:schemeClr val="bg1"/>
                </a:solidFill>
                <a:latin typeface="Century Gothic"/>
                <a:ea typeface="微软雅黑" panose="020B0503020204020204" charset="-122"/>
              </a:rPr>
              <a:t> </a:t>
            </a:r>
            <a:r>
              <a:rPr kumimoji="1" lang="en-US" altLang="zh-CN" sz="1600" dirty="0">
                <a:solidFill>
                  <a:schemeClr val="bg1"/>
                </a:solidFill>
                <a:latin typeface="Century Gothic"/>
                <a:ea typeface="微软雅黑" panose="020B0503020204020204" charset="-122"/>
              </a:rPr>
              <a:t>BY</a:t>
            </a:r>
            <a:r>
              <a:rPr kumimoji="1" lang="zh-CN" altLang="en-US" sz="1600" dirty="0">
                <a:solidFill>
                  <a:schemeClr val="bg1"/>
                </a:solidFill>
                <a:latin typeface="Century Gothic"/>
                <a:ea typeface="微软雅黑" panose="020B0503020204020204" charset="-122"/>
              </a:rPr>
              <a:t> </a:t>
            </a:r>
            <a:r>
              <a:rPr kumimoji="1" lang="en-US" altLang="zh-CN" sz="1600" dirty="0" err="1" smtClean="0">
                <a:solidFill>
                  <a:schemeClr val="bg1"/>
                </a:solidFill>
                <a:latin typeface="Century Gothic"/>
                <a:ea typeface="微软雅黑" panose="020B0503020204020204" charset="-122"/>
              </a:rPr>
              <a:t>OfficePLUS</a:t>
            </a:r>
            <a:endParaRPr kumimoji="1" lang="zh-CN" altLang="en-US" sz="1600" dirty="0">
              <a:solidFill>
                <a:schemeClr val="bg1"/>
              </a:solidFill>
              <a:latin typeface="Century Gothic"/>
              <a:ea typeface="微软雅黑" panose="020B0503020204020204" charset="-122"/>
            </a:endParaRPr>
          </a:p>
        </p:txBody>
      </p:sp>
      <p:sp>
        <p:nvSpPr>
          <p:cNvPr id="114" name="矩形 113"/>
          <p:cNvSpPr/>
          <p:nvPr/>
        </p:nvSpPr>
        <p:spPr>
          <a:xfrm>
            <a:off x="640015" y="970119"/>
            <a:ext cx="4572000" cy="643890"/>
          </a:xfrm>
          <a:prstGeom prst="rect">
            <a:avLst/>
          </a:prstGeom>
        </p:spPr>
        <p:txBody>
          <a:bodyPr lIns="91436" tIns="45718" rIns="91436" bIns="45718">
            <a:spAutoFit/>
          </a:bodyPr>
          <a:lstStyle/>
          <a:p>
            <a:pPr algn="ctr" defTabSz="456565"/>
            <a:r>
              <a:rPr kumimoji="1" lang="zh-CN" altLang="en-US" sz="3600" b="1" dirty="0">
                <a:solidFill>
                  <a:schemeClr val="accent4">
                    <a:lumMod val="20000"/>
                    <a:lumOff val="80000"/>
                  </a:schemeClr>
                </a:solidFill>
                <a:latin typeface="Century Gothic"/>
                <a:ea typeface="微软雅黑" panose="020B0503020204020204" charset="-122"/>
              </a:rPr>
              <a:t>团队分工</a:t>
            </a:r>
            <a:endParaRPr kumimoji="1" lang="zh-CN" altLang="en-US" sz="3600" b="1" dirty="0">
              <a:solidFill>
                <a:schemeClr val="accent4">
                  <a:lumMod val="20000"/>
                  <a:lumOff val="80000"/>
                </a:schemeClr>
              </a:solidFill>
              <a:latin typeface="Century Gothic"/>
              <a:ea typeface="微软雅黑" panose="020B0503020204020204" charset="-122"/>
            </a:endParaRPr>
          </a:p>
        </p:txBody>
      </p:sp>
      <p:pic>
        <p:nvPicPr>
          <p:cNvPr id="35" name="图片 34">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
        <p:nvSpPr>
          <p:cNvPr id="5" name="文本框 4"/>
          <p:cNvSpPr txBox="1"/>
          <p:nvPr/>
        </p:nvSpPr>
        <p:spPr>
          <a:xfrm>
            <a:off x="3214370" y="2120900"/>
            <a:ext cx="3048635" cy="1630045"/>
          </a:xfrm>
          <a:prstGeom prst="rect">
            <a:avLst/>
          </a:prstGeom>
          <a:noFill/>
        </p:spPr>
        <p:txBody>
          <a:bodyPr wrap="square" rtlCol="0">
            <a:spAutoFit/>
          </a:bodyPr>
          <a:p>
            <a:r>
              <a:rPr lang="zh-CN" altLang="en-US" sz="2000">
                <a:solidFill>
                  <a:schemeClr val="bg1"/>
                </a:solidFill>
              </a:rPr>
              <a:t>队长：马宏伟  周欣 </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组员：乌勒扎  马麒</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 杜有海       郝明宇    </a:t>
            </a:r>
            <a:r>
              <a:rPr lang="zh-CN" altLang="en-US"/>
              <a:t> </a:t>
            </a:r>
            <a:endParaRPr lang="zh-CN" altLang="en-US"/>
          </a:p>
        </p:txBody>
      </p:sp>
      <p:grpSp>
        <p:nvGrpSpPr>
          <p:cNvPr id="6" name="组 7"/>
          <p:cNvGrpSpPr/>
          <p:nvPr/>
        </p:nvGrpSpPr>
        <p:grpSpPr>
          <a:xfrm>
            <a:off x="1929281" y="2064242"/>
            <a:ext cx="869502" cy="869500"/>
            <a:chOff x="7400441" y="3968607"/>
            <a:chExt cx="869502" cy="869500"/>
          </a:xfrm>
        </p:grpSpPr>
        <p:sp>
          <p:nvSpPr>
            <p:cNvPr id="17" name="椭圆 16"/>
            <p:cNvSpPr/>
            <p:nvPr/>
          </p:nvSpPr>
          <p:spPr>
            <a:xfrm>
              <a:off x="7400441" y="3968607"/>
              <a:ext cx="869502" cy="869500"/>
            </a:xfrm>
            <a:prstGeom prst="ellipse">
              <a:avLst/>
            </a:prstGeom>
            <a:solidFill>
              <a:schemeClr val="accent3"/>
            </a:solidFill>
            <a:ln w="9525" cap="flat" cmpd="sng" algn="ctr">
              <a:noFill/>
              <a:prstDash val="solid"/>
            </a:ln>
            <a:effectLst>
              <a:outerShdw blurRad="50800" dist="38100" dir="5400000" algn="t" rotWithShape="0">
                <a:prstClr val="black">
                  <a:alpha val="40000"/>
                </a:prstClr>
              </a:outerShdw>
            </a:effectLst>
          </p:spPr>
          <p:txBody>
            <a:bodyPr rtlCol="0" anchor="ctr"/>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66" name="组合 23"/>
            <p:cNvGrpSpPr/>
            <p:nvPr/>
          </p:nvGrpSpPr>
          <p:grpSpPr>
            <a:xfrm>
              <a:off x="7557839" y="4117245"/>
              <a:ext cx="544214" cy="543196"/>
              <a:chOff x="6262688" y="5170488"/>
              <a:chExt cx="1697038" cy="1693863"/>
            </a:xfrm>
            <a:solidFill>
              <a:schemeClr val="bg1"/>
            </a:solidFill>
          </p:grpSpPr>
          <p:sp>
            <p:nvSpPr>
              <p:cNvPr id="6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68" name="Freeform 20"/>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ln>
            </p:spPr>
            <p:txBody>
              <a:bodyPr vert="horz" wrap="square" lIns="91440" tIns="45720" rIns="91440" bIns="45720" numCol="1" anchor="t" anchorCtr="0" compatLnSpc="1"/>
              <a:p>
                <a:endParaRPr lang="zh-CN" altLang="en-US"/>
              </a:p>
            </p:txBody>
          </p:sp>
        </p:grpSp>
      </p:grpSp>
      <p:grpSp>
        <p:nvGrpSpPr>
          <p:cNvPr id="9" name="组 8"/>
          <p:cNvGrpSpPr/>
          <p:nvPr/>
        </p:nvGrpSpPr>
        <p:grpSpPr>
          <a:xfrm>
            <a:off x="1945640" y="3007360"/>
            <a:ext cx="852805" cy="923925"/>
            <a:chOff x="8507334" y="5111139"/>
            <a:chExt cx="869502" cy="869500"/>
          </a:xfrm>
        </p:grpSpPr>
        <p:sp>
          <p:nvSpPr>
            <p:cNvPr id="19" name="椭圆 18"/>
            <p:cNvSpPr/>
            <p:nvPr/>
          </p:nvSpPr>
          <p:spPr>
            <a:xfrm>
              <a:off x="8507334" y="5111139"/>
              <a:ext cx="869502" cy="869500"/>
            </a:xfrm>
            <a:prstGeom prst="ellipse">
              <a:avLst/>
            </a:prstGeom>
            <a:solidFill>
              <a:schemeClr val="accent4">
                <a:lumMod val="75000"/>
              </a:schemeClr>
            </a:solidFill>
            <a:ln w="9525" cap="flat" cmpd="sng" algn="ctr">
              <a:noFill/>
              <a:prstDash val="solid"/>
            </a:ln>
            <a:effectLst>
              <a:outerShdw blurRad="50800" dist="38100" dir="5400000" algn="t" rotWithShape="0">
                <a:prstClr val="black">
                  <a:alpha val="40000"/>
                </a:prstClr>
              </a:outerShdw>
            </a:effectLst>
          </p:spPr>
          <p:txBody>
            <a:bodyPr rtlCol="0" anchor="ctr"/>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3" name="Freeform 5"/>
            <p:cNvSpPr>
              <a:spLocks noEditPoints="1"/>
            </p:cNvSpPr>
            <p:nvPr/>
          </p:nvSpPr>
          <p:spPr bwMode="auto">
            <a:xfrm>
              <a:off x="8633174" y="5399725"/>
              <a:ext cx="620521" cy="266298"/>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solidFill>
            <a:ln w="0">
              <a:noFill/>
              <a:prstDash val="solid"/>
              <a:round/>
            </a:ln>
          </p:spPr>
          <p:txBody>
            <a:bodyPr vert="horz" wrap="square" lIns="91440" tIns="45720" rIns="91440" bIns="45720" numCol="1" anchor="t" anchorCtr="0" compatLnSpc="1"/>
            <a:p>
              <a:endParaRPr lang="zh-CN" altLang="en-US"/>
            </a:p>
          </p:txBody>
        </p:sp>
      </p:grpSp>
      <p:grpSp>
        <p:nvGrpSpPr>
          <p:cNvPr id="10" name="组 9"/>
          <p:cNvGrpSpPr/>
          <p:nvPr/>
        </p:nvGrpSpPr>
        <p:grpSpPr>
          <a:xfrm>
            <a:off x="1948458" y="4005437"/>
            <a:ext cx="869502" cy="869500"/>
            <a:chOff x="4190008" y="3968607"/>
            <a:chExt cx="869502" cy="869500"/>
          </a:xfrm>
        </p:grpSpPr>
        <p:sp>
          <p:nvSpPr>
            <p:cNvPr id="16" name="椭圆 15"/>
            <p:cNvSpPr/>
            <p:nvPr/>
          </p:nvSpPr>
          <p:spPr>
            <a:xfrm>
              <a:off x="4190008" y="3968607"/>
              <a:ext cx="869502" cy="869500"/>
            </a:xfrm>
            <a:prstGeom prst="ellipse">
              <a:avLst/>
            </a:prstGeom>
            <a:solidFill>
              <a:schemeClr val="accent3"/>
            </a:solidFill>
            <a:ln w="9525" cap="flat" cmpd="sng" algn="ctr">
              <a:noFill/>
              <a:prstDash val="solid"/>
            </a:ln>
            <a:effectLst>
              <a:outerShdw blurRad="50800" dist="38100" dir="5400000" algn="t" rotWithShape="0">
                <a:prstClr val="black">
                  <a:alpha val="40000"/>
                </a:prstClr>
              </a:outerShdw>
            </a:effectLst>
          </p:spPr>
          <p:txBody>
            <a:bodyPr rtlCol="0" anchor="ctr"/>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54" name="组合 20"/>
            <p:cNvGrpSpPr/>
            <p:nvPr/>
          </p:nvGrpSpPr>
          <p:grpSpPr>
            <a:xfrm>
              <a:off x="4470928" y="4164764"/>
              <a:ext cx="291131" cy="450124"/>
              <a:chOff x="6257925" y="-9525"/>
              <a:chExt cx="1514475" cy="2341563"/>
            </a:xfrm>
            <a:solidFill>
              <a:schemeClr val="bg1"/>
            </a:solidFill>
          </p:grpSpPr>
          <p:sp>
            <p:nvSpPr>
              <p:cNvPr id="5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5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5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p>
                <a:endParaRPr lang="zh-CN" altLang="en-US"/>
              </a:p>
            </p:txBody>
          </p:sp>
        </p:grpSp>
      </p:grpSp>
      <p:grpSp>
        <p:nvGrpSpPr>
          <p:cNvPr id="11" name="组 10"/>
          <p:cNvGrpSpPr/>
          <p:nvPr/>
        </p:nvGrpSpPr>
        <p:grpSpPr>
          <a:xfrm>
            <a:off x="1959799" y="4982884"/>
            <a:ext cx="869502" cy="869500"/>
            <a:chOff x="3083114" y="5092739"/>
            <a:chExt cx="869502" cy="869500"/>
          </a:xfrm>
        </p:grpSpPr>
        <p:sp>
          <p:nvSpPr>
            <p:cNvPr id="18" name="椭圆 17"/>
            <p:cNvSpPr/>
            <p:nvPr/>
          </p:nvSpPr>
          <p:spPr>
            <a:xfrm>
              <a:off x="3083114" y="5092739"/>
              <a:ext cx="869502" cy="869500"/>
            </a:xfrm>
            <a:prstGeom prst="ellipse">
              <a:avLst/>
            </a:prstGeom>
            <a:solidFill>
              <a:schemeClr val="accent4">
                <a:lumMod val="75000"/>
              </a:schemeClr>
            </a:solidFill>
            <a:ln w="9525" cap="flat" cmpd="sng" algn="ctr">
              <a:noFill/>
              <a:prstDash val="solid"/>
            </a:ln>
            <a:effectLst>
              <a:outerShdw blurRad="50800" dist="38100" dir="5400000" algn="t" rotWithShape="0">
                <a:prstClr val="black">
                  <a:alpha val="40000"/>
                </a:prstClr>
              </a:outerShdw>
            </a:effectLst>
          </p:spPr>
          <p:txBody>
            <a:bodyPr rtlCol="0" anchor="ctr"/>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58" name="组合 22"/>
            <p:cNvGrpSpPr/>
            <p:nvPr/>
          </p:nvGrpSpPr>
          <p:grpSpPr>
            <a:xfrm>
              <a:off x="3236219" y="5316753"/>
              <a:ext cx="564656" cy="443244"/>
              <a:chOff x="3654425" y="5089525"/>
              <a:chExt cx="1860550" cy="1460500"/>
            </a:xfrm>
            <a:solidFill>
              <a:schemeClr val="bg1"/>
            </a:solidFill>
          </p:grpSpPr>
          <p:sp>
            <p:nvSpPr>
              <p:cNvPr id="5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60"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61"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62"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63"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64"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sp>
            <p:nvSpPr>
              <p:cNvPr id="65"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p>
                <a:endParaRPr lang="zh-CN" altLang="en-US"/>
              </a:p>
            </p:txBody>
          </p:sp>
        </p:grpSp>
      </p:grpSp>
      <p:sp>
        <p:nvSpPr>
          <p:cNvPr id="7" name="文本框 6"/>
          <p:cNvSpPr txBox="1"/>
          <p:nvPr/>
        </p:nvSpPr>
        <p:spPr>
          <a:xfrm>
            <a:off x="3214370" y="4005580"/>
            <a:ext cx="4907280" cy="1938020"/>
          </a:xfrm>
          <a:prstGeom prst="rect">
            <a:avLst/>
          </a:prstGeom>
          <a:noFill/>
        </p:spPr>
        <p:txBody>
          <a:bodyPr wrap="square" rtlCol="0">
            <a:spAutoFit/>
          </a:bodyPr>
          <a:p>
            <a:r>
              <a:rPr lang="zh-CN" altLang="en-US" sz="2000">
                <a:solidFill>
                  <a:schemeClr val="bg1"/>
                </a:solidFill>
              </a:rPr>
              <a:t>组员分工：通过集体讨论，组内六名成员进行了合理分工每一阶段大家都有自己的分工首先由郝明宇负责需求分析马麒进行概要设计，由周欣进行对数据流图设计，马宏伟对功能模块设计，编码实现。杜有海测试，乌勒扎负责资料处理和文档撰写。</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
          <p:cNvGrpSpPr/>
          <p:nvPr/>
        </p:nvGrpSpPr>
        <p:grpSpPr>
          <a:xfrm rot="10800000" flipH="1" flipV="1">
            <a:off x="4866" y="4616647"/>
            <a:ext cx="9288445" cy="2248311"/>
            <a:chOff x="2" y="4661198"/>
            <a:chExt cx="9075645" cy="2196802"/>
          </a:xfrm>
        </p:grpSpPr>
        <p:sp>
          <p:nvSpPr>
            <p:cNvPr id="95"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96"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sp>
        <p:nvSpPr>
          <p:cNvPr id="2" name="文本占位符 1"/>
          <p:cNvSpPr>
            <a:spLocks noGrp="1"/>
          </p:cNvSpPr>
          <p:nvPr>
            <p:ph type="body" sz="quarter" idx="10"/>
          </p:nvPr>
        </p:nvSpPr>
        <p:spPr>
          <a:xfrm>
            <a:off x="133221" y="500713"/>
            <a:ext cx="3019933" cy="403131"/>
          </a:xfrm>
        </p:spPr>
        <p:txBody>
          <a:bodyPr>
            <a:noAutofit/>
          </a:bodyPr>
          <a:lstStyle/>
          <a:p>
            <a:r>
              <a:rPr kumimoji="1" lang="en-US" altLang="zh-CN" sz="4400" dirty="0" smtClean="0"/>
              <a:t>CONTENTS</a:t>
            </a:r>
            <a:endParaRPr kumimoji="1" lang="zh-CN" altLang="en-US" sz="4400" dirty="0"/>
          </a:p>
        </p:txBody>
      </p:sp>
      <p:sp>
        <p:nvSpPr>
          <p:cNvPr id="33" name="矩形 217"/>
          <p:cNvSpPr>
            <a:spLocks noChangeArrowheads="1"/>
          </p:cNvSpPr>
          <p:nvPr/>
        </p:nvSpPr>
        <p:spPr bwMode="auto">
          <a:xfrm>
            <a:off x="6564554" y="168034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01</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35" name="矩形 34"/>
          <p:cNvSpPr/>
          <p:nvPr/>
        </p:nvSpPr>
        <p:spPr bwMode="auto">
          <a:xfrm>
            <a:off x="8919359" y="1618791"/>
            <a:ext cx="2114629" cy="523220"/>
          </a:xfrm>
          <a:prstGeom prst="rect">
            <a:avLst/>
          </a:prstGeom>
        </p:spPr>
        <p:txBody>
          <a:bodyPr wrap="square">
            <a:spAutoFit/>
          </a:bodyPr>
          <a:lstStyle/>
          <a:p>
            <a:pPr defTabSz="913765" fontAlgn="base">
              <a:spcBef>
                <a:spcPct val="0"/>
              </a:spcBef>
              <a:spcAft>
                <a:spcPct val="0"/>
              </a:spcAft>
            </a:pPr>
            <a:r>
              <a:rPr lang="zh-CN" altLang="en-US" sz="28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选题背景</a:t>
            </a:r>
            <a:endParaRPr lang="zh-CN" altLang="en-US" sz="28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37" name="组合 220"/>
          <p:cNvGrpSpPr/>
          <p:nvPr/>
        </p:nvGrpSpPr>
        <p:grpSpPr>
          <a:xfrm>
            <a:off x="8517245" y="1751437"/>
            <a:ext cx="257928" cy="257928"/>
            <a:chOff x="5461936" y="1216183"/>
            <a:chExt cx="1255427" cy="1255427"/>
          </a:xfrm>
          <a:solidFill>
            <a:schemeClr val="accent4"/>
          </a:solidFill>
        </p:grpSpPr>
        <p:sp>
          <p:nvSpPr>
            <p:cNvPr id="38"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sp>
          <p:nvSpPr>
            <p:cNvPr id="39"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grpSp>
      <p:sp>
        <p:nvSpPr>
          <p:cNvPr id="63" name="矩形 217"/>
          <p:cNvSpPr>
            <a:spLocks noChangeArrowheads="1"/>
          </p:cNvSpPr>
          <p:nvPr/>
        </p:nvSpPr>
        <p:spPr bwMode="auto">
          <a:xfrm>
            <a:off x="6564554" y="243086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02</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64" name="矩形 63"/>
          <p:cNvSpPr/>
          <p:nvPr/>
        </p:nvSpPr>
        <p:spPr bwMode="auto">
          <a:xfrm>
            <a:off x="8919359" y="2369311"/>
            <a:ext cx="2114629" cy="523220"/>
          </a:xfrm>
          <a:prstGeom prst="rect">
            <a:avLst/>
          </a:prstGeom>
        </p:spPr>
        <p:txBody>
          <a:bodyPr wrap="square">
            <a:spAutoFit/>
          </a:bodyPr>
          <a:lstStyle/>
          <a:p>
            <a:pPr defTabSz="913765" fontAlgn="base">
              <a:spcBef>
                <a:spcPct val="0"/>
              </a:spcBef>
              <a:spcAft>
                <a:spcPct val="0"/>
              </a:spcAft>
            </a:pPr>
            <a:r>
              <a:rPr lang="zh-CN" altLang="en-US" sz="28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作品概述</a:t>
            </a:r>
            <a:endParaRPr lang="zh-CN" altLang="en-US" sz="28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65" name="组合 220"/>
          <p:cNvGrpSpPr/>
          <p:nvPr/>
        </p:nvGrpSpPr>
        <p:grpSpPr>
          <a:xfrm>
            <a:off x="8517245" y="2501957"/>
            <a:ext cx="257928" cy="257928"/>
            <a:chOff x="5461936" y="1216183"/>
            <a:chExt cx="1255427" cy="1255427"/>
          </a:xfrm>
          <a:solidFill>
            <a:schemeClr val="accent4"/>
          </a:solidFill>
        </p:grpSpPr>
        <p:sp>
          <p:nvSpPr>
            <p:cNvPr id="66"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sp>
          <p:nvSpPr>
            <p:cNvPr id="67"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grpSp>
      <p:sp>
        <p:nvSpPr>
          <p:cNvPr id="69" name="矩形 217"/>
          <p:cNvSpPr>
            <a:spLocks noChangeArrowheads="1"/>
          </p:cNvSpPr>
          <p:nvPr/>
        </p:nvSpPr>
        <p:spPr bwMode="auto">
          <a:xfrm>
            <a:off x="6564554" y="318138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03</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70" name="矩形 69"/>
          <p:cNvSpPr/>
          <p:nvPr/>
        </p:nvSpPr>
        <p:spPr bwMode="auto">
          <a:xfrm>
            <a:off x="8919359" y="3119831"/>
            <a:ext cx="2114629" cy="523220"/>
          </a:xfrm>
          <a:prstGeom prst="rect">
            <a:avLst/>
          </a:prstGeom>
        </p:spPr>
        <p:txBody>
          <a:bodyPr wrap="square">
            <a:spAutoFit/>
          </a:bodyPr>
          <a:lstStyle/>
          <a:p>
            <a:pPr defTabSz="913765" fontAlgn="base">
              <a:spcBef>
                <a:spcPct val="0"/>
              </a:spcBef>
              <a:spcAft>
                <a:spcPct val="0"/>
              </a:spcAft>
            </a:pPr>
            <a:r>
              <a:rPr lang="zh-CN" altLang="en-US" sz="28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制作过程</a:t>
            </a:r>
            <a:endParaRPr lang="zh-CN" altLang="en-US" sz="28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71" name="组合 220"/>
          <p:cNvGrpSpPr/>
          <p:nvPr/>
        </p:nvGrpSpPr>
        <p:grpSpPr>
          <a:xfrm>
            <a:off x="8517245" y="3252477"/>
            <a:ext cx="257928" cy="257928"/>
            <a:chOff x="5461936" y="1216183"/>
            <a:chExt cx="1255427" cy="1255427"/>
          </a:xfrm>
          <a:solidFill>
            <a:schemeClr val="accent4"/>
          </a:solidFill>
        </p:grpSpPr>
        <p:sp>
          <p:nvSpPr>
            <p:cNvPr id="72"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sp>
          <p:nvSpPr>
            <p:cNvPr id="73"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grpSp>
      <p:sp>
        <p:nvSpPr>
          <p:cNvPr id="75" name="矩形 217"/>
          <p:cNvSpPr>
            <a:spLocks noChangeArrowheads="1"/>
          </p:cNvSpPr>
          <p:nvPr/>
        </p:nvSpPr>
        <p:spPr bwMode="auto">
          <a:xfrm>
            <a:off x="6564554" y="393190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04</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76" name="矩形 75"/>
          <p:cNvSpPr/>
          <p:nvPr/>
        </p:nvSpPr>
        <p:spPr bwMode="auto">
          <a:xfrm>
            <a:off x="8919359" y="3870351"/>
            <a:ext cx="2114629" cy="523220"/>
          </a:xfrm>
          <a:prstGeom prst="rect">
            <a:avLst/>
          </a:prstGeom>
        </p:spPr>
        <p:txBody>
          <a:bodyPr wrap="square">
            <a:spAutoFit/>
          </a:bodyPr>
          <a:lstStyle/>
          <a:p>
            <a:pPr defTabSz="913765" fontAlgn="base">
              <a:spcBef>
                <a:spcPct val="0"/>
              </a:spcBef>
              <a:spcAft>
                <a:spcPct val="0"/>
              </a:spcAft>
            </a:pPr>
            <a:r>
              <a:rPr lang="zh-CN" altLang="en-US" sz="28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作品展示</a:t>
            </a:r>
            <a:endParaRPr lang="zh-CN" altLang="en-US" sz="28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77" name="组合 220"/>
          <p:cNvGrpSpPr/>
          <p:nvPr/>
        </p:nvGrpSpPr>
        <p:grpSpPr>
          <a:xfrm>
            <a:off x="8517245" y="4002997"/>
            <a:ext cx="257928" cy="257928"/>
            <a:chOff x="5461936" y="1216183"/>
            <a:chExt cx="1255427" cy="1255427"/>
          </a:xfrm>
          <a:solidFill>
            <a:schemeClr val="accent4"/>
          </a:solidFill>
        </p:grpSpPr>
        <p:sp>
          <p:nvSpPr>
            <p:cNvPr id="78"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sp>
          <p:nvSpPr>
            <p:cNvPr id="79"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grpSp>
      <p:sp>
        <p:nvSpPr>
          <p:cNvPr id="81" name="矩形 217"/>
          <p:cNvSpPr>
            <a:spLocks noChangeArrowheads="1"/>
          </p:cNvSpPr>
          <p:nvPr/>
        </p:nvSpPr>
        <p:spPr bwMode="auto">
          <a:xfrm>
            <a:off x="6564554" y="468242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05</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82" name="矩形 81"/>
          <p:cNvSpPr/>
          <p:nvPr/>
        </p:nvSpPr>
        <p:spPr bwMode="auto">
          <a:xfrm>
            <a:off x="8919359" y="4620871"/>
            <a:ext cx="2114629" cy="523220"/>
          </a:xfrm>
          <a:prstGeom prst="rect">
            <a:avLst/>
          </a:prstGeom>
        </p:spPr>
        <p:txBody>
          <a:bodyPr wrap="square">
            <a:spAutoFit/>
          </a:bodyPr>
          <a:lstStyle/>
          <a:p>
            <a:pPr defTabSz="913765" fontAlgn="base">
              <a:spcBef>
                <a:spcPct val="0"/>
              </a:spcBef>
              <a:spcAft>
                <a:spcPct val="0"/>
              </a:spcAft>
            </a:pPr>
            <a:r>
              <a:rPr lang="zh-CN" altLang="en-US" sz="28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总结回顾</a:t>
            </a:r>
            <a:endParaRPr lang="zh-CN" altLang="en-US" sz="28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83" name="组合 220"/>
          <p:cNvGrpSpPr/>
          <p:nvPr/>
        </p:nvGrpSpPr>
        <p:grpSpPr>
          <a:xfrm>
            <a:off x="8517245" y="4753517"/>
            <a:ext cx="257928" cy="257928"/>
            <a:chOff x="5461936" y="1216183"/>
            <a:chExt cx="1255427" cy="1255427"/>
          </a:xfrm>
          <a:solidFill>
            <a:schemeClr val="accent4"/>
          </a:solidFill>
        </p:grpSpPr>
        <p:sp>
          <p:nvSpPr>
            <p:cNvPr id="84"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sp>
          <p:nvSpPr>
            <p:cNvPr id="85"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accent4">
                    <a:lumMod val="20000"/>
                    <a:lumOff val="80000"/>
                  </a:schemeClr>
                </a:solidFill>
                <a:latin typeface="微软雅黑 Light" panose="020B0502040204020203" charset="-122"/>
                <a:ea typeface="微软雅黑 Light" panose="020B0502040204020203" charset="-122"/>
              </a:endParaRPr>
            </a:p>
          </p:txBody>
        </p:sp>
      </p:grpSp>
      <p:grpSp>
        <p:nvGrpSpPr>
          <p:cNvPr id="91" name="组合 9"/>
          <p:cNvGrpSpPr/>
          <p:nvPr/>
        </p:nvGrpSpPr>
        <p:grpSpPr>
          <a:xfrm flipH="1" flipV="1">
            <a:off x="7718344" y="-4526"/>
            <a:ext cx="4473655" cy="1082869"/>
            <a:chOff x="2" y="4661198"/>
            <a:chExt cx="9075645" cy="2196802"/>
          </a:xfrm>
        </p:grpSpPr>
        <p:sp>
          <p:nvSpPr>
            <p:cNvPr id="92"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93"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grpSp>
        <p:nvGrpSpPr>
          <p:cNvPr id="99" name="组 98"/>
          <p:cNvGrpSpPr/>
          <p:nvPr/>
        </p:nvGrpSpPr>
        <p:grpSpPr>
          <a:xfrm rot="21376792">
            <a:off x="1758673" y="1111310"/>
            <a:ext cx="3811250" cy="5055619"/>
            <a:chOff x="1377055" y="1392155"/>
            <a:chExt cx="3814979" cy="5060566"/>
          </a:xfrm>
          <a:effectLst>
            <a:outerShdw blurRad="254000" sx="105000" sy="105000" algn="ctr" rotWithShape="0">
              <a:prstClr val="black">
                <a:alpha val="10000"/>
              </a:prstClr>
            </a:outerShdw>
          </a:effectLst>
        </p:grpSpPr>
        <p:sp>
          <p:nvSpPr>
            <p:cNvPr id="100" name="矩形 7"/>
            <p:cNvSpPr/>
            <p:nvPr/>
          </p:nvSpPr>
          <p:spPr>
            <a:xfrm rot="2482433">
              <a:off x="3007537" y="1392155"/>
              <a:ext cx="1747603" cy="3374686"/>
            </a:xfrm>
            <a:custGeom>
              <a:avLst/>
              <a:gdLst/>
              <a:ahLst/>
              <a:cxnLst/>
              <a:rect l="l" t="t" r="r" b="b"/>
              <a:pathLst>
                <a:path w="1124859" h="2172144">
                  <a:moveTo>
                    <a:pt x="562430" y="0"/>
                  </a:moveTo>
                  <a:lnTo>
                    <a:pt x="568226" y="4750"/>
                  </a:lnTo>
                  <a:cubicBezTo>
                    <a:pt x="912142" y="314826"/>
                    <a:pt x="1124859" y="743192"/>
                    <a:pt x="1124859" y="1216352"/>
                  </a:cubicBezTo>
                  <a:cubicBezTo>
                    <a:pt x="1124859" y="1512077"/>
                    <a:pt x="1041767" y="1790304"/>
                    <a:pt x="895483" y="2033091"/>
                  </a:cubicBezTo>
                  <a:lnTo>
                    <a:pt x="850105" y="2100436"/>
                  </a:lnTo>
                  <a:lnTo>
                    <a:pt x="849155" y="2100436"/>
                  </a:lnTo>
                  <a:lnTo>
                    <a:pt x="848076" y="2103447"/>
                  </a:lnTo>
                  <a:lnTo>
                    <a:pt x="843761" y="2109851"/>
                  </a:lnTo>
                  <a:lnTo>
                    <a:pt x="832582" y="2120438"/>
                  </a:lnTo>
                  <a:cubicBezTo>
                    <a:pt x="790128" y="2150717"/>
                    <a:pt x="685176" y="2172144"/>
                    <a:pt x="562430" y="2172144"/>
                  </a:cubicBezTo>
                  <a:cubicBezTo>
                    <a:pt x="439684" y="2172144"/>
                    <a:pt x="334733" y="2150717"/>
                    <a:pt x="292280" y="2120438"/>
                  </a:cubicBezTo>
                  <a:lnTo>
                    <a:pt x="281095" y="2109846"/>
                  </a:lnTo>
                  <a:lnTo>
                    <a:pt x="276786" y="2103451"/>
                  </a:lnTo>
                  <a:lnTo>
                    <a:pt x="275705" y="2100436"/>
                  </a:lnTo>
                  <a:lnTo>
                    <a:pt x="274755" y="2100436"/>
                  </a:lnTo>
                  <a:lnTo>
                    <a:pt x="229376" y="2033091"/>
                  </a:lnTo>
                  <a:cubicBezTo>
                    <a:pt x="83093" y="1790304"/>
                    <a:pt x="0" y="1512077"/>
                    <a:pt x="0" y="1216352"/>
                  </a:cubicBezTo>
                  <a:cubicBezTo>
                    <a:pt x="0" y="743192"/>
                    <a:pt x="212717" y="314826"/>
                    <a:pt x="556633" y="4750"/>
                  </a:cubicBezTo>
                  <a:close/>
                </a:path>
              </a:pathLst>
            </a:cu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nvGrpSpPr>
            <p:cNvPr id="101" name="组 100"/>
            <p:cNvGrpSpPr/>
            <p:nvPr/>
          </p:nvGrpSpPr>
          <p:grpSpPr>
            <a:xfrm>
              <a:off x="1377055" y="1773584"/>
              <a:ext cx="3814979" cy="4679137"/>
              <a:chOff x="1377055" y="1773584"/>
              <a:chExt cx="3814979" cy="4679137"/>
            </a:xfrm>
          </p:grpSpPr>
          <p:grpSp>
            <p:nvGrpSpPr>
              <p:cNvPr id="102" name="组 31"/>
              <p:cNvGrpSpPr/>
              <p:nvPr/>
            </p:nvGrpSpPr>
            <p:grpSpPr>
              <a:xfrm rot="2482433">
                <a:off x="1377055" y="4112587"/>
                <a:ext cx="1127448" cy="2340134"/>
                <a:chOff x="723595" y="814136"/>
                <a:chExt cx="725691" cy="1506246"/>
              </a:xfrm>
            </p:grpSpPr>
            <p:sp>
              <p:nvSpPr>
                <p:cNvPr id="117" name="椭圆 23"/>
                <p:cNvSpPr/>
                <p:nvPr/>
              </p:nvSpPr>
              <p:spPr>
                <a:xfrm>
                  <a:off x="723595" y="814136"/>
                  <a:ext cx="725691" cy="15062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8" name="椭圆 23"/>
                <p:cNvSpPr/>
                <p:nvPr/>
              </p:nvSpPr>
              <p:spPr>
                <a:xfrm>
                  <a:off x="825086" y="927226"/>
                  <a:ext cx="522710" cy="108493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9" name="椭圆 23"/>
                <p:cNvSpPr/>
                <p:nvPr/>
              </p:nvSpPr>
              <p:spPr>
                <a:xfrm>
                  <a:off x="884079" y="998031"/>
                  <a:ext cx="404724" cy="8400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20" name="椭圆 23"/>
                <p:cNvSpPr/>
                <p:nvPr/>
              </p:nvSpPr>
              <p:spPr>
                <a:xfrm>
                  <a:off x="971652" y="1040140"/>
                  <a:ext cx="236004" cy="489852"/>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sp>
            <p:nvSpPr>
              <p:cNvPr id="103" name="椭圆 102"/>
              <p:cNvSpPr/>
              <p:nvPr/>
            </p:nvSpPr>
            <p:spPr>
              <a:xfrm rot="2482433">
                <a:off x="2398901" y="4123676"/>
                <a:ext cx="901987" cy="253683"/>
              </a:xfrm>
              <a:prstGeom prst="ellipse">
                <a:avLst/>
              </a:prstGeom>
              <a:solidFill>
                <a:srgbClr val="7979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04" name="同心圆 8"/>
              <p:cNvSpPr/>
              <p:nvPr/>
            </p:nvSpPr>
            <p:spPr>
              <a:xfrm rot="2482433">
                <a:off x="2681138" y="3116793"/>
                <a:ext cx="1738780" cy="676560"/>
              </a:xfrm>
              <a:custGeom>
                <a:avLst/>
                <a:gdLst/>
                <a:ahLst/>
                <a:cxnLst/>
                <a:rect l="l" t="t" r="r" b="b"/>
                <a:pathLst>
                  <a:path w="1119180" h="435473">
                    <a:moveTo>
                      <a:pt x="559590" y="0"/>
                    </a:moveTo>
                    <a:cubicBezTo>
                      <a:pt x="702498" y="0"/>
                      <a:pt x="838641" y="18607"/>
                      <a:pt x="962470" y="52257"/>
                    </a:cubicBezTo>
                    <a:lnTo>
                      <a:pt x="1119180" y="106904"/>
                    </a:lnTo>
                    <a:lnTo>
                      <a:pt x="1118163" y="135913"/>
                    </a:lnTo>
                    <a:cubicBezTo>
                      <a:pt x="1115605" y="172296"/>
                      <a:pt x="1111788" y="208372"/>
                      <a:pt x="1106750" y="244104"/>
                    </a:cubicBezTo>
                    <a:lnTo>
                      <a:pt x="1066139" y="435473"/>
                    </a:lnTo>
                    <a:lnTo>
                      <a:pt x="1056365" y="429866"/>
                    </a:lnTo>
                    <a:cubicBezTo>
                      <a:pt x="929229" y="369699"/>
                      <a:pt x="753593" y="332484"/>
                      <a:pt x="559590" y="332484"/>
                    </a:cubicBezTo>
                    <a:cubicBezTo>
                      <a:pt x="365588" y="332484"/>
                      <a:pt x="189951" y="369699"/>
                      <a:pt x="62816" y="429866"/>
                    </a:cubicBezTo>
                    <a:lnTo>
                      <a:pt x="53041" y="435473"/>
                    </a:lnTo>
                    <a:lnTo>
                      <a:pt x="12429" y="244104"/>
                    </a:lnTo>
                    <a:cubicBezTo>
                      <a:pt x="7391" y="208372"/>
                      <a:pt x="3574" y="172296"/>
                      <a:pt x="1016" y="135913"/>
                    </a:cubicBezTo>
                    <a:lnTo>
                      <a:pt x="0" y="106904"/>
                    </a:lnTo>
                    <a:lnTo>
                      <a:pt x="156710" y="52257"/>
                    </a:lnTo>
                    <a:cubicBezTo>
                      <a:pt x="280539" y="18607"/>
                      <a:pt x="416682" y="0"/>
                      <a:pt x="559590" y="0"/>
                    </a:cubicBezTo>
                    <a:close/>
                  </a:path>
                </a:pathLst>
              </a:cu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105" name="同心圆 8"/>
              <p:cNvSpPr/>
              <p:nvPr/>
            </p:nvSpPr>
            <p:spPr>
              <a:xfrm rot="2482433">
                <a:off x="4590886" y="1773584"/>
                <a:ext cx="601148" cy="318203"/>
              </a:xfrm>
              <a:custGeom>
                <a:avLst/>
                <a:gdLst/>
                <a:ahLst/>
                <a:cxnLst/>
                <a:rect l="l" t="t" r="r" b="b"/>
                <a:pathLst>
                  <a:path w="386934" h="204814">
                    <a:moveTo>
                      <a:pt x="193467" y="0"/>
                    </a:moveTo>
                    <a:lnTo>
                      <a:pt x="199263" y="4750"/>
                    </a:lnTo>
                    <a:cubicBezTo>
                      <a:pt x="242253" y="43510"/>
                      <a:pt x="283192" y="84117"/>
                      <a:pt x="321922" y="126430"/>
                    </a:cubicBezTo>
                    <a:lnTo>
                      <a:pt x="386934" y="204814"/>
                    </a:lnTo>
                    <a:lnTo>
                      <a:pt x="335054" y="197192"/>
                    </a:lnTo>
                    <a:cubicBezTo>
                      <a:pt x="289320" y="192763"/>
                      <a:pt x="241967" y="190437"/>
                      <a:pt x="193466" y="190437"/>
                    </a:cubicBezTo>
                    <a:cubicBezTo>
                      <a:pt x="144966" y="190437"/>
                      <a:pt x="97613" y="192763"/>
                      <a:pt x="51879" y="197192"/>
                    </a:cubicBezTo>
                    <a:lnTo>
                      <a:pt x="0" y="204813"/>
                    </a:lnTo>
                    <a:lnTo>
                      <a:pt x="65011" y="126430"/>
                    </a:lnTo>
                    <a:cubicBezTo>
                      <a:pt x="103741" y="84117"/>
                      <a:pt x="144681" y="43510"/>
                      <a:pt x="187670" y="4750"/>
                    </a:cubicBezTo>
                    <a:close/>
                  </a:path>
                </a:pathLst>
              </a:cu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106" name="椭圆 105"/>
              <p:cNvSpPr/>
              <p:nvPr/>
            </p:nvSpPr>
            <p:spPr>
              <a:xfrm rot="2482433">
                <a:off x="3733949" y="2201876"/>
                <a:ext cx="978734" cy="97873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07" name="椭圆 106"/>
              <p:cNvSpPr/>
              <p:nvPr/>
            </p:nvSpPr>
            <p:spPr>
              <a:xfrm rot="2482433">
                <a:off x="3785007" y="2252934"/>
                <a:ext cx="876618" cy="876618"/>
              </a:xfrm>
              <a:prstGeom prst="ellipse">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08" name="椭圆 107"/>
              <p:cNvSpPr/>
              <p:nvPr/>
            </p:nvSpPr>
            <p:spPr>
              <a:xfrm rot="2482433">
                <a:off x="3875662" y="2343589"/>
                <a:ext cx="695307" cy="69530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09" name="梯形 17"/>
              <p:cNvSpPr/>
              <p:nvPr/>
            </p:nvSpPr>
            <p:spPr>
              <a:xfrm rot="2482433">
                <a:off x="2357989" y="4152708"/>
                <a:ext cx="677552" cy="543318"/>
              </a:xfrm>
              <a:custGeom>
                <a:avLst/>
                <a:gdLst/>
                <a:ahLst/>
                <a:cxnLst/>
                <a:rect l="l" t="t" r="r" b="b"/>
                <a:pathLst>
                  <a:path w="436112" h="349711">
                    <a:moveTo>
                      <a:pt x="218057" y="0"/>
                    </a:moveTo>
                    <a:cubicBezTo>
                      <a:pt x="298529" y="0"/>
                      <a:pt x="363764" y="21296"/>
                      <a:pt x="363764" y="47566"/>
                    </a:cubicBezTo>
                    <a:lnTo>
                      <a:pt x="363628" y="47787"/>
                    </a:lnTo>
                    <a:lnTo>
                      <a:pt x="363807" y="47787"/>
                    </a:lnTo>
                    <a:lnTo>
                      <a:pt x="436112" y="349711"/>
                    </a:lnTo>
                    <a:lnTo>
                      <a:pt x="0" y="349711"/>
                    </a:lnTo>
                    <a:lnTo>
                      <a:pt x="72305" y="47787"/>
                    </a:lnTo>
                    <a:lnTo>
                      <a:pt x="72487" y="47787"/>
                    </a:lnTo>
                    <a:lnTo>
                      <a:pt x="72350" y="47566"/>
                    </a:lnTo>
                    <a:cubicBezTo>
                      <a:pt x="72350" y="21296"/>
                      <a:pt x="137585" y="0"/>
                      <a:pt x="218057" y="0"/>
                    </a:cubicBezTo>
                    <a:close/>
                  </a:path>
                </a:pathLst>
              </a:cu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dirty="0">
                  <a:solidFill>
                    <a:prstClr val="white"/>
                  </a:solidFill>
                  <a:latin typeface="Calibri" panose="020F0502020204030204"/>
                  <a:ea typeface="宋体" panose="02010600030101010101" pitchFamily="2" charset="-122"/>
                </a:endParaRPr>
              </a:p>
            </p:txBody>
          </p:sp>
          <p:sp>
            <p:nvSpPr>
              <p:cNvPr id="110" name="矩形 109"/>
              <p:cNvSpPr/>
              <p:nvPr/>
            </p:nvSpPr>
            <p:spPr>
              <a:xfrm rot="2482433">
                <a:off x="2117507" y="4581824"/>
                <a:ext cx="760273" cy="137219"/>
              </a:xfrm>
              <a:prstGeom prst="rect">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1" name="矩形 110"/>
              <p:cNvSpPr/>
              <p:nvPr/>
            </p:nvSpPr>
            <p:spPr>
              <a:xfrm rot="2482433">
                <a:off x="2826643" y="3029100"/>
                <a:ext cx="118386" cy="2361221"/>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2" name="矩形 111"/>
              <p:cNvSpPr/>
              <p:nvPr/>
            </p:nvSpPr>
            <p:spPr>
              <a:xfrm rot="2482433">
                <a:off x="2498974" y="3896850"/>
                <a:ext cx="118386" cy="136974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3" name="矩形 32"/>
              <p:cNvSpPr/>
              <p:nvPr/>
            </p:nvSpPr>
            <p:spPr>
              <a:xfrm rot="2482433">
                <a:off x="1776595" y="22676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4" name="矩形 7"/>
              <p:cNvSpPr/>
              <p:nvPr/>
            </p:nvSpPr>
            <p:spPr>
              <a:xfrm rot="2482433">
                <a:off x="2561787" y="256417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5" name="矩形 32"/>
              <p:cNvSpPr/>
              <p:nvPr/>
            </p:nvSpPr>
            <p:spPr>
              <a:xfrm rot="2482433" flipH="1">
                <a:off x="3295880" y="36058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16" name="矩形 7"/>
              <p:cNvSpPr/>
              <p:nvPr/>
            </p:nvSpPr>
            <p:spPr>
              <a:xfrm rot="2482433" flipH="1">
                <a:off x="3802658" y="365714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grpSp>
      <p:pic>
        <p:nvPicPr>
          <p:cNvPr id="56" name="图片 55">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 84"/>
          <p:cNvGrpSpPr/>
          <p:nvPr/>
        </p:nvGrpSpPr>
        <p:grpSpPr>
          <a:xfrm>
            <a:off x="-684290" y="335436"/>
            <a:ext cx="6148832" cy="6148832"/>
            <a:chOff x="3711331" y="829041"/>
            <a:chExt cx="4392018" cy="4392018"/>
          </a:xfrm>
          <a:effectLst>
            <a:outerShdw blurRad="381000" sx="102000" sy="102000" algn="ctr" rotWithShape="0">
              <a:prstClr val="black">
                <a:alpha val="10000"/>
              </a:prstClr>
            </a:outerShdw>
          </a:effectLst>
        </p:grpSpPr>
        <p:sp>
          <p:nvSpPr>
            <p:cNvPr id="86"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1">
                <a:lumMod val="75000"/>
              </a:schemeClr>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87"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accent3"/>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sp>
        <p:nvSpPr>
          <p:cNvPr id="80" name="矩形 217"/>
          <p:cNvSpPr>
            <a:spLocks noChangeArrowheads="1"/>
          </p:cNvSpPr>
          <p:nvPr/>
        </p:nvSpPr>
        <p:spPr bwMode="auto">
          <a:xfrm>
            <a:off x="6685069" y="221698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01</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81" name="矩形 80"/>
          <p:cNvSpPr/>
          <p:nvPr/>
        </p:nvSpPr>
        <p:spPr bwMode="auto">
          <a:xfrm>
            <a:off x="6685069" y="2696218"/>
            <a:ext cx="3951046" cy="1200329"/>
          </a:xfrm>
          <a:prstGeom prst="rect">
            <a:avLst/>
          </a:prstGeom>
        </p:spPr>
        <p:txBody>
          <a:bodyPr wrap="square">
            <a:spAutoFit/>
          </a:bodyPr>
          <a:lstStyle/>
          <a:p>
            <a:pPr defTabSz="913765" fontAlgn="base">
              <a:spcBef>
                <a:spcPct val="0"/>
              </a:spcBef>
              <a:spcAft>
                <a:spcPct val="0"/>
              </a:spcAft>
            </a:pPr>
            <a:r>
              <a:rPr lang="zh-CN" altLang="en-US" sz="72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选题背景</a:t>
            </a:r>
            <a:endParaRPr lang="zh-CN" altLang="en-US" sz="72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82" name="组合 220"/>
          <p:cNvGrpSpPr/>
          <p:nvPr/>
        </p:nvGrpSpPr>
        <p:grpSpPr>
          <a:xfrm>
            <a:off x="8637760" y="2288077"/>
            <a:ext cx="257928" cy="257928"/>
            <a:chOff x="5461936" y="1216183"/>
            <a:chExt cx="1255427" cy="1255427"/>
          </a:xfrm>
          <a:solidFill>
            <a:schemeClr val="accent4"/>
          </a:solidFill>
        </p:grpSpPr>
        <p:sp>
          <p:nvSpPr>
            <p:cNvPr id="83"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sp>
          <p:nvSpPr>
            <p:cNvPr id="84"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grpSp>
      <p:grpSp>
        <p:nvGrpSpPr>
          <p:cNvPr id="88" name="组合 9"/>
          <p:cNvGrpSpPr/>
          <p:nvPr/>
        </p:nvGrpSpPr>
        <p:grpSpPr>
          <a:xfrm rot="10800000" flipH="1" flipV="1">
            <a:off x="4866" y="4616647"/>
            <a:ext cx="9288445" cy="2248311"/>
            <a:chOff x="2" y="4661198"/>
            <a:chExt cx="9075645" cy="2196802"/>
          </a:xfrm>
        </p:grpSpPr>
        <p:sp>
          <p:nvSpPr>
            <p:cNvPr id="89"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90"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pic>
        <p:nvPicPr>
          <p:cNvPr id="13" name="图片 1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pPr lvl="0"/>
            <a:r>
              <a:rPr kumimoji="1" lang="en-US" altLang="zh-CN" kern="0" dirty="0">
                <a:ea typeface="微软雅黑" panose="020B0503020204020204" charset="-122"/>
              </a:rPr>
              <a:t>PART</a:t>
            </a:r>
            <a:r>
              <a:rPr kumimoji="1" lang="zh-CN" altLang="en-US" kern="0" dirty="0">
                <a:ea typeface="微软雅黑" panose="020B0503020204020204" charset="-122"/>
              </a:rPr>
              <a:t> </a:t>
            </a:r>
            <a:r>
              <a:rPr kumimoji="1" lang="en-US" altLang="zh-CN" kern="0" dirty="0" smtClean="0">
                <a:ea typeface="微软雅黑" panose="020B0503020204020204" charset="-122"/>
              </a:rPr>
              <a:t>ONE</a:t>
            </a:r>
            <a:endParaRPr kumimoji="1" lang="en-US" altLang="zh-CN" kern="0" dirty="0">
              <a:ea typeface="微软雅黑" panose="020B0503020204020204" charset="-122"/>
            </a:endParaRPr>
          </a:p>
        </p:txBody>
      </p:sp>
      <p:sp>
        <p:nvSpPr>
          <p:cNvPr id="3" name="文本占位符 2"/>
          <p:cNvSpPr>
            <a:spLocks noGrp="1"/>
          </p:cNvSpPr>
          <p:nvPr>
            <p:ph type="body" sz="quarter" idx="11"/>
          </p:nvPr>
        </p:nvSpPr>
        <p:spPr/>
        <p:txBody>
          <a:bodyPr>
            <a:normAutofit lnSpcReduction="10000"/>
          </a:bodyPr>
          <a:lstStyle/>
          <a:p>
            <a:pPr lvl="0"/>
            <a:r>
              <a:rPr kumimoji="1" lang="zh-CN" altLang="en-US" kern="0" dirty="0">
                <a:ea typeface="微软雅黑" panose="020B0503020204020204" charset="-122"/>
              </a:rPr>
              <a:t>选题</a:t>
            </a:r>
            <a:r>
              <a:rPr kumimoji="1" lang="zh-CN" altLang="en-US" kern="0" dirty="0" smtClean="0">
                <a:ea typeface="微软雅黑" panose="020B0503020204020204" charset="-122"/>
              </a:rPr>
              <a:t>背景</a:t>
            </a:r>
            <a:endParaRPr kumimoji="1" lang="en-US" altLang="zh-CN" kern="0" dirty="0">
              <a:ea typeface="微软雅黑" panose="020B0503020204020204" charset="-122"/>
            </a:endParaRPr>
          </a:p>
        </p:txBody>
      </p:sp>
      <p:grpSp>
        <p:nvGrpSpPr>
          <p:cNvPr id="4" name="组 3"/>
          <p:cNvGrpSpPr/>
          <p:nvPr/>
        </p:nvGrpSpPr>
        <p:grpSpPr>
          <a:xfrm>
            <a:off x="4911705" y="2095998"/>
            <a:ext cx="2675341" cy="2675341"/>
            <a:chOff x="3711331" y="829041"/>
            <a:chExt cx="4392018" cy="4392018"/>
          </a:xfrm>
        </p:grpSpPr>
        <p:sp>
          <p:nvSpPr>
            <p:cNvPr id="5"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noFill/>
            <a:ln w="76200">
              <a:solidFill>
                <a:schemeClr val="bg1"/>
              </a:solid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6"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bg1"/>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grpSp>
        <p:nvGrpSpPr>
          <p:cNvPr id="7" name="组 6"/>
          <p:cNvGrpSpPr/>
          <p:nvPr/>
        </p:nvGrpSpPr>
        <p:grpSpPr>
          <a:xfrm flipH="1">
            <a:off x="2297764" y="2174184"/>
            <a:ext cx="2517108" cy="448398"/>
            <a:chOff x="6002886" y="1044337"/>
            <a:chExt cx="2517108" cy="448398"/>
          </a:xfrm>
        </p:grpSpPr>
        <p:cxnSp>
          <p:nvCxnSpPr>
            <p:cNvPr id="8" name="直线连接符 7"/>
            <p:cNvCxnSpPr/>
            <p:nvPr/>
          </p:nvCxnSpPr>
          <p:spPr>
            <a:xfrm flipV="1">
              <a:off x="6002886" y="1044337"/>
              <a:ext cx="427567" cy="448398"/>
            </a:xfrm>
            <a:prstGeom prst="line">
              <a:avLst/>
            </a:prstGeom>
            <a:noFill/>
            <a:ln w="25400" cap="flat" cmpd="sng" algn="ctr">
              <a:solidFill>
                <a:schemeClr val="accent4"/>
              </a:solidFill>
              <a:prstDash val="solid"/>
            </a:ln>
            <a:effectLst/>
          </p:spPr>
        </p:cxnSp>
        <p:cxnSp>
          <p:nvCxnSpPr>
            <p:cNvPr id="9" name="直线连接符 8"/>
            <p:cNvCxnSpPr/>
            <p:nvPr/>
          </p:nvCxnSpPr>
          <p:spPr>
            <a:xfrm>
              <a:off x="6430453" y="1044337"/>
              <a:ext cx="2089541" cy="0"/>
            </a:xfrm>
            <a:prstGeom prst="line">
              <a:avLst/>
            </a:prstGeom>
            <a:noFill/>
            <a:ln w="25400" cap="flat" cmpd="sng" algn="ctr">
              <a:solidFill>
                <a:schemeClr val="accent4"/>
              </a:solidFill>
              <a:prstDash val="solid"/>
            </a:ln>
            <a:effectLst/>
          </p:spPr>
        </p:cxnSp>
      </p:grpSp>
      <p:grpSp>
        <p:nvGrpSpPr>
          <p:cNvPr id="10" name="组 9"/>
          <p:cNvGrpSpPr/>
          <p:nvPr/>
        </p:nvGrpSpPr>
        <p:grpSpPr>
          <a:xfrm flipV="1">
            <a:off x="7686340" y="4257945"/>
            <a:ext cx="2517108" cy="448398"/>
            <a:chOff x="6002886" y="1044337"/>
            <a:chExt cx="2517108" cy="448398"/>
          </a:xfrm>
        </p:grpSpPr>
        <p:cxnSp>
          <p:nvCxnSpPr>
            <p:cNvPr id="11" name="直线连接符 10"/>
            <p:cNvCxnSpPr/>
            <p:nvPr/>
          </p:nvCxnSpPr>
          <p:spPr>
            <a:xfrm flipV="1">
              <a:off x="6002886" y="1044337"/>
              <a:ext cx="427567" cy="448398"/>
            </a:xfrm>
            <a:prstGeom prst="line">
              <a:avLst/>
            </a:prstGeom>
            <a:noFill/>
            <a:ln w="25400" cap="flat" cmpd="sng" algn="ctr">
              <a:solidFill>
                <a:schemeClr val="accent4"/>
              </a:solidFill>
              <a:prstDash val="solid"/>
            </a:ln>
            <a:effectLst/>
          </p:spPr>
        </p:cxnSp>
        <p:cxnSp>
          <p:nvCxnSpPr>
            <p:cNvPr id="12" name="直线连接符 11"/>
            <p:cNvCxnSpPr/>
            <p:nvPr/>
          </p:nvCxnSpPr>
          <p:spPr>
            <a:xfrm>
              <a:off x="6430453" y="1044337"/>
              <a:ext cx="2089541" cy="0"/>
            </a:xfrm>
            <a:prstGeom prst="line">
              <a:avLst/>
            </a:prstGeom>
            <a:noFill/>
            <a:ln w="25400" cap="flat" cmpd="sng" algn="ctr">
              <a:solidFill>
                <a:schemeClr val="accent4"/>
              </a:solidFill>
              <a:prstDash val="solid"/>
            </a:ln>
            <a:effectLst/>
          </p:spPr>
        </p:cxnSp>
      </p:grpSp>
      <p:grpSp>
        <p:nvGrpSpPr>
          <p:cNvPr id="13" name="组 12"/>
          <p:cNvGrpSpPr/>
          <p:nvPr/>
        </p:nvGrpSpPr>
        <p:grpSpPr>
          <a:xfrm flipH="1" flipV="1">
            <a:off x="2300224" y="4257945"/>
            <a:ext cx="2517108" cy="448398"/>
            <a:chOff x="6002886" y="1044337"/>
            <a:chExt cx="2517108" cy="448398"/>
          </a:xfrm>
        </p:grpSpPr>
        <p:cxnSp>
          <p:nvCxnSpPr>
            <p:cNvPr id="14" name="直线连接符 13"/>
            <p:cNvCxnSpPr/>
            <p:nvPr/>
          </p:nvCxnSpPr>
          <p:spPr>
            <a:xfrm flipV="1">
              <a:off x="6002886" y="1044337"/>
              <a:ext cx="427567" cy="448398"/>
            </a:xfrm>
            <a:prstGeom prst="line">
              <a:avLst/>
            </a:prstGeom>
            <a:noFill/>
            <a:ln w="25400" cap="flat" cmpd="sng" algn="ctr">
              <a:solidFill>
                <a:schemeClr val="accent4"/>
              </a:solidFill>
              <a:prstDash val="solid"/>
            </a:ln>
            <a:effectLst/>
          </p:spPr>
        </p:cxnSp>
        <p:cxnSp>
          <p:nvCxnSpPr>
            <p:cNvPr id="15" name="直线连接符 14"/>
            <p:cNvCxnSpPr/>
            <p:nvPr/>
          </p:nvCxnSpPr>
          <p:spPr>
            <a:xfrm>
              <a:off x="6430453" y="1044337"/>
              <a:ext cx="2089541" cy="0"/>
            </a:xfrm>
            <a:prstGeom prst="line">
              <a:avLst/>
            </a:prstGeom>
            <a:noFill/>
            <a:ln w="25400" cap="flat" cmpd="sng" algn="ctr">
              <a:solidFill>
                <a:schemeClr val="accent4"/>
              </a:solidFill>
              <a:prstDash val="solid"/>
            </a:ln>
            <a:effectLst/>
          </p:spPr>
        </p:cxnSp>
      </p:grpSp>
      <p:grpSp>
        <p:nvGrpSpPr>
          <p:cNvPr id="16" name="组 15"/>
          <p:cNvGrpSpPr/>
          <p:nvPr/>
        </p:nvGrpSpPr>
        <p:grpSpPr>
          <a:xfrm>
            <a:off x="7683880" y="2174184"/>
            <a:ext cx="2517108" cy="448398"/>
            <a:chOff x="6002886" y="1044337"/>
            <a:chExt cx="2517108" cy="448398"/>
          </a:xfrm>
        </p:grpSpPr>
        <p:cxnSp>
          <p:nvCxnSpPr>
            <p:cNvPr id="17" name="直线连接符 16"/>
            <p:cNvCxnSpPr/>
            <p:nvPr/>
          </p:nvCxnSpPr>
          <p:spPr>
            <a:xfrm flipV="1">
              <a:off x="6002886" y="1044337"/>
              <a:ext cx="427567" cy="448398"/>
            </a:xfrm>
            <a:prstGeom prst="line">
              <a:avLst/>
            </a:prstGeom>
            <a:noFill/>
            <a:ln w="25400" cap="flat" cmpd="sng" algn="ctr">
              <a:solidFill>
                <a:schemeClr val="accent4"/>
              </a:solidFill>
              <a:prstDash val="solid"/>
            </a:ln>
            <a:effectLst/>
          </p:spPr>
        </p:cxnSp>
        <p:cxnSp>
          <p:nvCxnSpPr>
            <p:cNvPr id="18" name="直线连接符 17"/>
            <p:cNvCxnSpPr/>
            <p:nvPr/>
          </p:nvCxnSpPr>
          <p:spPr>
            <a:xfrm>
              <a:off x="6430453" y="1044337"/>
              <a:ext cx="2089541" cy="0"/>
            </a:xfrm>
            <a:prstGeom prst="line">
              <a:avLst/>
            </a:prstGeom>
            <a:noFill/>
            <a:ln w="25400" cap="flat" cmpd="sng" algn="ctr">
              <a:solidFill>
                <a:schemeClr val="accent4"/>
              </a:solidFill>
              <a:prstDash val="solid"/>
            </a:ln>
            <a:effectLst/>
          </p:spPr>
        </p:cxnSp>
      </p:grpSp>
      <p:sp>
        <p:nvSpPr>
          <p:cNvPr id="19" name="椭圆 18"/>
          <p:cNvSpPr/>
          <p:nvPr/>
        </p:nvSpPr>
        <p:spPr>
          <a:xfrm>
            <a:off x="4608326" y="1788999"/>
            <a:ext cx="3289340" cy="3289340"/>
          </a:xfrm>
          <a:prstGeom prst="ellipse">
            <a:avLst/>
          </a:prstGeom>
          <a:noFill/>
          <a:ln w="28575" cap="flat" cmpd="sng" algn="ctr">
            <a:solidFill>
              <a:schemeClr val="accent4"/>
            </a:solidFill>
            <a:prstDash val="solid"/>
          </a:ln>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a:ea typeface="微软雅黑" panose="020B0503020204020204" charset="-122"/>
            </a:endParaRPr>
          </a:p>
        </p:txBody>
      </p:sp>
      <p:sp>
        <p:nvSpPr>
          <p:cNvPr id="21" name="椭圆 20"/>
          <p:cNvSpPr/>
          <p:nvPr/>
        </p:nvSpPr>
        <p:spPr>
          <a:xfrm>
            <a:off x="4615560" y="2398391"/>
            <a:ext cx="357263" cy="357263"/>
          </a:xfrm>
          <a:prstGeom prst="ellipse">
            <a:avLst/>
          </a:prstGeom>
          <a:solidFill>
            <a:schemeClr val="accent1"/>
          </a:solidFill>
          <a:ln w="9525" cap="flat" cmpd="sng" algn="ctr">
            <a:noFill/>
            <a:prstDash val="solid"/>
          </a:ln>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smtClean="0">
                <a:ln>
                  <a:noFill/>
                </a:ln>
                <a:solidFill>
                  <a:srgbClr val="FFFFFF"/>
                </a:solidFill>
                <a:effectLst/>
                <a:uLnTx/>
                <a:uFillTx/>
                <a:latin typeface="Impact" panose="020B0806030902050204"/>
                <a:ea typeface="微软雅黑" panose="020B0503020204020204" charset="-122"/>
                <a:cs typeface="Impact" panose="020B0806030902050204"/>
              </a:rPr>
              <a:t>1</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charset="-122"/>
              <a:cs typeface="Impact" panose="020B0806030902050204"/>
            </a:endParaRPr>
          </a:p>
        </p:txBody>
      </p:sp>
      <p:sp>
        <p:nvSpPr>
          <p:cNvPr id="22" name="椭圆 21"/>
          <p:cNvSpPr/>
          <p:nvPr/>
        </p:nvSpPr>
        <p:spPr>
          <a:xfrm>
            <a:off x="4615560" y="4111699"/>
            <a:ext cx="357263" cy="357263"/>
          </a:xfrm>
          <a:prstGeom prst="ellipse">
            <a:avLst/>
          </a:prstGeom>
          <a:solidFill>
            <a:schemeClr val="accent3"/>
          </a:solidFill>
          <a:ln w="9525" cap="flat" cmpd="sng" algn="ctr">
            <a:noFill/>
            <a:prstDash val="solid"/>
          </a:ln>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smtClean="0">
                <a:ln>
                  <a:noFill/>
                </a:ln>
                <a:solidFill>
                  <a:srgbClr val="FFFFFF"/>
                </a:solidFill>
                <a:effectLst/>
                <a:uLnTx/>
                <a:uFillTx/>
                <a:latin typeface="Impact" panose="020B0806030902050204"/>
                <a:ea typeface="微软雅黑" panose="020B0503020204020204" charset="-122"/>
                <a:cs typeface="Impact" panose="020B0806030902050204"/>
              </a:rPr>
              <a:t>3</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charset="-122"/>
              <a:cs typeface="Impact" panose="020B0806030902050204"/>
            </a:endParaRPr>
          </a:p>
        </p:txBody>
      </p:sp>
      <p:sp>
        <p:nvSpPr>
          <p:cNvPr id="23" name="椭圆 22"/>
          <p:cNvSpPr/>
          <p:nvPr/>
        </p:nvSpPr>
        <p:spPr>
          <a:xfrm>
            <a:off x="7533182" y="2398391"/>
            <a:ext cx="357263" cy="357263"/>
          </a:xfrm>
          <a:prstGeom prst="ellipse">
            <a:avLst/>
          </a:prstGeom>
          <a:solidFill>
            <a:schemeClr val="accent2"/>
          </a:solidFill>
          <a:ln w="9525" cap="flat" cmpd="sng" algn="ctr">
            <a:noFill/>
            <a:prstDash val="solid"/>
          </a:ln>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smtClean="0">
                <a:ln>
                  <a:noFill/>
                </a:ln>
                <a:solidFill>
                  <a:srgbClr val="FFFFFF"/>
                </a:solidFill>
                <a:effectLst/>
                <a:uLnTx/>
                <a:uFillTx/>
                <a:latin typeface="Impact" panose="020B0806030902050204"/>
                <a:ea typeface="微软雅黑" panose="020B0503020204020204" charset="-122"/>
                <a:cs typeface="Impact" panose="020B0806030902050204"/>
              </a:rPr>
              <a:t>2</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charset="-122"/>
              <a:cs typeface="Impact" panose="020B0806030902050204"/>
            </a:endParaRPr>
          </a:p>
        </p:txBody>
      </p:sp>
      <p:sp>
        <p:nvSpPr>
          <p:cNvPr id="24" name="椭圆 23"/>
          <p:cNvSpPr/>
          <p:nvPr/>
        </p:nvSpPr>
        <p:spPr>
          <a:xfrm>
            <a:off x="7533182" y="4111699"/>
            <a:ext cx="357263" cy="357263"/>
          </a:xfrm>
          <a:prstGeom prst="ellipse">
            <a:avLst/>
          </a:prstGeom>
          <a:solidFill>
            <a:schemeClr val="accent4"/>
          </a:solidFill>
          <a:ln w="9525" cap="flat" cmpd="sng" algn="ctr">
            <a:noFill/>
            <a:prstDash val="solid"/>
          </a:ln>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smtClean="0">
                <a:ln>
                  <a:noFill/>
                </a:ln>
                <a:solidFill>
                  <a:srgbClr val="FFFFFF"/>
                </a:solidFill>
                <a:effectLst/>
                <a:uLnTx/>
                <a:uFillTx/>
                <a:latin typeface="Impact" panose="020B0806030902050204"/>
                <a:ea typeface="微软雅黑" panose="020B0503020204020204" charset="-122"/>
                <a:cs typeface="Impact" panose="020B0806030902050204"/>
              </a:rPr>
              <a:t>4</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charset="-122"/>
              <a:cs typeface="Impact" panose="020B0806030902050204"/>
            </a:endParaRPr>
          </a:p>
        </p:txBody>
      </p:sp>
      <p:sp>
        <p:nvSpPr>
          <p:cNvPr id="25" name="泪珠形 31"/>
          <p:cNvSpPr/>
          <p:nvPr/>
        </p:nvSpPr>
        <p:spPr>
          <a:xfrm rot="8100142">
            <a:off x="5253928" y="2685118"/>
            <a:ext cx="301962" cy="301979"/>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chemeClr val="accent1"/>
          </a:solidFill>
          <a:ln w="9525" cap="flat" cmpd="sng" algn="ctr">
            <a:noFill/>
            <a:prstDash val="solid"/>
          </a:ln>
          <a:effectLst/>
        </p:spPr>
        <p:txBody>
          <a:bodyPr lIns="91424" tIns="45712" rIns="91424" bIns="45712"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a:ea typeface="微软雅黑" panose="020B0503020204020204" charset="-122"/>
            </a:endParaRPr>
          </a:p>
        </p:txBody>
      </p:sp>
      <p:sp>
        <p:nvSpPr>
          <p:cNvPr id="26" name="泪珠形 31"/>
          <p:cNvSpPr/>
          <p:nvPr/>
        </p:nvSpPr>
        <p:spPr>
          <a:xfrm rot="8100142">
            <a:off x="6900104" y="2541843"/>
            <a:ext cx="209208" cy="209220"/>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chemeClr val="accent2"/>
          </a:solidFill>
          <a:ln w="9525" cap="flat" cmpd="sng" algn="ctr">
            <a:noFill/>
            <a:prstDash val="solid"/>
          </a:ln>
          <a:effectLst/>
        </p:spPr>
        <p:txBody>
          <a:bodyPr lIns="91424" tIns="45712" rIns="91424" bIns="45712"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a:ea typeface="微软雅黑" panose="020B0503020204020204" charset="-122"/>
            </a:endParaRPr>
          </a:p>
        </p:txBody>
      </p:sp>
      <p:sp>
        <p:nvSpPr>
          <p:cNvPr id="27" name="泪珠形 31"/>
          <p:cNvSpPr/>
          <p:nvPr/>
        </p:nvSpPr>
        <p:spPr>
          <a:xfrm rot="8100142">
            <a:off x="7001663" y="3747184"/>
            <a:ext cx="301962" cy="301979"/>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chemeClr val="accent4"/>
          </a:solidFill>
          <a:ln w="9525" cap="flat" cmpd="sng" algn="ctr">
            <a:noFill/>
            <a:prstDash val="solid"/>
          </a:ln>
          <a:effectLst/>
        </p:spPr>
        <p:txBody>
          <a:bodyPr lIns="91424" tIns="45712" rIns="91424" bIns="45712"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a:ea typeface="微软雅黑" panose="020B0503020204020204" charset="-122"/>
            </a:endParaRPr>
          </a:p>
        </p:txBody>
      </p:sp>
      <p:sp>
        <p:nvSpPr>
          <p:cNvPr id="28" name="泪珠形 31"/>
          <p:cNvSpPr/>
          <p:nvPr/>
        </p:nvSpPr>
        <p:spPr>
          <a:xfrm rot="8100142">
            <a:off x="5512392" y="4053053"/>
            <a:ext cx="301962" cy="301979"/>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chemeClr val="accent3"/>
          </a:solidFill>
          <a:ln w="9525" cap="flat" cmpd="sng" algn="ctr">
            <a:noFill/>
            <a:prstDash val="solid"/>
          </a:ln>
          <a:effectLst/>
        </p:spPr>
        <p:txBody>
          <a:bodyPr lIns="91424" tIns="45712" rIns="91424" bIns="45712"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a:ea typeface="微软雅黑" panose="020B0503020204020204" charset="-122"/>
            </a:endParaRPr>
          </a:p>
        </p:txBody>
      </p:sp>
      <p:sp>
        <p:nvSpPr>
          <p:cNvPr id="29" name="文本框 28"/>
          <p:cNvSpPr txBox="1"/>
          <p:nvPr/>
        </p:nvSpPr>
        <p:spPr>
          <a:xfrm>
            <a:off x="2198369" y="1639292"/>
            <a:ext cx="2288665" cy="367030"/>
          </a:xfrm>
          <a:prstGeom prst="rect">
            <a:avLst/>
          </a:prstGeom>
          <a:noFill/>
        </p:spPr>
        <p:txBody>
          <a:bodyPr wrap="square" lIns="91424" tIns="45712" rIns="91424" bIns="45712" rtlCol="0">
            <a:spAutoFit/>
          </a:bodyPr>
          <a:lstStyle/>
          <a:p>
            <a:pPr algn="r" defTabSz="456565"/>
            <a:r>
              <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时代背景</a:t>
            </a:r>
            <a:endPar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sp>
        <p:nvSpPr>
          <p:cNvPr id="30" name="矩形 29"/>
          <p:cNvSpPr/>
          <p:nvPr/>
        </p:nvSpPr>
        <p:spPr>
          <a:xfrm>
            <a:off x="294640" y="2174240"/>
            <a:ext cx="4192270" cy="2008505"/>
          </a:xfrm>
          <a:prstGeom prst="rect">
            <a:avLst/>
          </a:prstGeom>
        </p:spPr>
        <p:txBody>
          <a:bodyPr wrap="square" lIns="91424" tIns="45712" rIns="91424" bIns="45712">
            <a:spAutoFit/>
          </a:bodyPr>
          <a:lstStyle/>
          <a:p>
            <a:pPr algn="r" defTabSz="456565">
              <a:lnSpc>
                <a:spcPct val="130000"/>
              </a:lnSpc>
            </a:pPr>
            <a:r>
              <a:rPr sz="1200" dirty="0">
                <a:solidFill>
                  <a:schemeClr val="bg1"/>
                </a:solidFill>
                <a:latin typeface="Century Gothic"/>
                <a:ea typeface="微软雅黑" panose="020B0503020204020204" charset="-122"/>
              </a:rPr>
              <a:t>当今社会人们对信息的需求日益增大，及时获得有用信息需要有信息源，更需要有高效集成的信息管理方式。各行各业的发展都需要有良好的信息数据处理方式，计算机凭借其卓越强大的性能，被广泛用于信息管理</a:t>
            </a:r>
            <a:r>
              <a:rPr lang="zh-CN" sz="1200" dirty="0">
                <a:solidFill>
                  <a:schemeClr val="bg1"/>
                </a:solidFill>
                <a:latin typeface="Century Gothic"/>
                <a:ea typeface="微软雅黑" panose="020B0503020204020204" charset="-122"/>
              </a:rPr>
              <a:t>，</a:t>
            </a:r>
            <a:r>
              <a:rPr sz="1200" dirty="0">
                <a:solidFill>
                  <a:schemeClr val="bg1"/>
                </a:solidFill>
                <a:latin typeface="Century Gothic"/>
                <a:ea typeface="微软雅黑" panose="020B0503020204020204" charset="-122"/>
              </a:rPr>
              <a:t>本项目是一个家教系统的实现，随着时代的进步，现今已经进入信息技术时代，越来越多的人注意到了教育的重要性大家都不想自己的孩子输在起跑线上，因此为了让孩子更优秀，家长们会对孩子任何一门不优秀的功课进行辅导</a:t>
            </a:r>
            <a:endParaRPr sz="1200" dirty="0">
              <a:solidFill>
                <a:schemeClr val="bg1"/>
              </a:solidFill>
              <a:latin typeface="Century Gothic"/>
              <a:ea typeface="微软雅黑" panose="020B0503020204020204" charset="-122"/>
            </a:endParaRPr>
          </a:p>
        </p:txBody>
      </p:sp>
      <p:sp>
        <p:nvSpPr>
          <p:cNvPr id="31" name="矩形 30"/>
          <p:cNvSpPr/>
          <p:nvPr/>
        </p:nvSpPr>
        <p:spPr>
          <a:xfrm>
            <a:off x="294640" y="4771390"/>
            <a:ext cx="5038090" cy="2008505"/>
          </a:xfrm>
          <a:prstGeom prst="rect">
            <a:avLst/>
          </a:prstGeom>
        </p:spPr>
        <p:txBody>
          <a:bodyPr wrap="square" lIns="91424" tIns="45712" rIns="91424" bIns="45712">
            <a:spAutoFit/>
          </a:bodyPr>
          <a:lstStyle/>
          <a:p>
            <a:pPr algn="just" defTabSz="456565">
              <a:lnSpc>
                <a:spcPct val="130000"/>
              </a:lnSpc>
            </a:pPr>
            <a:r>
              <a:rPr sz="1200" dirty="0">
                <a:solidFill>
                  <a:schemeClr val="bg1"/>
                </a:solidFill>
                <a:latin typeface="Century Gothic"/>
                <a:ea typeface="微软雅黑" panose="020B0503020204020204" charset="-122"/>
              </a:rPr>
              <a:t>家教在线管理平台目前处于形式多样化、经营尚未规范化的两难境地，目前国内网络家教平台主要有以下几种形式：</a:t>
            </a:r>
            <a:endParaRPr sz="1200" dirty="0">
              <a:solidFill>
                <a:schemeClr val="bg1"/>
              </a:solidFill>
              <a:latin typeface="Century Gothic"/>
              <a:ea typeface="微软雅黑" panose="020B0503020204020204" charset="-122"/>
            </a:endParaRPr>
          </a:p>
          <a:p>
            <a:pPr algn="just" defTabSz="456565">
              <a:lnSpc>
                <a:spcPct val="130000"/>
              </a:lnSpc>
            </a:pPr>
            <a:r>
              <a:rPr sz="1200" dirty="0">
                <a:solidFill>
                  <a:schemeClr val="bg1"/>
                </a:solidFill>
                <a:latin typeface="Century Gothic"/>
                <a:ea typeface="微软雅黑" panose="020B0503020204020204" charset="-122"/>
              </a:rPr>
              <a:t>各地家教网；星罗棋布，几乎遍布国内每个地级市，其中以启优家教网、天天家教网、阳光家教网为代表，凭借网络平台在全国大中城市发展二级代理或分支机构。网站整合了各地大量师资力量，为家长提供了可参考的师资平台，为学生、教师提供获悉需求信息的渠道。</a:t>
            </a:r>
            <a:endParaRPr sz="1200" dirty="0">
              <a:solidFill>
                <a:schemeClr val="bg1"/>
              </a:solidFill>
              <a:latin typeface="Century Gothic"/>
              <a:ea typeface="微软雅黑" panose="020B0503020204020204" charset="-122"/>
            </a:endParaRPr>
          </a:p>
          <a:p>
            <a:pPr algn="just" defTabSz="456565">
              <a:lnSpc>
                <a:spcPct val="130000"/>
              </a:lnSpc>
            </a:pPr>
            <a:r>
              <a:rPr sz="1200" dirty="0">
                <a:solidFill>
                  <a:schemeClr val="bg1"/>
                </a:solidFill>
                <a:latin typeface="Century Gothic"/>
                <a:ea typeface="微软雅黑" panose="020B0503020204020204" charset="-122"/>
              </a:rPr>
              <a:t>各类网校：多以国内众多重点中小学为依托构建网上教育平台，使学生购买网卡后可以分享网络教育资源，或者在线与名师交流</a:t>
            </a:r>
            <a:endParaRPr sz="1200" dirty="0">
              <a:solidFill>
                <a:schemeClr val="bg1"/>
              </a:solidFill>
              <a:latin typeface="Century Gothic"/>
              <a:ea typeface="微软雅黑" panose="020B0503020204020204" charset="-122"/>
            </a:endParaRPr>
          </a:p>
        </p:txBody>
      </p:sp>
      <p:sp>
        <p:nvSpPr>
          <p:cNvPr id="32" name="矩形 31"/>
          <p:cNvSpPr/>
          <p:nvPr/>
        </p:nvSpPr>
        <p:spPr>
          <a:xfrm>
            <a:off x="8016875" y="2223770"/>
            <a:ext cx="3943985" cy="2008505"/>
          </a:xfrm>
          <a:prstGeom prst="rect">
            <a:avLst/>
          </a:prstGeom>
        </p:spPr>
        <p:txBody>
          <a:bodyPr wrap="square" lIns="91424" tIns="45712" rIns="91424" bIns="45712">
            <a:spAutoFit/>
          </a:bodyPr>
          <a:lstStyle/>
          <a:p>
            <a:pPr defTabSz="456565">
              <a:lnSpc>
                <a:spcPct val="130000"/>
              </a:lnSpc>
            </a:pPr>
            <a:r>
              <a:rPr sz="1200" dirty="0">
                <a:solidFill>
                  <a:schemeClr val="bg1"/>
                </a:solidFill>
                <a:latin typeface="Century Gothic"/>
                <a:ea typeface="微软雅黑" panose="020B0503020204020204" charset="-122"/>
              </a:rPr>
              <a:t>家教在线管理平台力求解决大学生有知识无处施展、中小学生想学知识却不易寻找家教老师的尴尬状况，让高校学生学以致用，让需要知识的人得偿所愿，达到施教方和受教方的双赢。家教在线管理平台整合处理家教信息，着重收集学员、教员信息，分类处理及时更新、及时反馈信息，帮助广大学生找到合适的家教老师，帮助大学生获得历练机会。因此，家教在线管理平台联系了教学双方，起到了纽带作用。</a:t>
            </a:r>
            <a:endParaRPr sz="1200" dirty="0">
              <a:solidFill>
                <a:schemeClr val="bg1"/>
              </a:solidFill>
              <a:latin typeface="Century Gothic"/>
              <a:ea typeface="微软雅黑" panose="020B0503020204020204" charset="-122"/>
            </a:endParaRPr>
          </a:p>
        </p:txBody>
      </p:sp>
      <p:sp>
        <p:nvSpPr>
          <p:cNvPr id="33" name="矩形 32"/>
          <p:cNvSpPr/>
          <p:nvPr/>
        </p:nvSpPr>
        <p:spPr>
          <a:xfrm>
            <a:off x="6562725" y="4771390"/>
            <a:ext cx="4648835" cy="1768475"/>
          </a:xfrm>
          <a:prstGeom prst="rect">
            <a:avLst/>
          </a:prstGeom>
        </p:spPr>
        <p:txBody>
          <a:bodyPr wrap="square" lIns="91424" tIns="45712" rIns="91424" bIns="45712">
            <a:spAutoFit/>
          </a:bodyPr>
          <a:lstStyle/>
          <a:p>
            <a:pPr defTabSz="456565">
              <a:lnSpc>
                <a:spcPct val="130000"/>
              </a:lnSpc>
            </a:pPr>
            <a:r>
              <a:rPr lang="en-US" altLang="zh-CN" sz="1200" dirty="0">
                <a:solidFill>
                  <a:schemeClr val="bg1"/>
                </a:solidFill>
                <a:latin typeface="Century Gothic"/>
                <a:ea typeface="微软雅黑" panose="020B0503020204020204" charset="-122"/>
              </a:rPr>
              <a:t>     </a:t>
            </a:r>
            <a:r>
              <a:rPr lang="zh-CN" altLang="en-US" sz="1200" dirty="0">
                <a:solidFill>
                  <a:schemeClr val="bg1"/>
                </a:solidFill>
                <a:latin typeface="Century Gothic"/>
                <a:ea typeface="微软雅黑" panose="020B0503020204020204" charset="-122"/>
              </a:rPr>
              <a:t>我们主要研究家教在线管理平台的设计与实现，在整个过程中主要完成以下工作：(1)分析家教在线管理平台的现状和发展趋势，探讨选择系统开发技术和开发平台。(2)研究系统开发所涉及的相关技术和理论，分析系统功能需求和性能需求，进行系统总体设计。(3)根据系统需求分析与总体设计，实现家教在线管理平台，</a:t>
            </a:r>
            <a:r>
              <a:rPr lang="zh-CN" altLang="en-US" sz="1200" dirty="0" smtClean="0">
                <a:solidFill>
                  <a:schemeClr val="bg1"/>
                </a:solidFill>
                <a:latin typeface="Century Gothic"/>
                <a:ea typeface="微软雅黑" panose="020B0503020204020204" charset="-122"/>
              </a:rPr>
              <a:t>应用安卓应用开发技术</a:t>
            </a:r>
            <a:r>
              <a:rPr lang="zh-CN" altLang="en-US" sz="1200" dirty="0">
                <a:solidFill>
                  <a:schemeClr val="bg1"/>
                </a:solidFill>
                <a:latin typeface="Century Gothic"/>
                <a:ea typeface="微软雅黑" panose="020B0503020204020204" charset="-122"/>
              </a:rPr>
              <a:t>解决开发过程所面临的各种技术问题。(4)对系统进行部署与测试，根据测试结果，继续完善系统。</a:t>
            </a:r>
            <a:endParaRPr lang="zh-CN" altLang="en-US" sz="1200" dirty="0">
              <a:solidFill>
                <a:schemeClr val="bg1"/>
              </a:solidFill>
              <a:latin typeface="Century Gothic"/>
              <a:ea typeface="微软雅黑" panose="020B0503020204020204" charset="-122"/>
            </a:endParaRPr>
          </a:p>
        </p:txBody>
      </p:sp>
      <p:sp>
        <p:nvSpPr>
          <p:cNvPr id="34" name="文本框 33"/>
          <p:cNvSpPr txBox="1"/>
          <p:nvPr/>
        </p:nvSpPr>
        <p:spPr>
          <a:xfrm>
            <a:off x="8214864" y="1639292"/>
            <a:ext cx="2705637" cy="367030"/>
          </a:xfrm>
          <a:prstGeom prst="rect">
            <a:avLst/>
          </a:prstGeom>
          <a:noFill/>
        </p:spPr>
        <p:txBody>
          <a:bodyPr wrap="square" lIns="91424" tIns="45712" rIns="91424" bIns="45712" rtlCol="0">
            <a:spAutoFit/>
          </a:bodyPr>
          <a:lstStyle/>
          <a:p>
            <a:pPr defTabSz="456565"/>
            <a:r>
              <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研究意义</a:t>
            </a:r>
            <a:endPar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sp>
        <p:nvSpPr>
          <p:cNvPr id="35" name="文本框 34"/>
          <p:cNvSpPr txBox="1"/>
          <p:nvPr/>
        </p:nvSpPr>
        <p:spPr>
          <a:xfrm>
            <a:off x="8214864" y="4133801"/>
            <a:ext cx="2705637" cy="367030"/>
          </a:xfrm>
          <a:prstGeom prst="rect">
            <a:avLst/>
          </a:prstGeom>
          <a:noFill/>
        </p:spPr>
        <p:txBody>
          <a:bodyPr wrap="square" lIns="91424" tIns="45712" rIns="91424" bIns="45712" rtlCol="0">
            <a:spAutoFit/>
          </a:bodyPr>
          <a:lstStyle/>
          <a:p>
            <a:pPr defTabSz="456565"/>
            <a:r>
              <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主要研究内容</a:t>
            </a:r>
            <a:endPar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sp>
        <p:nvSpPr>
          <p:cNvPr id="36" name="文本框 35"/>
          <p:cNvSpPr txBox="1"/>
          <p:nvPr/>
        </p:nvSpPr>
        <p:spPr>
          <a:xfrm>
            <a:off x="1957705" y="4136390"/>
            <a:ext cx="2650490" cy="367030"/>
          </a:xfrm>
          <a:prstGeom prst="rect">
            <a:avLst/>
          </a:prstGeom>
          <a:noFill/>
        </p:spPr>
        <p:txBody>
          <a:bodyPr wrap="square" lIns="91424" tIns="45712" rIns="91424" bIns="45712" rtlCol="0">
            <a:spAutoFit/>
          </a:bodyPr>
          <a:lstStyle/>
          <a:p>
            <a:pPr algn="r" defTabSz="456565"/>
            <a:r>
              <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 家教网站现状</a:t>
            </a:r>
            <a:endParaRPr kumimoji="1" lang="zh-CN" altLang="en-US"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pic>
        <p:nvPicPr>
          <p:cNvPr id="38" name="图片 37">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 84"/>
          <p:cNvGrpSpPr/>
          <p:nvPr/>
        </p:nvGrpSpPr>
        <p:grpSpPr>
          <a:xfrm>
            <a:off x="-684290" y="335436"/>
            <a:ext cx="6148832" cy="6148832"/>
            <a:chOff x="3711331" y="829041"/>
            <a:chExt cx="4392018" cy="4392018"/>
          </a:xfrm>
          <a:effectLst>
            <a:outerShdw blurRad="381000" sx="102000" sy="102000" algn="ctr" rotWithShape="0">
              <a:prstClr val="black">
                <a:alpha val="10000"/>
              </a:prstClr>
            </a:outerShdw>
          </a:effectLst>
        </p:grpSpPr>
        <p:sp>
          <p:nvSpPr>
            <p:cNvPr id="86"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1">
                <a:lumMod val="75000"/>
              </a:schemeClr>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87"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accent3"/>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sp>
        <p:nvSpPr>
          <p:cNvPr id="80" name="矩形 217"/>
          <p:cNvSpPr>
            <a:spLocks noChangeArrowheads="1"/>
          </p:cNvSpPr>
          <p:nvPr/>
        </p:nvSpPr>
        <p:spPr bwMode="auto">
          <a:xfrm>
            <a:off x="6685069" y="221698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02</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81" name="矩形 80"/>
          <p:cNvSpPr/>
          <p:nvPr/>
        </p:nvSpPr>
        <p:spPr bwMode="auto">
          <a:xfrm>
            <a:off x="6685069" y="2696218"/>
            <a:ext cx="3951046" cy="1200329"/>
          </a:xfrm>
          <a:prstGeom prst="rect">
            <a:avLst/>
          </a:prstGeom>
        </p:spPr>
        <p:txBody>
          <a:bodyPr wrap="square">
            <a:spAutoFit/>
          </a:bodyPr>
          <a:lstStyle/>
          <a:p>
            <a:pPr defTabSz="913765" fontAlgn="base">
              <a:spcBef>
                <a:spcPct val="0"/>
              </a:spcBef>
              <a:spcAft>
                <a:spcPct val="0"/>
              </a:spcAft>
            </a:pPr>
            <a:r>
              <a:rPr lang="zh-CN" altLang="en-US" sz="72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作品概述</a:t>
            </a:r>
            <a:endParaRPr lang="zh-CN" altLang="en-US" sz="72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82" name="组合 220"/>
          <p:cNvGrpSpPr/>
          <p:nvPr/>
        </p:nvGrpSpPr>
        <p:grpSpPr>
          <a:xfrm>
            <a:off x="8637760" y="2288077"/>
            <a:ext cx="257928" cy="257928"/>
            <a:chOff x="5461936" y="1216183"/>
            <a:chExt cx="1255427" cy="1255427"/>
          </a:xfrm>
          <a:solidFill>
            <a:schemeClr val="accent4"/>
          </a:solidFill>
        </p:grpSpPr>
        <p:sp>
          <p:nvSpPr>
            <p:cNvPr id="83"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sp>
          <p:nvSpPr>
            <p:cNvPr id="84"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grpSp>
      <p:grpSp>
        <p:nvGrpSpPr>
          <p:cNvPr id="88" name="组合 9"/>
          <p:cNvGrpSpPr/>
          <p:nvPr/>
        </p:nvGrpSpPr>
        <p:grpSpPr>
          <a:xfrm rot="10800000" flipH="1" flipV="1">
            <a:off x="4866" y="4616647"/>
            <a:ext cx="9288445" cy="2248311"/>
            <a:chOff x="2" y="4661198"/>
            <a:chExt cx="9075645" cy="2196802"/>
          </a:xfrm>
        </p:grpSpPr>
        <p:sp>
          <p:nvSpPr>
            <p:cNvPr id="89"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90"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pic>
        <p:nvPicPr>
          <p:cNvPr id="13" name="图片 1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pPr lvl="0"/>
            <a:r>
              <a:rPr kumimoji="1" lang="en-US" altLang="zh-CN" kern="0" dirty="0">
                <a:ea typeface="微软雅黑" panose="020B0503020204020204" charset="-122"/>
              </a:rPr>
              <a:t>PART</a:t>
            </a:r>
            <a:r>
              <a:rPr kumimoji="1" lang="zh-CN" altLang="en-US" kern="0" dirty="0">
                <a:ea typeface="微软雅黑" panose="020B0503020204020204" charset="-122"/>
              </a:rPr>
              <a:t> </a:t>
            </a:r>
            <a:r>
              <a:rPr kumimoji="1" lang="en-US" altLang="zh-CN" kern="0" dirty="0" smtClean="0">
                <a:ea typeface="微软雅黑" panose="020B0503020204020204" charset="-122"/>
              </a:rPr>
              <a:t>TWO</a:t>
            </a:r>
            <a:endParaRPr kumimoji="1" lang="en-US" altLang="zh-CN" kern="0" dirty="0">
              <a:ea typeface="微软雅黑" panose="020B0503020204020204" charset="-122"/>
            </a:endParaRPr>
          </a:p>
        </p:txBody>
      </p:sp>
      <p:sp>
        <p:nvSpPr>
          <p:cNvPr id="3" name="文本占位符 2"/>
          <p:cNvSpPr>
            <a:spLocks noGrp="1"/>
          </p:cNvSpPr>
          <p:nvPr>
            <p:ph type="body" sz="quarter" idx="11"/>
          </p:nvPr>
        </p:nvSpPr>
        <p:spPr/>
        <p:txBody>
          <a:bodyPr>
            <a:normAutofit lnSpcReduction="10000"/>
          </a:bodyPr>
          <a:lstStyle/>
          <a:p>
            <a:pPr lvl="0"/>
            <a:r>
              <a:rPr kumimoji="1" lang="zh-CN" altLang="en-US" kern="0" dirty="0" smtClean="0">
                <a:ea typeface="微软雅黑" panose="020B0503020204020204" charset="-122"/>
              </a:rPr>
              <a:t>作品概述</a:t>
            </a:r>
            <a:endParaRPr kumimoji="1" lang="en-US" altLang="zh-CN" kern="0" dirty="0">
              <a:ea typeface="微软雅黑" panose="020B0503020204020204" charset="-122"/>
            </a:endParaRPr>
          </a:p>
        </p:txBody>
      </p:sp>
      <p:sp>
        <p:nvSpPr>
          <p:cNvPr id="13" name="同心圆 12"/>
          <p:cNvSpPr/>
          <p:nvPr/>
        </p:nvSpPr>
        <p:spPr>
          <a:xfrm>
            <a:off x="3060334" y="3893988"/>
            <a:ext cx="6270928" cy="6270928"/>
          </a:xfrm>
          <a:prstGeom prst="donut">
            <a:avLst/>
          </a:prstGeom>
          <a:solidFill>
            <a:schemeClr val="accent2">
              <a:alpha val="50000"/>
            </a:schemeClr>
          </a:solidFill>
          <a:ln w="127000" cap="flat" cmpd="sng" algn="ctr">
            <a:noFill/>
            <a:prstDash val="solid"/>
          </a:ln>
          <a:effectLst/>
        </p:spPr>
        <p:txBody>
          <a:bodyPr lIns="91424" tIns="45712" rIns="91424" bIns="45712"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1E2D43"/>
              </a:solidFill>
              <a:effectLst/>
              <a:uLnTx/>
              <a:uFillTx/>
              <a:latin typeface="Calibri" panose="020F0502020204030204"/>
              <a:ea typeface="宋体" panose="02010600030101010101" pitchFamily="2" charset="-122"/>
            </a:endParaRPr>
          </a:p>
        </p:txBody>
      </p:sp>
      <p:sp>
        <p:nvSpPr>
          <p:cNvPr id="14" name="同心圆 13"/>
          <p:cNvSpPr/>
          <p:nvPr/>
        </p:nvSpPr>
        <p:spPr>
          <a:xfrm>
            <a:off x="3333750" y="4167402"/>
            <a:ext cx="5724096" cy="5724096"/>
          </a:xfrm>
          <a:prstGeom prst="donut">
            <a:avLst/>
          </a:prstGeom>
          <a:solidFill>
            <a:schemeClr val="accent2"/>
          </a:solidFill>
          <a:ln w="127000" cap="flat" cmpd="sng" algn="ctr">
            <a:solidFill>
              <a:srgbClr val="FFFFFF"/>
            </a:solidFill>
            <a:prstDash val="solid"/>
          </a:ln>
          <a:effectLst/>
        </p:spPr>
        <p:txBody>
          <a:bodyPr lIns="91424" tIns="45712" rIns="91424" bIns="45712"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1E2D43"/>
              </a:solidFill>
              <a:effectLst/>
              <a:uLnTx/>
              <a:uFillTx/>
              <a:latin typeface="Calibri" panose="020F0502020204030204"/>
              <a:ea typeface="宋体" panose="02010600030101010101" pitchFamily="2" charset="-122"/>
            </a:endParaRPr>
          </a:p>
        </p:txBody>
      </p:sp>
      <p:sp>
        <p:nvSpPr>
          <p:cNvPr id="21" name="矩形 20"/>
          <p:cNvSpPr/>
          <p:nvPr/>
        </p:nvSpPr>
        <p:spPr>
          <a:xfrm>
            <a:off x="4982570" y="4869195"/>
            <a:ext cx="2417617" cy="523204"/>
          </a:xfrm>
          <a:prstGeom prst="rect">
            <a:avLst/>
          </a:prstGeom>
        </p:spPr>
        <p:txBody>
          <a:bodyPr wrap="none" lIns="91424" tIns="45712" rIns="91424" bIns="45712">
            <a:spAutoFit/>
          </a:bodyPr>
          <a:lstStyle/>
          <a:p>
            <a:pPr marL="0" marR="0" lvl="0" indent="0" algn="ctr" defTabSz="456565"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chemeClr val="bg1"/>
                </a:solidFill>
                <a:effectLst/>
                <a:uLnTx/>
                <a:uFillTx/>
              </a:rPr>
              <a:t>DESCRIPTION</a:t>
            </a:r>
            <a:endParaRPr kumimoji="0" lang="zh-CN" altLang="en-US" sz="2800" b="0" i="0" u="none" strike="noStrike" kern="0" cap="none" spc="0" normalizeH="0" baseline="0" noProof="0" dirty="0">
              <a:ln>
                <a:noFill/>
              </a:ln>
              <a:solidFill>
                <a:schemeClr val="bg1"/>
              </a:solidFill>
              <a:effectLst/>
              <a:uLnTx/>
              <a:uFillTx/>
            </a:endParaRPr>
          </a:p>
        </p:txBody>
      </p:sp>
      <p:sp>
        <p:nvSpPr>
          <p:cNvPr id="33" name="文本框 32"/>
          <p:cNvSpPr txBox="1"/>
          <p:nvPr/>
        </p:nvSpPr>
        <p:spPr>
          <a:xfrm>
            <a:off x="5171830" y="2158581"/>
            <a:ext cx="2326347" cy="570865"/>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charset="-122"/>
                <a:ea typeface="微软雅黑" panose="020B0503020204020204" charset="-122"/>
              </a:rPr>
              <a:t>教员可以录制视频进行试讲，学员可以看教员发布的试讲视频。</a:t>
            </a:r>
            <a:endParaRPr lang="en-US" altLang="zh-CN" sz="1200" dirty="0">
              <a:solidFill>
                <a:schemeClr val="bg1"/>
              </a:solidFill>
              <a:latin typeface="微软雅黑" panose="020B0503020204020204" charset="-122"/>
              <a:ea typeface="微软雅黑" panose="020B0503020204020204" charset="-122"/>
            </a:endParaRPr>
          </a:p>
        </p:txBody>
      </p:sp>
      <p:sp>
        <p:nvSpPr>
          <p:cNvPr id="36" name="文本框 35"/>
          <p:cNvSpPr txBox="1"/>
          <p:nvPr/>
        </p:nvSpPr>
        <p:spPr>
          <a:xfrm>
            <a:off x="5171830" y="1727388"/>
            <a:ext cx="1197610" cy="397510"/>
          </a:xfrm>
          <a:prstGeom prst="rect">
            <a:avLst/>
          </a:prstGeom>
          <a:noFill/>
        </p:spPr>
        <p:txBody>
          <a:bodyPr wrap="none" lIns="91436" tIns="45718" rIns="91436" bIns="45718" rtlCol="0">
            <a:spAutoFit/>
          </a:bodyPr>
          <a:lstStyle/>
          <a:p>
            <a:pPr defTabSz="456565"/>
            <a:r>
              <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试教管理</a:t>
            </a:r>
            <a:endPar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sp>
        <p:nvSpPr>
          <p:cNvPr id="39" name="文本框 38"/>
          <p:cNvSpPr txBox="1"/>
          <p:nvPr/>
        </p:nvSpPr>
        <p:spPr>
          <a:xfrm>
            <a:off x="8379956" y="3440993"/>
            <a:ext cx="2326347" cy="570865"/>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charset="-122"/>
                <a:ea typeface="微软雅黑" panose="020B0503020204020204" charset="-122"/>
              </a:rPr>
              <a:t>签订成功后，学员后期可以对教员进行评价。</a:t>
            </a:r>
            <a:endParaRPr lang="en-US" altLang="zh-CN" sz="1200" dirty="0">
              <a:solidFill>
                <a:schemeClr val="bg1"/>
              </a:solidFill>
              <a:latin typeface="微软雅黑" panose="020B0503020204020204" charset="-122"/>
              <a:ea typeface="微软雅黑" panose="020B0503020204020204" charset="-122"/>
            </a:endParaRPr>
          </a:p>
        </p:txBody>
      </p:sp>
      <p:sp>
        <p:nvSpPr>
          <p:cNvPr id="40" name="文本框 39"/>
          <p:cNvSpPr txBox="1"/>
          <p:nvPr/>
        </p:nvSpPr>
        <p:spPr>
          <a:xfrm>
            <a:off x="8379956" y="3009800"/>
            <a:ext cx="1197610" cy="397510"/>
          </a:xfrm>
          <a:prstGeom prst="rect">
            <a:avLst/>
          </a:prstGeom>
          <a:noFill/>
        </p:spPr>
        <p:txBody>
          <a:bodyPr wrap="none" lIns="91436" tIns="45718" rIns="91436" bIns="45718" rtlCol="0">
            <a:spAutoFit/>
          </a:bodyPr>
          <a:lstStyle/>
          <a:p>
            <a:pPr defTabSz="456565"/>
            <a:r>
              <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评价管理</a:t>
            </a:r>
            <a:endPar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sp>
        <p:nvSpPr>
          <p:cNvPr id="42" name="文本框 41"/>
          <p:cNvSpPr txBox="1"/>
          <p:nvPr/>
        </p:nvSpPr>
        <p:spPr>
          <a:xfrm>
            <a:off x="9604678" y="5348522"/>
            <a:ext cx="2326347" cy="1050290"/>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charset="-122"/>
                <a:ea typeface="微软雅黑" panose="020B0503020204020204" charset="-122"/>
              </a:rPr>
              <a:t>讨论区管理，帖子的删除，删除回复，评价区管理，删除评价，学员信息，教员信息的审核和通过。</a:t>
            </a:r>
            <a:endParaRPr lang="en-US" altLang="zh-CN" sz="1200" dirty="0">
              <a:solidFill>
                <a:schemeClr val="bg1"/>
              </a:solidFill>
              <a:latin typeface="微软雅黑" panose="020B0503020204020204" charset="-122"/>
              <a:ea typeface="微软雅黑" panose="020B0503020204020204" charset="-122"/>
            </a:endParaRPr>
          </a:p>
        </p:txBody>
      </p:sp>
      <p:sp>
        <p:nvSpPr>
          <p:cNvPr id="43" name="文本框 42"/>
          <p:cNvSpPr txBox="1"/>
          <p:nvPr/>
        </p:nvSpPr>
        <p:spPr>
          <a:xfrm>
            <a:off x="9604678" y="4917329"/>
            <a:ext cx="1197610" cy="397510"/>
          </a:xfrm>
          <a:prstGeom prst="rect">
            <a:avLst/>
          </a:prstGeom>
          <a:noFill/>
        </p:spPr>
        <p:txBody>
          <a:bodyPr wrap="none" lIns="91436" tIns="45718" rIns="91436" bIns="45718" rtlCol="0">
            <a:spAutoFit/>
          </a:bodyPr>
          <a:lstStyle/>
          <a:p>
            <a:pPr defTabSz="456565"/>
            <a:r>
              <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后台管理</a:t>
            </a:r>
            <a:endPar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sp>
        <p:nvSpPr>
          <p:cNvPr id="45" name="文本框 44"/>
          <p:cNvSpPr txBox="1"/>
          <p:nvPr/>
        </p:nvSpPr>
        <p:spPr>
          <a:xfrm>
            <a:off x="1685293" y="3440993"/>
            <a:ext cx="2326347" cy="1050290"/>
          </a:xfrm>
          <a:prstGeom prst="rect">
            <a:avLst/>
          </a:prstGeom>
          <a:noFill/>
        </p:spPr>
        <p:txBody>
          <a:bodyPr wrap="square" rtlCol="0">
            <a:spAutoFit/>
          </a:bodyPr>
          <a:lstStyle/>
          <a:p>
            <a:pPr algn="r">
              <a:lnSpc>
                <a:spcPct val="130000"/>
              </a:lnSpc>
            </a:pPr>
            <a:r>
              <a:rPr lang="zh-CN" altLang="en-US" sz="1200" dirty="0">
                <a:solidFill>
                  <a:schemeClr val="bg1"/>
                </a:solidFill>
                <a:latin typeface="微软雅黑" panose="020B0503020204020204" charset="-122"/>
                <a:ea typeface="微软雅黑" panose="020B0503020204020204" charset="-122"/>
              </a:rPr>
              <a:t>学员可以发布需求信息，查看教员信息，查看预约信息，修改个人信息，修改个人密码，教员评价，创建帖子，回复帖子。</a:t>
            </a:r>
            <a:endParaRPr lang="en-US" altLang="zh-CN" sz="1200" dirty="0">
              <a:solidFill>
                <a:schemeClr val="bg1"/>
              </a:solidFill>
              <a:latin typeface="微软雅黑" panose="020B0503020204020204" charset="-122"/>
              <a:ea typeface="微软雅黑" panose="020B0503020204020204" charset="-122"/>
            </a:endParaRPr>
          </a:p>
        </p:txBody>
      </p:sp>
      <p:sp>
        <p:nvSpPr>
          <p:cNvPr id="46" name="文本框 45"/>
          <p:cNvSpPr txBox="1"/>
          <p:nvPr/>
        </p:nvSpPr>
        <p:spPr>
          <a:xfrm>
            <a:off x="2814030" y="3009800"/>
            <a:ext cx="1197610" cy="397510"/>
          </a:xfrm>
          <a:prstGeom prst="rect">
            <a:avLst/>
          </a:prstGeom>
          <a:noFill/>
        </p:spPr>
        <p:txBody>
          <a:bodyPr wrap="none" lIns="91436" tIns="45718" rIns="91436" bIns="45718" rtlCol="0">
            <a:spAutoFit/>
          </a:bodyPr>
          <a:lstStyle/>
          <a:p>
            <a:pPr algn="r" defTabSz="456565"/>
            <a:r>
              <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学员管理</a:t>
            </a:r>
            <a:endPar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sp>
        <p:nvSpPr>
          <p:cNvPr id="48" name="文本框 47"/>
          <p:cNvSpPr txBox="1"/>
          <p:nvPr/>
        </p:nvSpPr>
        <p:spPr>
          <a:xfrm>
            <a:off x="460571" y="5348522"/>
            <a:ext cx="2326347" cy="810260"/>
          </a:xfrm>
          <a:prstGeom prst="rect">
            <a:avLst/>
          </a:prstGeom>
          <a:noFill/>
        </p:spPr>
        <p:txBody>
          <a:bodyPr wrap="square" rtlCol="0">
            <a:spAutoFit/>
          </a:bodyPr>
          <a:lstStyle/>
          <a:p>
            <a:pPr algn="r">
              <a:lnSpc>
                <a:spcPct val="130000"/>
              </a:lnSpc>
            </a:pPr>
            <a:r>
              <a:rPr lang="zh-CN" altLang="en-US" sz="1200" dirty="0">
                <a:solidFill>
                  <a:schemeClr val="bg1"/>
                </a:solidFill>
                <a:latin typeface="微软雅黑" panose="020B0503020204020204" charset="-122"/>
                <a:ea typeface="微软雅黑" panose="020B0503020204020204" charset="-122"/>
              </a:rPr>
              <a:t>教员可查看学员信息，查看淤血信息，修改个人信息，修改个人密码，领帖子，删除帖子。</a:t>
            </a:r>
            <a:endParaRPr lang="en-US" altLang="zh-CN" sz="1200" dirty="0">
              <a:solidFill>
                <a:schemeClr val="bg1"/>
              </a:solidFill>
              <a:latin typeface="微软雅黑" panose="020B0503020204020204" charset="-122"/>
              <a:ea typeface="微软雅黑" panose="020B0503020204020204" charset="-122"/>
            </a:endParaRPr>
          </a:p>
        </p:txBody>
      </p:sp>
      <p:sp>
        <p:nvSpPr>
          <p:cNvPr id="49" name="文本框 48"/>
          <p:cNvSpPr txBox="1"/>
          <p:nvPr/>
        </p:nvSpPr>
        <p:spPr>
          <a:xfrm>
            <a:off x="1589308" y="4917329"/>
            <a:ext cx="1197610" cy="397510"/>
          </a:xfrm>
          <a:prstGeom prst="rect">
            <a:avLst/>
          </a:prstGeom>
          <a:noFill/>
        </p:spPr>
        <p:txBody>
          <a:bodyPr wrap="none" lIns="91436" tIns="45718" rIns="91436" bIns="45718" rtlCol="0">
            <a:spAutoFit/>
          </a:bodyPr>
          <a:lstStyle/>
          <a:p>
            <a:pPr algn="r" defTabSz="456565"/>
            <a:r>
              <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rPr>
              <a:t>教员管理</a:t>
            </a:r>
            <a:endParaRPr kumimoji="1" lang="zh-CN" altLang="en-US" sz="2000" b="1" dirty="0">
              <a:solidFill>
                <a:schemeClr val="accent4">
                  <a:lumMod val="20000"/>
                  <a:lumOff val="80000"/>
                </a:schemeClr>
              </a:solidFill>
              <a:latin typeface="Century Gothic" panose="020B0502020202020204" pitchFamily="34" charset="0"/>
              <a:ea typeface="微软雅黑" panose="020B0503020204020204" charset="-122"/>
              <a:cs typeface="Impact" panose="020B0806030902050204"/>
            </a:endParaRPr>
          </a:p>
        </p:txBody>
      </p:sp>
      <p:grpSp>
        <p:nvGrpSpPr>
          <p:cNvPr id="7" name="组 6"/>
          <p:cNvGrpSpPr/>
          <p:nvPr/>
        </p:nvGrpSpPr>
        <p:grpSpPr>
          <a:xfrm>
            <a:off x="5520775" y="3226641"/>
            <a:ext cx="1418404" cy="1418404"/>
            <a:chOff x="5520775" y="3226641"/>
            <a:chExt cx="1418404" cy="1418404"/>
          </a:xfrm>
        </p:grpSpPr>
        <p:sp>
          <p:nvSpPr>
            <p:cNvPr id="15" name="椭圆 14"/>
            <p:cNvSpPr/>
            <p:nvPr/>
          </p:nvSpPr>
          <p:spPr>
            <a:xfrm>
              <a:off x="5520775" y="3226641"/>
              <a:ext cx="1418404" cy="1418404"/>
            </a:xfrm>
            <a:prstGeom prst="ellipse">
              <a:avLst/>
            </a:prstGeom>
            <a:solidFill>
              <a:schemeClr val="accent4">
                <a:lumMod val="7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2" name="Freeform 11"/>
            <p:cNvSpPr>
              <a:spLocks noEditPoints="1"/>
            </p:cNvSpPr>
            <p:nvPr/>
          </p:nvSpPr>
          <p:spPr bwMode="auto">
            <a:xfrm>
              <a:off x="5856269" y="3570663"/>
              <a:ext cx="747412" cy="746734"/>
            </a:xfrm>
            <a:custGeom>
              <a:avLst/>
              <a:gdLst>
                <a:gd name="T0" fmla="*/ 2078 w 2356"/>
                <a:gd name="T1" fmla="*/ 1707 h 2356"/>
                <a:gd name="T2" fmla="*/ 1951 w 2356"/>
                <a:gd name="T3" fmla="*/ 1245 h 2356"/>
                <a:gd name="T4" fmla="*/ 2078 w 2356"/>
                <a:gd name="T5" fmla="*/ 1707 h 2356"/>
                <a:gd name="T6" fmla="*/ 1400 w 2356"/>
                <a:gd name="T7" fmla="*/ 2198 h 2356"/>
                <a:gd name="T8" fmla="*/ 1723 w 2356"/>
                <a:gd name="T9" fmla="*/ 1840 h 2356"/>
                <a:gd name="T10" fmla="*/ 1400 w 2356"/>
                <a:gd name="T11" fmla="*/ 2198 h 2356"/>
                <a:gd name="T12" fmla="*/ 1220 w 2356"/>
                <a:gd name="T13" fmla="*/ 2174 h 2356"/>
                <a:gd name="T14" fmla="*/ 1557 w 2356"/>
                <a:gd name="T15" fmla="*/ 1840 h 2356"/>
                <a:gd name="T16" fmla="*/ 1220 w 2356"/>
                <a:gd name="T17" fmla="*/ 1245 h 2356"/>
                <a:gd name="T18" fmla="*/ 1817 w 2356"/>
                <a:gd name="T19" fmla="*/ 1245 h 2356"/>
                <a:gd name="T20" fmla="*/ 1220 w 2356"/>
                <a:gd name="T21" fmla="*/ 1707 h 2356"/>
                <a:gd name="T22" fmla="*/ 1220 w 2356"/>
                <a:gd name="T23" fmla="*/ 667 h 2356"/>
                <a:gd name="T24" fmla="*/ 1662 w 2356"/>
                <a:gd name="T25" fmla="*/ 667 h 2356"/>
                <a:gd name="T26" fmla="*/ 1220 w 2356"/>
                <a:gd name="T27" fmla="*/ 1111 h 2356"/>
                <a:gd name="T28" fmla="*/ 1220 w 2356"/>
                <a:gd name="T29" fmla="*/ 181 h 2356"/>
                <a:gd name="T30" fmla="*/ 1571 w 2356"/>
                <a:gd name="T31" fmla="*/ 533 h 2356"/>
                <a:gd name="T32" fmla="*/ 1220 w 2356"/>
                <a:gd name="T33" fmla="*/ 181 h 2356"/>
                <a:gd name="T34" fmla="*/ 1999 w 2356"/>
                <a:gd name="T35" fmla="*/ 533 h 2356"/>
                <a:gd name="T36" fmla="*/ 1582 w 2356"/>
                <a:gd name="T37" fmla="*/ 338 h 2356"/>
                <a:gd name="T38" fmla="*/ 1999 w 2356"/>
                <a:gd name="T39" fmla="*/ 533 h 2356"/>
                <a:gd name="T40" fmla="*/ 2088 w 2356"/>
                <a:gd name="T41" fmla="*/ 667 h 2356"/>
                <a:gd name="T42" fmla="*/ 1951 w 2356"/>
                <a:gd name="T43" fmla="*/ 1111 h 2356"/>
                <a:gd name="T44" fmla="*/ 2088 w 2356"/>
                <a:gd name="T45" fmla="*/ 667 h 2356"/>
                <a:gd name="T46" fmla="*/ 1087 w 2356"/>
                <a:gd name="T47" fmla="*/ 533 h 2356"/>
                <a:gd name="T48" fmla="*/ 1087 w 2356"/>
                <a:gd name="T49" fmla="*/ 201 h 2356"/>
                <a:gd name="T50" fmla="*/ 1087 w 2356"/>
                <a:gd name="T51" fmla="*/ 1111 h 2356"/>
                <a:gd name="T52" fmla="*/ 514 w 2356"/>
                <a:gd name="T53" fmla="*/ 1111 h 2356"/>
                <a:gd name="T54" fmla="*/ 1087 w 2356"/>
                <a:gd name="T55" fmla="*/ 667 h 2356"/>
                <a:gd name="T56" fmla="*/ 1087 w 2356"/>
                <a:gd name="T57" fmla="*/ 1707 h 2356"/>
                <a:gd name="T58" fmla="*/ 680 w 2356"/>
                <a:gd name="T59" fmla="*/ 1707 h 2356"/>
                <a:gd name="T60" fmla="*/ 1087 w 2356"/>
                <a:gd name="T61" fmla="*/ 1245 h 2356"/>
                <a:gd name="T62" fmla="*/ 1087 w 2356"/>
                <a:gd name="T63" fmla="*/ 2155 h 2356"/>
                <a:gd name="T64" fmla="*/ 774 w 2356"/>
                <a:gd name="T65" fmla="*/ 1840 h 2356"/>
                <a:gd name="T66" fmla="*/ 1087 w 2356"/>
                <a:gd name="T67" fmla="*/ 2155 h 2356"/>
                <a:gd name="T68" fmla="*/ 371 w 2356"/>
                <a:gd name="T69" fmla="*/ 1840 h 2356"/>
                <a:gd name="T70" fmla="*/ 749 w 2356"/>
                <a:gd name="T71" fmla="*/ 2018 h 2356"/>
                <a:gd name="T72" fmla="*/ 371 w 2356"/>
                <a:gd name="T73" fmla="*/ 1840 h 2356"/>
                <a:gd name="T74" fmla="*/ 278 w 2356"/>
                <a:gd name="T75" fmla="*/ 1707 h 2356"/>
                <a:gd name="T76" fmla="*/ 380 w 2356"/>
                <a:gd name="T77" fmla="*/ 1245 h 2356"/>
                <a:gd name="T78" fmla="*/ 278 w 2356"/>
                <a:gd name="T79" fmla="*/ 1707 h 2356"/>
                <a:gd name="T80" fmla="*/ 268 w 2356"/>
                <a:gd name="T81" fmla="*/ 667 h 2356"/>
                <a:gd name="T82" fmla="*/ 380 w 2356"/>
                <a:gd name="T83" fmla="*/ 1111 h 2356"/>
                <a:gd name="T84" fmla="*/ 268 w 2356"/>
                <a:gd name="T85" fmla="*/ 667 h 2356"/>
                <a:gd name="T86" fmla="*/ 922 w 2356"/>
                <a:gd name="T87" fmla="*/ 165 h 2356"/>
                <a:gd name="T88" fmla="*/ 596 w 2356"/>
                <a:gd name="T89" fmla="*/ 533 h 2356"/>
                <a:gd name="T90" fmla="*/ 922 w 2356"/>
                <a:gd name="T91" fmla="*/ 165 h 2356"/>
                <a:gd name="T92" fmla="*/ 1178 w 2356"/>
                <a:gd name="T93" fmla="*/ 0 h 2356"/>
                <a:gd name="T94" fmla="*/ 1178 w 2356"/>
                <a:gd name="T95" fmla="*/ 2356 h 2356"/>
                <a:gd name="T96" fmla="*/ 1178 w 2356"/>
                <a:gd name="T97" fmla="*/ 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6" h="2356">
                  <a:moveTo>
                    <a:pt x="2078" y="1707"/>
                  </a:moveTo>
                  <a:lnTo>
                    <a:pt x="2078" y="1707"/>
                  </a:lnTo>
                  <a:lnTo>
                    <a:pt x="1806" y="1707"/>
                  </a:lnTo>
                  <a:cubicBezTo>
                    <a:pt x="1891" y="1553"/>
                    <a:pt x="1940" y="1397"/>
                    <a:pt x="1951" y="1245"/>
                  </a:cubicBezTo>
                  <a:lnTo>
                    <a:pt x="2220" y="1245"/>
                  </a:lnTo>
                  <a:cubicBezTo>
                    <a:pt x="2209" y="1412"/>
                    <a:pt x="2159" y="1570"/>
                    <a:pt x="2078" y="1707"/>
                  </a:cubicBezTo>
                  <a:close/>
                  <a:moveTo>
                    <a:pt x="1400" y="2198"/>
                  </a:moveTo>
                  <a:lnTo>
                    <a:pt x="1400" y="2198"/>
                  </a:lnTo>
                  <a:cubicBezTo>
                    <a:pt x="1456" y="2149"/>
                    <a:pt x="1519" y="2089"/>
                    <a:pt x="1582" y="2018"/>
                  </a:cubicBezTo>
                  <a:cubicBezTo>
                    <a:pt x="1635" y="1959"/>
                    <a:pt x="1681" y="1900"/>
                    <a:pt x="1723" y="1840"/>
                  </a:cubicBezTo>
                  <a:lnTo>
                    <a:pt x="1984" y="1840"/>
                  </a:lnTo>
                  <a:cubicBezTo>
                    <a:pt x="1838" y="2018"/>
                    <a:pt x="1633" y="2147"/>
                    <a:pt x="1400" y="2198"/>
                  </a:cubicBezTo>
                  <a:close/>
                  <a:moveTo>
                    <a:pt x="1220" y="2174"/>
                  </a:moveTo>
                  <a:lnTo>
                    <a:pt x="1220" y="2174"/>
                  </a:lnTo>
                  <a:lnTo>
                    <a:pt x="1220" y="1840"/>
                  </a:lnTo>
                  <a:lnTo>
                    <a:pt x="1557" y="1840"/>
                  </a:lnTo>
                  <a:cubicBezTo>
                    <a:pt x="1436" y="1993"/>
                    <a:pt x="1303" y="2109"/>
                    <a:pt x="1220" y="2174"/>
                  </a:cubicBezTo>
                  <a:close/>
                  <a:moveTo>
                    <a:pt x="1220" y="1245"/>
                  </a:moveTo>
                  <a:lnTo>
                    <a:pt x="1220" y="1245"/>
                  </a:lnTo>
                  <a:lnTo>
                    <a:pt x="1817" y="1245"/>
                  </a:lnTo>
                  <a:cubicBezTo>
                    <a:pt x="1803" y="1414"/>
                    <a:pt x="1737" y="1570"/>
                    <a:pt x="1651" y="1707"/>
                  </a:cubicBezTo>
                  <a:lnTo>
                    <a:pt x="1220" y="1707"/>
                  </a:lnTo>
                  <a:lnTo>
                    <a:pt x="1220" y="1245"/>
                  </a:lnTo>
                  <a:close/>
                  <a:moveTo>
                    <a:pt x="1220" y="667"/>
                  </a:moveTo>
                  <a:lnTo>
                    <a:pt x="1220" y="667"/>
                  </a:lnTo>
                  <a:lnTo>
                    <a:pt x="1662" y="667"/>
                  </a:lnTo>
                  <a:cubicBezTo>
                    <a:pt x="1743" y="799"/>
                    <a:pt x="1804" y="949"/>
                    <a:pt x="1817" y="1111"/>
                  </a:cubicBezTo>
                  <a:lnTo>
                    <a:pt x="1220" y="1111"/>
                  </a:lnTo>
                  <a:lnTo>
                    <a:pt x="1220" y="667"/>
                  </a:lnTo>
                  <a:close/>
                  <a:moveTo>
                    <a:pt x="1220" y="181"/>
                  </a:moveTo>
                  <a:lnTo>
                    <a:pt x="1220" y="181"/>
                  </a:lnTo>
                  <a:cubicBezTo>
                    <a:pt x="1306" y="249"/>
                    <a:pt x="1447" y="372"/>
                    <a:pt x="1571" y="533"/>
                  </a:cubicBezTo>
                  <a:lnTo>
                    <a:pt x="1220" y="533"/>
                  </a:lnTo>
                  <a:lnTo>
                    <a:pt x="1220" y="181"/>
                  </a:lnTo>
                  <a:close/>
                  <a:moveTo>
                    <a:pt x="1999" y="533"/>
                  </a:moveTo>
                  <a:lnTo>
                    <a:pt x="1999" y="533"/>
                  </a:lnTo>
                  <a:lnTo>
                    <a:pt x="1735" y="533"/>
                  </a:lnTo>
                  <a:cubicBezTo>
                    <a:pt x="1691" y="467"/>
                    <a:pt x="1640" y="402"/>
                    <a:pt x="1582" y="338"/>
                  </a:cubicBezTo>
                  <a:cubicBezTo>
                    <a:pt x="1519" y="267"/>
                    <a:pt x="1456" y="207"/>
                    <a:pt x="1400" y="157"/>
                  </a:cubicBezTo>
                  <a:cubicBezTo>
                    <a:pt x="1641" y="210"/>
                    <a:pt x="1851" y="346"/>
                    <a:pt x="1999" y="533"/>
                  </a:cubicBezTo>
                  <a:close/>
                  <a:moveTo>
                    <a:pt x="2088" y="667"/>
                  </a:moveTo>
                  <a:lnTo>
                    <a:pt x="2088" y="667"/>
                  </a:lnTo>
                  <a:cubicBezTo>
                    <a:pt x="2163" y="800"/>
                    <a:pt x="2210" y="951"/>
                    <a:pt x="2220" y="1111"/>
                  </a:cubicBezTo>
                  <a:lnTo>
                    <a:pt x="1951" y="1111"/>
                  </a:lnTo>
                  <a:cubicBezTo>
                    <a:pt x="1940" y="964"/>
                    <a:pt x="1894" y="815"/>
                    <a:pt x="1816" y="667"/>
                  </a:cubicBezTo>
                  <a:lnTo>
                    <a:pt x="2088" y="667"/>
                  </a:lnTo>
                  <a:close/>
                  <a:moveTo>
                    <a:pt x="1087" y="533"/>
                  </a:moveTo>
                  <a:lnTo>
                    <a:pt x="1087" y="533"/>
                  </a:lnTo>
                  <a:lnTo>
                    <a:pt x="761" y="533"/>
                  </a:lnTo>
                  <a:cubicBezTo>
                    <a:pt x="874" y="386"/>
                    <a:pt x="1000" y="271"/>
                    <a:pt x="1087" y="201"/>
                  </a:cubicBezTo>
                  <a:lnTo>
                    <a:pt x="1087" y="533"/>
                  </a:lnTo>
                  <a:close/>
                  <a:moveTo>
                    <a:pt x="1087" y="1111"/>
                  </a:moveTo>
                  <a:lnTo>
                    <a:pt x="1087" y="1111"/>
                  </a:lnTo>
                  <a:lnTo>
                    <a:pt x="514" y="1111"/>
                  </a:lnTo>
                  <a:cubicBezTo>
                    <a:pt x="527" y="949"/>
                    <a:pt x="589" y="799"/>
                    <a:pt x="669" y="667"/>
                  </a:cubicBezTo>
                  <a:lnTo>
                    <a:pt x="1087" y="667"/>
                  </a:lnTo>
                  <a:lnTo>
                    <a:pt x="1087" y="1111"/>
                  </a:lnTo>
                  <a:close/>
                  <a:moveTo>
                    <a:pt x="1087" y="1707"/>
                  </a:moveTo>
                  <a:lnTo>
                    <a:pt x="1087" y="1707"/>
                  </a:lnTo>
                  <a:lnTo>
                    <a:pt x="680" y="1707"/>
                  </a:lnTo>
                  <a:cubicBezTo>
                    <a:pt x="594" y="1571"/>
                    <a:pt x="528" y="1414"/>
                    <a:pt x="514" y="1245"/>
                  </a:cubicBezTo>
                  <a:lnTo>
                    <a:pt x="1087" y="1245"/>
                  </a:lnTo>
                  <a:lnTo>
                    <a:pt x="1087" y="1707"/>
                  </a:lnTo>
                  <a:close/>
                  <a:moveTo>
                    <a:pt x="1087" y="2155"/>
                  </a:moveTo>
                  <a:lnTo>
                    <a:pt x="1087" y="2155"/>
                  </a:lnTo>
                  <a:cubicBezTo>
                    <a:pt x="1004" y="2087"/>
                    <a:pt x="884" y="1979"/>
                    <a:pt x="774" y="1840"/>
                  </a:cubicBezTo>
                  <a:lnTo>
                    <a:pt x="1087" y="1840"/>
                  </a:lnTo>
                  <a:lnTo>
                    <a:pt x="1087" y="2155"/>
                  </a:lnTo>
                  <a:close/>
                  <a:moveTo>
                    <a:pt x="371" y="1840"/>
                  </a:moveTo>
                  <a:lnTo>
                    <a:pt x="371" y="1840"/>
                  </a:lnTo>
                  <a:lnTo>
                    <a:pt x="609" y="1840"/>
                  </a:lnTo>
                  <a:cubicBezTo>
                    <a:pt x="650" y="1900"/>
                    <a:pt x="697" y="1959"/>
                    <a:pt x="749" y="2018"/>
                  </a:cubicBezTo>
                  <a:cubicBezTo>
                    <a:pt x="809" y="2085"/>
                    <a:pt x="869" y="2142"/>
                    <a:pt x="922" y="2190"/>
                  </a:cubicBezTo>
                  <a:cubicBezTo>
                    <a:pt x="703" y="2135"/>
                    <a:pt x="511" y="2010"/>
                    <a:pt x="371" y="1840"/>
                  </a:cubicBezTo>
                  <a:close/>
                  <a:moveTo>
                    <a:pt x="278" y="1707"/>
                  </a:moveTo>
                  <a:lnTo>
                    <a:pt x="278" y="1707"/>
                  </a:lnTo>
                  <a:cubicBezTo>
                    <a:pt x="197" y="1570"/>
                    <a:pt x="146" y="1412"/>
                    <a:pt x="136" y="1245"/>
                  </a:cubicBezTo>
                  <a:lnTo>
                    <a:pt x="380" y="1245"/>
                  </a:lnTo>
                  <a:cubicBezTo>
                    <a:pt x="392" y="1397"/>
                    <a:pt x="440" y="1553"/>
                    <a:pt x="525" y="1707"/>
                  </a:cubicBezTo>
                  <a:lnTo>
                    <a:pt x="278" y="1707"/>
                  </a:lnTo>
                  <a:close/>
                  <a:moveTo>
                    <a:pt x="268" y="667"/>
                  </a:moveTo>
                  <a:lnTo>
                    <a:pt x="268" y="667"/>
                  </a:lnTo>
                  <a:lnTo>
                    <a:pt x="516" y="667"/>
                  </a:lnTo>
                  <a:cubicBezTo>
                    <a:pt x="437" y="815"/>
                    <a:pt x="391" y="964"/>
                    <a:pt x="380" y="1111"/>
                  </a:cubicBezTo>
                  <a:lnTo>
                    <a:pt x="136" y="1111"/>
                  </a:lnTo>
                  <a:cubicBezTo>
                    <a:pt x="146" y="951"/>
                    <a:pt x="193" y="800"/>
                    <a:pt x="268" y="667"/>
                  </a:cubicBezTo>
                  <a:close/>
                  <a:moveTo>
                    <a:pt x="922" y="165"/>
                  </a:moveTo>
                  <a:lnTo>
                    <a:pt x="922" y="165"/>
                  </a:lnTo>
                  <a:cubicBezTo>
                    <a:pt x="869" y="213"/>
                    <a:pt x="809" y="271"/>
                    <a:pt x="749" y="338"/>
                  </a:cubicBezTo>
                  <a:cubicBezTo>
                    <a:pt x="692" y="402"/>
                    <a:pt x="641" y="467"/>
                    <a:pt x="596" y="533"/>
                  </a:cubicBezTo>
                  <a:lnTo>
                    <a:pt x="357" y="533"/>
                  </a:lnTo>
                  <a:cubicBezTo>
                    <a:pt x="498" y="355"/>
                    <a:pt x="695" y="223"/>
                    <a:pt x="922" y="165"/>
                  </a:cubicBezTo>
                  <a:close/>
                  <a:moveTo>
                    <a:pt x="1178" y="0"/>
                  </a:moveTo>
                  <a:lnTo>
                    <a:pt x="1178" y="0"/>
                  </a:lnTo>
                  <a:cubicBezTo>
                    <a:pt x="528" y="0"/>
                    <a:pt x="0" y="528"/>
                    <a:pt x="0" y="1178"/>
                  </a:cubicBezTo>
                  <a:cubicBezTo>
                    <a:pt x="0" y="1827"/>
                    <a:pt x="528" y="2356"/>
                    <a:pt x="1178" y="2356"/>
                  </a:cubicBezTo>
                  <a:cubicBezTo>
                    <a:pt x="1827" y="2356"/>
                    <a:pt x="2356" y="1827"/>
                    <a:pt x="2356" y="1178"/>
                  </a:cubicBezTo>
                  <a:cubicBezTo>
                    <a:pt x="2356" y="528"/>
                    <a:pt x="1827" y="0"/>
                    <a:pt x="1178" y="0"/>
                  </a:cubicBez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grpSp>
      <p:grpSp>
        <p:nvGrpSpPr>
          <p:cNvPr id="9" name="组 8"/>
          <p:cNvGrpSpPr/>
          <p:nvPr/>
        </p:nvGrpSpPr>
        <p:grpSpPr>
          <a:xfrm>
            <a:off x="8507334" y="5111139"/>
            <a:ext cx="869502" cy="869500"/>
            <a:chOff x="8507334" y="5111139"/>
            <a:chExt cx="869502" cy="869500"/>
          </a:xfrm>
        </p:grpSpPr>
        <p:sp>
          <p:nvSpPr>
            <p:cNvPr id="19" name="椭圆 18"/>
            <p:cNvSpPr/>
            <p:nvPr/>
          </p:nvSpPr>
          <p:spPr>
            <a:xfrm>
              <a:off x="8507334" y="5111139"/>
              <a:ext cx="869502" cy="869500"/>
            </a:xfrm>
            <a:prstGeom prst="ellipse">
              <a:avLst/>
            </a:prstGeom>
            <a:solidFill>
              <a:schemeClr val="accent4">
                <a:lumMod val="7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3" name="Freeform 5"/>
            <p:cNvSpPr>
              <a:spLocks noEditPoints="1"/>
            </p:cNvSpPr>
            <p:nvPr/>
          </p:nvSpPr>
          <p:spPr bwMode="auto">
            <a:xfrm>
              <a:off x="8633174" y="5399725"/>
              <a:ext cx="620521" cy="266298"/>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grpSp>
      <p:grpSp>
        <p:nvGrpSpPr>
          <p:cNvPr id="10" name="组 9"/>
          <p:cNvGrpSpPr/>
          <p:nvPr/>
        </p:nvGrpSpPr>
        <p:grpSpPr>
          <a:xfrm>
            <a:off x="4190008" y="3968607"/>
            <a:ext cx="869502" cy="869500"/>
            <a:chOff x="4190008" y="3968607"/>
            <a:chExt cx="869502" cy="869500"/>
          </a:xfrm>
        </p:grpSpPr>
        <p:sp>
          <p:nvSpPr>
            <p:cNvPr id="16" name="椭圆 15"/>
            <p:cNvSpPr/>
            <p:nvPr/>
          </p:nvSpPr>
          <p:spPr>
            <a:xfrm>
              <a:off x="4190008" y="3968607"/>
              <a:ext cx="869502" cy="869500"/>
            </a:xfrm>
            <a:prstGeom prst="ellipse">
              <a:avLst/>
            </a:prstGeom>
            <a:solidFill>
              <a:schemeClr val="accent3"/>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54" name="组合 20"/>
            <p:cNvGrpSpPr/>
            <p:nvPr/>
          </p:nvGrpSpPr>
          <p:grpSpPr>
            <a:xfrm>
              <a:off x="4470928" y="4164764"/>
              <a:ext cx="291131" cy="450124"/>
              <a:chOff x="6257925" y="-9525"/>
              <a:chExt cx="1514475" cy="2341563"/>
            </a:xfrm>
            <a:solidFill>
              <a:schemeClr val="bg1"/>
            </a:solidFill>
          </p:grpSpPr>
          <p:sp>
            <p:nvSpPr>
              <p:cNvPr id="5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5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grpSp>
        <p:nvGrpSpPr>
          <p:cNvPr id="11" name="组 10"/>
          <p:cNvGrpSpPr/>
          <p:nvPr/>
        </p:nvGrpSpPr>
        <p:grpSpPr>
          <a:xfrm>
            <a:off x="3052634" y="5120044"/>
            <a:ext cx="869502" cy="869500"/>
            <a:chOff x="3083114" y="5092739"/>
            <a:chExt cx="869502" cy="869500"/>
          </a:xfrm>
        </p:grpSpPr>
        <p:sp>
          <p:nvSpPr>
            <p:cNvPr id="18" name="椭圆 17"/>
            <p:cNvSpPr/>
            <p:nvPr/>
          </p:nvSpPr>
          <p:spPr>
            <a:xfrm>
              <a:off x="3083114" y="5092739"/>
              <a:ext cx="869502" cy="869500"/>
            </a:xfrm>
            <a:prstGeom prst="ellipse">
              <a:avLst/>
            </a:prstGeom>
            <a:solidFill>
              <a:schemeClr val="accent4">
                <a:lumMod val="7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58" name="组合 22"/>
            <p:cNvGrpSpPr/>
            <p:nvPr/>
          </p:nvGrpSpPr>
          <p:grpSpPr>
            <a:xfrm>
              <a:off x="3236219" y="5316753"/>
              <a:ext cx="564656" cy="443244"/>
              <a:chOff x="3654425" y="5089525"/>
              <a:chExt cx="1860550" cy="1460500"/>
            </a:xfrm>
            <a:solidFill>
              <a:schemeClr val="bg1"/>
            </a:solidFill>
          </p:grpSpPr>
          <p:sp>
            <p:nvSpPr>
              <p:cNvPr id="5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0"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1"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2"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grpSp>
        <p:nvGrpSpPr>
          <p:cNvPr id="8" name="组 7"/>
          <p:cNvGrpSpPr/>
          <p:nvPr/>
        </p:nvGrpSpPr>
        <p:grpSpPr>
          <a:xfrm>
            <a:off x="7400441" y="3968607"/>
            <a:ext cx="869502" cy="869500"/>
            <a:chOff x="7400441" y="3968607"/>
            <a:chExt cx="869502" cy="869500"/>
          </a:xfrm>
        </p:grpSpPr>
        <p:sp>
          <p:nvSpPr>
            <p:cNvPr id="17" name="椭圆 16"/>
            <p:cNvSpPr/>
            <p:nvPr/>
          </p:nvSpPr>
          <p:spPr>
            <a:xfrm>
              <a:off x="7400441" y="3968607"/>
              <a:ext cx="869502" cy="869500"/>
            </a:xfrm>
            <a:prstGeom prst="ellipse">
              <a:avLst/>
            </a:prstGeom>
            <a:solidFill>
              <a:schemeClr val="accent3"/>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66" name="组合 23"/>
            <p:cNvGrpSpPr/>
            <p:nvPr/>
          </p:nvGrpSpPr>
          <p:grpSpPr>
            <a:xfrm>
              <a:off x="7557839" y="4117245"/>
              <a:ext cx="544214" cy="543196"/>
              <a:chOff x="6262688" y="5170488"/>
              <a:chExt cx="1697038" cy="1693863"/>
            </a:xfrm>
            <a:solidFill>
              <a:schemeClr val="bg1"/>
            </a:solidFill>
          </p:grpSpPr>
          <p:sp>
            <p:nvSpPr>
              <p:cNvPr id="6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8" name="Freeform 20"/>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pic>
        <p:nvPicPr>
          <p:cNvPr id="44" name="图片 4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 84"/>
          <p:cNvGrpSpPr/>
          <p:nvPr/>
        </p:nvGrpSpPr>
        <p:grpSpPr>
          <a:xfrm>
            <a:off x="-684290" y="335436"/>
            <a:ext cx="6148832" cy="6148832"/>
            <a:chOff x="3711331" y="829041"/>
            <a:chExt cx="4392018" cy="4392018"/>
          </a:xfrm>
          <a:effectLst>
            <a:outerShdw blurRad="381000" sx="102000" sy="102000" algn="ctr" rotWithShape="0">
              <a:prstClr val="black">
                <a:alpha val="10000"/>
              </a:prstClr>
            </a:outerShdw>
          </a:effectLst>
        </p:grpSpPr>
        <p:sp>
          <p:nvSpPr>
            <p:cNvPr id="86" name="Freeform 5"/>
            <p:cNvSpPr/>
            <p:nvPr/>
          </p:nvSpPr>
          <p:spPr bwMode="auto">
            <a:xfrm>
              <a:off x="3711331" y="829041"/>
              <a:ext cx="4392018" cy="4392018"/>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1">
                <a:lumMod val="75000"/>
              </a:schemeClr>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sp>
          <p:nvSpPr>
            <p:cNvPr id="87" name="Freeform 6"/>
            <p:cNvSpPr/>
            <p:nvPr/>
          </p:nvSpPr>
          <p:spPr bwMode="auto">
            <a:xfrm>
              <a:off x="4595824" y="1033622"/>
              <a:ext cx="3068368" cy="4023925"/>
            </a:xfrm>
            <a:custGeom>
              <a:avLst/>
              <a:gdLst>
                <a:gd name="T0" fmla="*/ 1024 w 1084"/>
                <a:gd name="T1" fmla="*/ 902 h 1422"/>
                <a:gd name="T2" fmla="*/ 868 w 1084"/>
                <a:gd name="T3" fmla="*/ 822 h 1422"/>
                <a:gd name="T4" fmla="*/ 764 w 1084"/>
                <a:gd name="T5" fmla="*/ 854 h 1422"/>
                <a:gd name="T6" fmla="*/ 710 w 1084"/>
                <a:gd name="T7" fmla="*/ 788 h 1422"/>
                <a:gd name="T8" fmla="*/ 664 w 1084"/>
                <a:gd name="T9" fmla="*/ 788 h 1422"/>
                <a:gd name="T10" fmla="*/ 634 w 1084"/>
                <a:gd name="T11" fmla="*/ 712 h 1422"/>
                <a:gd name="T12" fmla="*/ 576 w 1084"/>
                <a:gd name="T13" fmla="*/ 724 h 1422"/>
                <a:gd name="T14" fmla="*/ 576 w 1084"/>
                <a:gd name="T15" fmla="*/ 626 h 1422"/>
                <a:gd name="T16" fmla="*/ 724 w 1084"/>
                <a:gd name="T17" fmla="*/ 682 h 1422"/>
                <a:gd name="T18" fmla="*/ 762 w 1084"/>
                <a:gd name="T19" fmla="*/ 600 h 1422"/>
                <a:gd name="T20" fmla="*/ 806 w 1084"/>
                <a:gd name="T21" fmla="*/ 504 h 1422"/>
                <a:gd name="T22" fmla="*/ 926 w 1084"/>
                <a:gd name="T23" fmla="*/ 238 h 1422"/>
                <a:gd name="T24" fmla="*/ 844 w 1084"/>
                <a:gd name="T25" fmla="*/ 144 h 1422"/>
                <a:gd name="T26" fmla="*/ 800 w 1084"/>
                <a:gd name="T27" fmla="*/ 286 h 1422"/>
                <a:gd name="T28" fmla="*/ 628 w 1084"/>
                <a:gd name="T29" fmla="*/ 182 h 1422"/>
                <a:gd name="T30" fmla="*/ 752 w 1084"/>
                <a:gd name="T31" fmla="*/ 114 h 1422"/>
                <a:gd name="T32" fmla="*/ 714 w 1084"/>
                <a:gd name="T33" fmla="*/ 20 h 1422"/>
                <a:gd name="T34" fmla="*/ 440 w 1084"/>
                <a:gd name="T35" fmla="*/ 42 h 1422"/>
                <a:gd name="T36" fmla="*/ 272 w 1084"/>
                <a:gd name="T37" fmla="*/ 42 h 1422"/>
                <a:gd name="T38" fmla="*/ 48 w 1084"/>
                <a:gd name="T39" fmla="*/ 58 h 1422"/>
                <a:gd name="T40" fmla="*/ 28 w 1084"/>
                <a:gd name="T41" fmla="*/ 92 h 1422"/>
                <a:gd name="T42" fmla="*/ 60 w 1084"/>
                <a:gd name="T43" fmla="*/ 134 h 1422"/>
                <a:gd name="T44" fmla="*/ 22 w 1084"/>
                <a:gd name="T45" fmla="*/ 204 h 1422"/>
                <a:gd name="T46" fmla="*/ 32 w 1084"/>
                <a:gd name="T47" fmla="*/ 290 h 1422"/>
                <a:gd name="T48" fmla="*/ 136 w 1084"/>
                <a:gd name="T49" fmla="*/ 184 h 1422"/>
                <a:gd name="T50" fmla="*/ 308 w 1084"/>
                <a:gd name="T51" fmla="*/ 320 h 1422"/>
                <a:gd name="T52" fmla="*/ 370 w 1084"/>
                <a:gd name="T53" fmla="*/ 604 h 1422"/>
                <a:gd name="T54" fmla="*/ 534 w 1084"/>
                <a:gd name="T55" fmla="*/ 762 h 1422"/>
                <a:gd name="T56" fmla="*/ 698 w 1084"/>
                <a:gd name="T57" fmla="*/ 882 h 1422"/>
                <a:gd name="T58" fmla="*/ 740 w 1084"/>
                <a:gd name="T59" fmla="*/ 890 h 1422"/>
                <a:gd name="T60" fmla="*/ 742 w 1084"/>
                <a:gd name="T61" fmla="*/ 1056 h 1422"/>
                <a:gd name="T62" fmla="*/ 784 w 1084"/>
                <a:gd name="T63" fmla="*/ 1158 h 1422"/>
                <a:gd name="T64" fmla="*/ 694 w 1084"/>
                <a:gd name="T65" fmla="*/ 1422 h 1422"/>
                <a:gd name="T66" fmla="*/ 958 w 1084"/>
                <a:gd name="T67" fmla="*/ 1244 h 1422"/>
                <a:gd name="T68" fmla="*/ 1046 w 1084"/>
                <a:gd name="T69" fmla="*/ 1164 h 1422"/>
                <a:gd name="T70" fmla="*/ 1024 w 1084"/>
                <a:gd name="T71" fmla="*/ 962 h 1422"/>
                <a:gd name="connsiteX0" fmla="*/ 9446 w 10000"/>
                <a:gd name="connsiteY0" fmla="*/ 6808 h 10043"/>
                <a:gd name="connsiteX1" fmla="*/ 9446 w 10000"/>
                <a:gd name="connsiteY1" fmla="*/ 6386 h 10043"/>
                <a:gd name="connsiteX2" fmla="*/ 8930 w 10000"/>
                <a:gd name="connsiteY2" fmla="*/ 6049 h 10043"/>
                <a:gd name="connsiteX3" fmla="*/ 8007 w 10000"/>
                <a:gd name="connsiteY3" fmla="*/ 5824 h 10043"/>
                <a:gd name="connsiteX4" fmla="*/ 7232 w 10000"/>
                <a:gd name="connsiteY4" fmla="*/ 5824 h 10043"/>
                <a:gd name="connsiteX5" fmla="*/ 7048 w 10000"/>
                <a:gd name="connsiteY5" fmla="*/ 6049 h 10043"/>
                <a:gd name="connsiteX6" fmla="*/ 6734 w 10000"/>
                <a:gd name="connsiteY6" fmla="*/ 5908 h 10043"/>
                <a:gd name="connsiteX7" fmla="*/ 6550 w 10000"/>
                <a:gd name="connsiteY7" fmla="*/ 5584 h 10043"/>
                <a:gd name="connsiteX8" fmla="*/ 6125 w 10000"/>
                <a:gd name="connsiteY8" fmla="*/ 5584 h 10043"/>
                <a:gd name="connsiteX9" fmla="*/ 6125 w 10000"/>
                <a:gd name="connsiteY9" fmla="*/ 5584 h 10043"/>
                <a:gd name="connsiteX10" fmla="*/ 6347 w 10000"/>
                <a:gd name="connsiteY10" fmla="*/ 5050 h 10043"/>
                <a:gd name="connsiteX11" fmla="*/ 5849 w 10000"/>
                <a:gd name="connsiteY11" fmla="*/ 5050 h 10043"/>
                <a:gd name="connsiteX12" fmla="*/ 5572 w 10000"/>
                <a:gd name="connsiteY12" fmla="*/ 5275 h 10043"/>
                <a:gd name="connsiteX13" fmla="*/ 5314 w 10000"/>
                <a:gd name="connsiteY13" fmla="*/ 5134 h 10043"/>
                <a:gd name="connsiteX14" fmla="*/ 5314 w 10000"/>
                <a:gd name="connsiteY14" fmla="*/ 4839 h 10043"/>
                <a:gd name="connsiteX15" fmla="*/ 5314 w 10000"/>
                <a:gd name="connsiteY15" fmla="*/ 4445 h 10043"/>
                <a:gd name="connsiteX16" fmla="*/ 6458 w 10000"/>
                <a:gd name="connsiteY16" fmla="*/ 4234 h 10043"/>
                <a:gd name="connsiteX17" fmla="*/ 6679 w 10000"/>
                <a:gd name="connsiteY17" fmla="*/ 4839 h 10043"/>
                <a:gd name="connsiteX18" fmla="*/ 7030 w 10000"/>
                <a:gd name="connsiteY18" fmla="*/ 4642 h 10043"/>
                <a:gd name="connsiteX19" fmla="*/ 7030 w 10000"/>
                <a:gd name="connsiteY19" fmla="*/ 4262 h 10043"/>
                <a:gd name="connsiteX20" fmla="*/ 7232 w 10000"/>
                <a:gd name="connsiteY20" fmla="*/ 4108 h 10043"/>
                <a:gd name="connsiteX21" fmla="*/ 7435 w 10000"/>
                <a:gd name="connsiteY21" fmla="*/ 3587 h 10043"/>
                <a:gd name="connsiteX22" fmla="*/ 9354 w 10000"/>
                <a:gd name="connsiteY22" fmla="*/ 3081 h 10043"/>
                <a:gd name="connsiteX23" fmla="*/ 8542 w 10000"/>
                <a:gd name="connsiteY23" fmla="*/ 1717 h 10043"/>
                <a:gd name="connsiteX24" fmla="*/ 8192 w 10000"/>
                <a:gd name="connsiteY24" fmla="*/ 1646 h 10043"/>
                <a:gd name="connsiteX25" fmla="*/ 7786 w 10000"/>
                <a:gd name="connsiteY25" fmla="*/ 1056 h 10043"/>
                <a:gd name="connsiteX26" fmla="*/ 7159 w 10000"/>
                <a:gd name="connsiteY26" fmla="*/ 1056 h 10043"/>
                <a:gd name="connsiteX27" fmla="*/ 7380 w 10000"/>
                <a:gd name="connsiteY27" fmla="*/ 2054 h 10043"/>
                <a:gd name="connsiteX28" fmla="*/ 6937 w 10000"/>
                <a:gd name="connsiteY28" fmla="*/ 2054 h 10043"/>
                <a:gd name="connsiteX29" fmla="*/ 5793 w 10000"/>
                <a:gd name="connsiteY29" fmla="*/ 1323 h 10043"/>
                <a:gd name="connsiteX30" fmla="*/ 5996 w 10000"/>
                <a:gd name="connsiteY30" fmla="*/ 985 h 10043"/>
                <a:gd name="connsiteX31" fmla="*/ 6937 w 10000"/>
                <a:gd name="connsiteY31" fmla="*/ 845 h 10043"/>
                <a:gd name="connsiteX32" fmla="*/ 6937 w 10000"/>
                <a:gd name="connsiteY32" fmla="*/ 338 h 10043"/>
                <a:gd name="connsiteX33" fmla="*/ 6587 w 10000"/>
                <a:gd name="connsiteY33" fmla="*/ 184 h 10043"/>
                <a:gd name="connsiteX34" fmla="*/ 5000 w 10000"/>
                <a:gd name="connsiteY34" fmla="*/ 338 h 10043"/>
                <a:gd name="connsiteX35" fmla="*/ 4059 w 10000"/>
                <a:gd name="connsiteY35" fmla="*/ 338 h 10043"/>
                <a:gd name="connsiteX36" fmla="*/ 3194 w 10000"/>
                <a:gd name="connsiteY36" fmla="*/ 0 h 10043"/>
                <a:gd name="connsiteX37" fmla="*/ 2509 w 10000"/>
                <a:gd name="connsiteY37" fmla="*/ 338 h 10043"/>
                <a:gd name="connsiteX38" fmla="*/ 1255 w 10000"/>
                <a:gd name="connsiteY38" fmla="*/ 43 h 10043"/>
                <a:gd name="connsiteX39" fmla="*/ 443 w 10000"/>
                <a:gd name="connsiteY39" fmla="*/ 451 h 10043"/>
                <a:gd name="connsiteX40" fmla="*/ 664 w 10000"/>
                <a:gd name="connsiteY40" fmla="*/ 690 h 10043"/>
                <a:gd name="connsiteX41" fmla="*/ 258 w 10000"/>
                <a:gd name="connsiteY41" fmla="*/ 690 h 10043"/>
                <a:gd name="connsiteX42" fmla="*/ 258 w 10000"/>
                <a:gd name="connsiteY42" fmla="*/ 985 h 10043"/>
                <a:gd name="connsiteX43" fmla="*/ 554 w 10000"/>
                <a:gd name="connsiteY43" fmla="*/ 985 h 10043"/>
                <a:gd name="connsiteX44" fmla="*/ 0 w 10000"/>
                <a:gd name="connsiteY44" fmla="*/ 1224 h 10043"/>
                <a:gd name="connsiteX45" fmla="*/ 203 w 10000"/>
                <a:gd name="connsiteY45" fmla="*/ 1478 h 10043"/>
                <a:gd name="connsiteX46" fmla="*/ 498 w 10000"/>
                <a:gd name="connsiteY46" fmla="*/ 1478 h 10043"/>
                <a:gd name="connsiteX47" fmla="*/ 295 w 10000"/>
                <a:gd name="connsiteY47" fmla="*/ 2082 h 10043"/>
                <a:gd name="connsiteX48" fmla="*/ 627 w 10000"/>
                <a:gd name="connsiteY48" fmla="*/ 1857 h 10043"/>
                <a:gd name="connsiteX49" fmla="*/ 1255 w 10000"/>
                <a:gd name="connsiteY49" fmla="*/ 1337 h 10043"/>
                <a:gd name="connsiteX50" fmla="*/ 2214 w 10000"/>
                <a:gd name="connsiteY50" fmla="*/ 1534 h 10043"/>
                <a:gd name="connsiteX51" fmla="*/ 2841 w 10000"/>
                <a:gd name="connsiteY51" fmla="*/ 2293 h 10043"/>
                <a:gd name="connsiteX52" fmla="*/ 2712 w 10000"/>
                <a:gd name="connsiteY52" fmla="*/ 3461 h 10043"/>
                <a:gd name="connsiteX53" fmla="*/ 3413 w 10000"/>
                <a:gd name="connsiteY53" fmla="*/ 4291 h 10043"/>
                <a:gd name="connsiteX54" fmla="*/ 3838 w 10000"/>
                <a:gd name="connsiteY54" fmla="*/ 5134 h 10043"/>
                <a:gd name="connsiteX55" fmla="*/ 4926 w 10000"/>
                <a:gd name="connsiteY55" fmla="*/ 5402 h 10043"/>
                <a:gd name="connsiteX56" fmla="*/ 5590 w 10000"/>
                <a:gd name="connsiteY56" fmla="*/ 5669 h 10043"/>
                <a:gd name="connsiteX57" fmla="*/ 6439 w 10000"/>
                <a:gd name="connsiteY57" fmla="*/ 6246 h 10043"/>
                <a:gd name="connsiteX58" fmla="*/ 6734 w 10000"/>
                <a:gd name="connsiteY58" fmla="*/ 6246 h 10043"/>
                <a:gd name="connsiteX59" fmla="*/ 6827 w 10000"/>
                <a:gd name="connsiteY59" fmla="*/ 6302 h 10043"/>
                <a:gd name="connsiteX60" fmla="*/ 6642 w 10000"/>
                <a:gd name="connsiteY60" fmla="*/ 6710 h 10043"/>
                <a:gd name="connsiteX61" fmla="*/ 6845 w 10000"/>
                <a:gd name="connsiteY61" fmla="*/ 7469 h 10043"/>
                <a:gd name="connsiteX62" fmla="*/ 6642 w 10000"/>
                <a:gd name="connsiteY62" fmla="*/ 7849 h 10043"/>
                <a:gd name="connsiteX63" fmla="*/ 7232 w 10000"/>
                <a:gd name="connsiteY63" fmla="*/ 8186 h 10043"/>
                <a:gd name="connsiteX64" fmla="*/ 7454 w 10000"/>
                <a:gd name="connsiteY64" fmla="*/ 8440 h 10043"/>
                <a:gd name="connsiteX65" fmla="*/ 6402 w 10000"/>
                <a:gd name="connsiteY65" fmla="*/ 10043 h 10043"/>
                <a:gd name="connsiteX66" fmla="*/ 7841 w 10000"/>
                <a:gd name="connsiteY66" fmla="*/ 9677 h 10043"/>
                <a:gd name="connsiteX67" fmla="*/ 8838 w 10000"/>
                <a:gd name="connsiteY67" fmla="*/ 8791 h 10043"/>
                <a:gd name="connsiteX68" fmla="*/ 9041 w 10000"/>
                <a:gd name="connsiteY68" fmla="*/ 8285 h 10043"/>
                <a:gd name="connsiteX69" fmla="*/ 9649 w 10000"/>
                <a:gd name="connsiteY69" fmla="*/ 8229 h 10043"/>
                <a:gd name="connsiteX70" fmla="*/ 10000 w 10000"/>
                <a:gd name="connsiteY70" fmla="*/ 7047 h 10043"/>
                <a:gd name="connsiteX71" fmla="*/ 9446 w 10000"/>
                <a:gd name="connsiteY71" fmla="*/ 6808 h 10043"/>
                <a:gd name="connsiteX0-1" fmla="*/ 9446 w 10000"/>
                <a:gd name="connsiteY0-2" fmla="*/ 6808 h 10043"/>
                <a:gd name="connsiteX1-3" fmla="*/ 9446 w 10000"/>
                <a:gd name="connsiteY1-4" fmla="*/ 6386 h 10043"/>
                <a:gd name="connsiteX2-5" fmla="*/ 8930 w 10000"/>
                <a:gd name="connsiteY2-6" fmla="*/ 6049 h 10043"/>
                <a:gd name="connsiteX3-7" fmla="*/ 8007 w 10000"/>
                <a:gd name="connsiteY3-8" fmla="*/ 5824 h 10043"/>
                <a:gd name="connsiteX4-9" fmla="*/ 7232 w 10000"/>
                <a:gd name="connsiteY4-10" fmla="*/ 5824 h 10043"/>
                <a:gd name="connsiteX5-11" fmla="*/ 7048 w 10000"/>
                <a:gd name="connsiteY5-12" fmla="*/ 6049 h 10043"/>
                <a:gd name="connsiteX6-13" fmla="*/ 6734 w 10000"/>
                <a:gd name="connsiteY6-14" fmla="*/ 5908 h 10043"/>
                <a:gd name="connsiteX7-15" fmla="*/ 6550 w 10000"/>
                <a:gd name="connsiteY7-16" fmla="*/ 5584 h 10043"/>
                <a:gd name="connsiteX8-17" fmla="*/ 6125 w 10000"/>
                <a:gd name="connsiteY8-18" fmla="*/ 5584 h 10043"/>
                <a:gd name="connsiteX9-19" fmla="*/ 6125 w 10000"/>
                <a:gd name="connsiteY9-20" fmla="*/ 5584 h 10043"/>
                <a:gd name="connsiteX10-21" fmla="*/ 6347 w 10000"/>
                <a:gd name="connsiteY10-22" fmla="*/ 5050 h 10043"/>
                <a:gd name="connsiteX11-23" fmla="*/ 5849 w 10000"/>
                <a:gd name="connsiteY11-24" fmla="*/ 5050 h 10043"/>
                <a:gd name="connsiteX12-25" fmla="*/ 5572 w 10000"/>
                <a:gd name="connsiteY12-26" fmla="*/ 5275 h 10043"/>
                <a:gd name="connsiteX13-27" fmla="*/ 5314 w 10000"/>
                <a:gd name="connsiteY13-28" fmla="*/ 5134 h 10043"/>
                <a:gd name="connsiteX14-29" fmla="*/ 5314 w 10000"/>
                <a:gd name="connsiteY14-30" fmla="*/ 4839 h 10043"/>
                <a:gd name="connsiteX15-31" fmla="*/ 5314 w 10000"/>
                <a:gd name="connsiteY15-32" fmla="*/ 4445 h 10043"/>
                <a:gd name="connsiteX16-33" fmla="*/ 6458 w 10000"/>
                <a:gd name="connsiteY16-34" fmla="*/ 4234 h 10043"/>
                <a:gd name="connsiteX17-35" fmla="*/ 6679 w 10000"/>
                <a:gd name="connsiteY17-36" fmla="*/ 4839 h 10043"/>
                <a:gd name="connsiteX18-37" fmla="*/ 7030 w 10000"/>
                <a:gd name="connsiteY18-38" fmla="*/ 4642 h 10043"/>
                <a:gd name="connsiteX19-39" fmla="*/ 7030 w 10000"/>
                <a:gd name="connsiteY19-40" fmla="*/ 4262 h 10043"/>
                <a:gd name="connsiteX20-41" fmla="*/ 7232 w 10000"/>
                <a:gd name="connsiteY20-42" fmla="*/ 4108 h 10043"/>
                <a:gd name="connsiteX21-43" fmla="*/ 7435 w 10000"/>
                <a:gd name="connsiteY21-44" fmla="*/ 3587 h 10043"/>
                <a:gd name="connsiteX22-45" fmla="*/ 9354 w 10000"/>
                <a:gd name="connsiteY22-46" fmla="*/ 3081 h 10043"/>
                <a:gd name="connsiteX23-47" fmla="*/ 8542 w 10000"/>
                <a:gd name="connsiteY23-48" fmla="*/ 1717 h 10043"/>
                <a:gd name="connsiteX24-49" fmla="*/ 8192 w 10000"/>
                <a:gd name="connsiteY24-50" fmla="*/ 1646 h 10043"/>
                <a:gd name="connsiteX25-51" fmla="*/ 7786 w 10000"/>
                <a:gd name="connsiteY25-52" fmla="*/ 1056 h 10043"/>
                <a:gd name="connsiteX26-53" fmla="*/ 7159 w 10000"/>
                <a:gd name="connsiteY26-54" fmla="*/ 1056 h 10043"/>
                <a:gd name="connsiteX27-55" fmla="*/ 7380 w 10000"/>
                <a:gd name="connsiteY27-56" fmla="*/ 2054 h 10043"/>
                <a:gd name="connsiteX28-57" fmla="*/ 6937 w 10000"/>
                <a:gd name="connsiteY28-58" fmla="*/ 2054 h 10043"/>
                <a:gd name="connsiteX29-59" fmla="*/ 5793 w 10000"/>
                <a:gd name="connsiteY29-60" fmla="*/ 1323 h 10043"/>
                <a:gd name="connsiteX30-61" fmla="*/ 5996 w 10000"/>
                <a:gd name="connsiteY30-62" fmla="*/ 985 h 10043"/>
                <a:gd name="connsiteX31-63" fmla="*/ 6937 w 10000"/>
                <a:gd name="connsiteY31-64" fmla="*/ 845 h 10043"/>
                <a:gd name="connsiteX32-65" fmla="*/ 6937 w 10000"/>
                <a:gd name="connsiteY32-66" fmla="*/ 338 h 10043"/>
                <a:gd name="connsiteX33-67" fmla="*/ 6587 w 10000"/>
                <a:gd name="connsiteY33-68" fmla="*/ 184 h 10043"/>
                <a:gd name="connsiteX34-69" fmla="*/ 5000 w 10000"/>
                <a:gd name="connsiteY34-70" fmla="*/ 338 h 10043"/>
                <a:gd name="connsiteX35-71" fmla="*/ 4059 w 10000"/>
                <a:gd name="connsiteY35-72" fmla="*/ 338 h 10043"/>
                <a:gd name="connsiteX36-73" fmla="*/ 3194 w 10000"/>
                <a:gd name="connsiteY36-74" fmla="*/ 0 h 10043"/>
                <a:gd name="connsiteX37-75" fmla="*/ 2364 w 10000"/>
                <a:gd name="connsiteY37-76" fmla="*/ 448 h 10043"/>
                <a:gd name="connsiteX38-77" fmla="*/ 1255 w 10000"/>
                <a:gd name="connsiteY38-78" fmla="*/ 43 h 10043"/>
                <a:gd name="connsiteX39-79" fmla="*/ 443 w 10000"/>
                <a:gd name="connsiteY39-80" fmla="*/ 451 h 10043"/>
                <a:gd name="connsiteX40-81" fmla="*/ 664 w 10000"/>
                <a:gd name="connsiteY40-82" fmla="*/ 690 h 10043"/>
                <a:gd name="connsiteX41-83" fmla="*/ 258 w 10000"/>
                <a:gd name="connsiteY41-84" fmla="*/ 690 h 10043"/>
                <a:gd name="connsiteX42-85" fmla="*/ 258 w 10000"/>
                <a:gd name="connsiteY42-86" fmla="*/ 985 h 10043"/>
                <a:gd name="connsiteX43-87" fmla="*/ 554 w 10000"/>
                <a:gd name="connsiteY43-88" fmla="*/ 985 h 10043"/>
                <a:gd name="connsiteX44-89" fmla="*/ 0 w 10000"/>
                <a:gd name="connsiteY44-90" fmla="*/ 1224 h 10043"/>
                <a:gd name="connsiteX45-91" fmla="*/ 203 w 10000"/>
                <a:gd name="connsiteY45-92" fmla="*/ 1478 h 10043"/>
                <a:gd name="connsiteX46-93" fmla="*/ 498 w 10000"/>
                <a:gd name="connsiteY46-94" fmla="*/ 1478 h 10043"/>
                <a:gd name="connsiteX47-95" fmla="*/ 295 w 10000"/>
                <a:gd name="connsiteY47-96" fmla="*/ 2082 h 10043"/>
                <a:gd name="connsiteX48-97" fmla="*/ 627 w 10000"/>
                <a:gd name="connsiteY48-98" fmla="*/ 1857 h 10043"/>
                <a:gd name="connsiteX49-99" fmla="*/ 1255 w 10000"/>
                <a:gd name="connsiteY49-100" fmla="*/ 1337 h 10043"/>
                <a:gd name="connsiteX50-101" fmla="*/ 2214 w 10000"/>
                <a:gd name="connsiteY50-102" fmla="*/ 1534 h 10043"/>
                <a:gd name="connsiteX51-103" fmla="*/ 2841 w 10000"/>
                <a:gd name="connsiteY51-104" fmla="*/ 2293 h 10043"/>
                <a:gd name="connsiteX52-105" fmla="*/ 2712 w 10000"/>
                <a:gd name="connsiteY52-106" fmla="*/ 3461 h 10043"/>
                <a:gd name="connsiteX53-107" fmla="*/ 3413 w 10000"/>
                <a:gd name="connsiteY53-108" fmla="*/ 4291 h 10043"/>
                <a:gd name="connsiteX54-109" fmla="*/ 3838 w 10000"/>
                <a:gd name="connsiteY54-110" fmla="*/ 5134 h 10043"/>
                <a:gd name="connsiteX55-111" fmla="*/ 4926 w 10000"/>
                <a:gd name="connsiteY55-112" fmla="*/ 5402 h 10043"/>
                <a:gd name="connsiteX56-113" fmla="*/ 5590 w 10000"/>
                <a:gd name="connsiteY56-114" fmla="*/ 5669 h 10043"/>
                <a:gd name="connsiteX57-115" fmla="*/ 6439 w 10000"/>
                <a:gd name="connsiteY57-116" fmla="*/ 6246 h 10043"/>
                <a:gd name="connsiteX58-117" fmla="*/ 6734 w 10000"/>
                <a:gd name="connsiteY58-118" fmla="*/ 6246 h 10043"/>
                <a:gd name="connsiteX59-119" fmla="*/ 6827 w 10000"/>
                <a:gd name="connsiteY59-120" fmla="*/ 6302 h 10043"/>
                <a:gd name="connsiteX60-121" fmla="*/ 6642 w 10000"/>
                <a:gd name="connsiteY60-122" fmla="*/ 6710 h 10043"/>
                <a:gd name="connsiteX61-123" fmla="*/ 6845 w 10000"/>
                <a:gd name="connsiteY61-124" fmla="*/ 7469 h 10043"/>
                <a:gd name="connsiteX62-125" fmla="*/ 6642 w 10000"/>
                <a:gd name="connsiteY62-126" fmla="*/ 7849 h 10043"/>
                <a:gd name="connsiteX63-127" fmla="*/ 7232 w 10000"/>
                <a:gd name="connsiteY63-128" fmla="*/ 8186 h 10043"/>
                <a:gd name="connsiteX64-129" fmla="*/ 7454 w 10000"/>
                <a:gd name="connsiteY64-130" fmla="*/ 8440 h 10043"/>
                <a:gd name="connsiteX65-131" fmla="*/ 6402 w 10000"/>
                <a:gd name="connsiteY65-132" fmla="*/ 10043 h 10043"/>
                <a:gd name="connsiteX66-133" fmla="*/ 7841 w 10000"/>
                <a:gd name="connsiteY66-134" fmla="*/ 9677 h 10043"/>
                <a:gd name="connsiteX67-135" fmla="*/ 8838 w 10000"/>
                <a:gd name="connsiteY67-136" fmla="*/ 8791 h 10043"/>
                <a:gd name="connsiteX68-137" fmla="*/ 9041 w 10000"/>
                <a:gd name="connsiteY68-138" fmla="*/ 8285 h 10043"/>
                <a:gd name="connsiteX69-139" fmla="*/ 9649 w 10000"/>
                <a:gd name="connsiteY69-140" fmla="*/ 8229 h 10043"/>
                <a:gd name="connsiteX70-141" fmla="*/ 10000 w 10000"/>
                <a:gd name="connsiteY70-142" fmla="*/ 7047 h 10043"/>
                <a:gd name="connsiteX71-143" fmla="*/ 9446 w 10000"/>
                <a:gd name="connsiteY71-144" fmla="*/ 6808 h 10043"/>
                <a:gd name="connsiteX0-145" fmla="*/ 9446 w 10000"/>
                <a:gd name="connsiteY0-146" fmla="*/ 6808 h 10043"/>
                <a:gd name="connsiteX1-147" fmla="*/ 9446 w 10000"/>
                <a:gd name="connsiteY1-148" fmla="*/ 6386 h 10043"/>
                <a:gd name="connsiteX2-149" fmla="*/ 8930 w 10000"/>
                <a:gd name="connsiteY2-150" fmla="*/ 6049 h 10043"/>
                <a:gd name="connsiteX3-151" fmla="*/ 8007 w 10000"/>
                <a:gd name="connsiteY3-152" fmla="*/ 5824 h 10043"/>
                <a:gd name="connsiteX4-153" fmla="*/ 7232 w 10000"/>
                <a:gd name="connsiteY4-154" fmla="*/ 5824 h 10043"/>
                <a:gd name="connsiteX5-155" fmla="*/ 7048 w 10000"/>
                <a:gd name="connsiteY5-156" fmla="*/ 6049 h 10043"/>
                <a:gd name="connsiteX6-157" fmla="*/ 6734 w 10000"/>
                <a:gd name="connsiteY6-158" fmla="*/ 5908 h 10043"/>
                <a:gd name="connsiteX7-159" fmla="*/ 6550 w 10000"/>
                <a:gd name="connsiteY7-160" fmla="*/ 5584 h 10043"/>
                <a:gd name="connsiteX8-161" fmla="*/ 6125 w 10000"/>
                <a:gd name="connsiteY8-162" fmla="*/ 5584 h 10043"/>
                <a:gd name="connsiteX9-163" fmla="*/ 6125 w 10000"/>
                <a:gd name="connsiteY9-164" fmla="*/ 5584 h 10043"/>
                <a:gd name="connsiteX10-165" fmla="*/ 6347 w 10000"/>
                <a:gd name="connsiteY10-166" fmla="*/ 5050 h 10043"/>
                <a:gd name="connsiteX11-167" fmla="*/ 5849 w 10000"/>
                <a:gd name="connsiteY11-168" fmla="*/ 5050 h 10043"/>
                <a:gd name="connsiteX12-169" fmla="*/ 5572 w 10000"/>
                <a:gd name="connsiteY12-170" fmla="*/ 5275 h 10043"/>
                <a:gd name="connsiteX13-171" fmla="*/ 5314 w 10000"/>
                <a:gd name="connsiteY13-172" fmla="*/ 5134 h 10043"/>
                <a:gd name="connsiteX14-173" fmla="*/ 5314 w 10000"/>
                <a:gd name="connsiteY14-174" fmla="*/ 4839 h 10043"/>
                <a:gd name="connsiteX15-175" fmla="*/ 5314 w 10000"/>
                <a:gd name="connsiteY15-176" fmla="*/ 4445 h 10043"/>
                <a:gd name="connsiteX16-177" fmla="*/ 6458 w 10000"/>
                <a:gd name="connsiteY16-178" fmla="*/ 4234 h 10043"/>
                <a:gd name="connsiteX17-179" fmla="*/ 6679 w 10000"/>
                <a:gd name="connsiteY17-180" fmla="*/ 4839 h 10043"/>
                <a:gd name="connsiteX18-181" fmla="*/ 7030 w 10000"/>
                <a:gd name="connsiteY18-182" fmla="*/ 4642 h 10043"/>
                <a:gd name="connsiteX19-183" fmla="*/ 7030 w 10000"/>
                <a:gd name="connsiteY19-184" fmla="*/ 4262 h 10043"/>
                <a:gd name="connsiteX20-185" fmla="*/ 7232 w 10000"/>
                <a:gd name="connsiteY20-186" fmla="*/ 4108 h 10043"/>
                <a:gd name="connsiteX21-187" fmla="*/ 7435 w 10000"/>
                <a:gd name="connsiteY21-188" fmla="*/ 3587 h 10043"/>
                <a:gd name="connsiteX22-189" fmla="*/ 9354 w 10000"/>
                <a:gd name="connsiteY22-190" fmla="*/ 3081 h 10043"/>
                <a:gd name="connsiteX23-191" fmla="*/ 8542 w 10000"/>
                <a:gd name="connsiteY23-192" fmla="*/ 1717 h 10043"/>
                <a:gd name="connsiteX24-193" fmla="*/ 8192 w 10000"/>
                <a:gd name="connsiteY24-194" fmla="*/ 1646 h 10043"/>
                <a:gd name="connsiteX25-195" fmla="*/ 7786 w 10000"/>
                <a:gd name="connsiteY25-196" fmla="*/ 1056 h 10043"/>
                <a:gd name="connsiteX26-197" fmla="*/ 7159 w 10000"/>
                <a:gd name="connsiteY26-198" fmla="*/ 1056 h 10043"/>
                <a:gd name="connsiteX27-199" fmla="*/ 7380 w 10000"/>
                <a:gd name="connsiteY27-200" fmla="*/ 2054 h 10043"/>
                <a:gd name="connsiteX28-201" fmla="*/ 6937 w 10000"/>
                <a:gd name="connsiteY28-202" fmla="*/ 2054 h 10043"/>
                <a:gd name="connsiteX29-203" fmla="*/ 5793 w 10000"/>
                <a:gd name="connsiteY29-204" fmla="*/ 1323 h 10043"/>
                <a:gd name="connsiteX30-205" fmla="*/ 5996 w 10000"/>
                <a:gd name="connsiteY30-206" fmla="*/ 985 h 10043"/>
                <a:gd name="connsiteX31-207" fmla="*/ 6937 w 10000"/>
                <a:gd name="connsiteY31-208" fmla="*/ 845 h 10043"/>
                <a:gd name="connsiteX32-209" fmla="*/ 6937 w 10000"/>
                <a:gd name="connsiteY32-210" fmla="*/ 338 h 10043"/>
                <a:gd name="connsiteX33-211" fmla="*/ 6587 w 10000"/>
                <a:gd name="connsiteY33-212" fmla="*/ 184 h 10043"/>
                <a:gd name="connsiteX34-213" fmla="*/ 5000 w 10000"/>
                <a:gd name="connsiteY34-214" fmla="*/ 338 h 10043"/>
                <a:gd name="connsiteX35-215" fmla="*/ 4059 w 10000"/>
                <a:gd name="connsiteY35-216" fmla="*/ 338 h 10043"/>
                <a:gd name="connsiteX36-217" fmla="*/ 3194 w 10000"/>
                <a:gd name="connsiteY36-218" fmla="*/ 0 h 10043"/>
                <a:gd name="connsiteX37-219" fmla="*/ 2364 w 10000"/>
                <a:gd name="connsiteY37-220" fmla="*/ 448 h 10043"/>
                <a:gd name="connsiteX38-221" fmla="*/ 1303 w 10000"/>
                <a:gd name="connsiteY38-222" fmla="*/ 153 h 10043"/>
                <a:gd name="connsiteX39-223" fmla="*/ 443 w 10000"/>
                <a:gd name="connsiteY39-224" fmla="*/ 451 h 10043"/>
                <a:gd name="connsiteX40-225" fmla="*/ 664 w 10000"/>
                <a:gd name="connsiteY40-226" fmla="*/ 690 h 10043"/>
                <a:gd name="connsiteX41-227" fmla="*/ 258 w 10000"/>
                <a:gd name="connsiteY41-228" fmla="*/ 690 h 10043"/>
                <a:gd name="connsiteX42-229" fmla="*/ 258 w 10000"/>
                <a:gd name="connsiteY42-230" fmla="*/ 985 h 10043"/>
                <a:gd name="connsiteX43-231" fmla="*/ 554 w 10000"/>
                <a:gd name="connsiteY43-232" fmla="*/ 985 h 10043"/>
                <a:gd name="connsiteX44-233" fmla="*/ 0 w 10000"/>
                <a:gd name="connsiteY44-234" fmla="*/ 1224 h 10043"/>
                <a:gd name="connsiteX45-235" fmla="*/ 203 w 10000"/>
                <a:gd name="connsiteY45-236" fmla="*/ 1478 h 10043"/>
                <a:gd name="connsiteX46-237" fmla="*/ 498 w 10000"/>
                <a:gd name="connsiteY46-238" fmla="*/ 1478 h 10043"/>
                <a:gd name="connsiteX47-239" fmla="*/ 295 w 10000"/>
                <a:gd name="connsiteY47-240" fmla="*/ 2082 h 10043"/>
                <a:gd name="connsiteX48-241" fmla="*/ 627 w 10000"/>
                <a:gd name="connsiteY48-242" fmla="*/ 1857 h 10043"/>
                <a:gd name="connsiteX49-243" fmla="*/ 1255 w 10000"/>
                <a:gd name="connsiteY49-244" fmla="*/ 1337 h 10043"/>
                <a:gd name="connsiteX50-245" fmla="*/ 2214 w 10000"/>
                <a:gd name="connsiteY50-246" fmla="*/ 1534 h 10043"/>
                <a:gd name="connsiteX51-247" fmla="*/ 2841 w 10000"/>
                <a:gd name="connsiteY51-248" fmla="*/ 2293 h 10043"/>
                <a:gd name="connsiteX52-249" fmla="*/ 2712 w 10000"/>
                <a:gd name="connsiteY52-250" fmla="*/ 3461 h 10043"/>
                <a:gd name="connsiteX53-251" fmla="*/ 3413 w 10000"/>
                <a:gd name="connsiteY53-252" fmla="*/ 4291 h 10043"/>
                <a:gd name="connsiteX54-253" fmla="*/ 3838 w 10000"/>
                <a:gd name="connsiteY54-254" fmla="*/ 5134 h 10043"/>
                <a:gd name="connsiteX55-255" fmla="*/ 4926 w 10000"/>
                <a:gd name="connsiteY55-256" fmla="*/ 5402 h 10043"/>
                <a:gd name="connsiteX56-257" fmla="*/ 5590 w 10000"/>
                <a:gd name="connsiteY56-258" fmla="*/ 5669 h 10043"/>
                <a:gd name="connsiteX57-259" fmla="*/ 6439 w 10000"/>
                <a:gd name="connsiteY57-260" fmla="*/ 6246 h 10043"/>
                <a:gd name="connsiteX58-261" fmla="*/ 6734 w 10000"/>
                <a:gd name="connsiteY58-262" fmla="*/ 6246 h 10043"/>
                <a:gd name="connsiteX59-263" fmla="*/ 6827 w 10000"/>
                <a:gd name="connsiteY59-264" fmla="*/ 6302 h 10043"/>
                <a:gd name="connsiteX60-265" fmla="*/ 6642 w 10000"/>
                <a:gd name="connsiteY60-266" fmla="*/ 6710 h 10043"/>
                <a:gd name="connsiteX61-267" fmla="*/ 6845 w 10000"/>
                <a:gd name="connsiteY61-268" fmla="*/ 7469 h 10043"/>
                <a:gd name="connsiteX62-269" fmla="*/ 6642 w 10000"/>
                <a:gd name="connsiteY62-270" fmla="*/ 7849 h 10043"/>
                <a:gd name="connsiteX63-271" fmla="*/ 7232 w 10000"/>
                <a:gd name="connsiteY63-272" fmla="*/ 8186 h 10043"/>
                <a:gd name="connsiteX64-273" fmla="*/ 7454 w 10000"/>
                <a:gd name="connsiteY64-274" fmla="*/ 8440 h 10043"/>
                <a:gd name="connsiteX65-275" fmla="*/ 6402 w 10000"/>
                <a:gd name="connsiteY65-276" fmla="*/ 10043 h 10043"/>
                <a:gd name="connsiteX66-277" fmla="*/ 7841 w 10000"/>
                <a:gd name="connsiteY66-278" fmla="*/ 9677 h 10043"/>
                <a:gd name="connsiteX67-279" fmla="*/ 8838 w 10000"/>
                <a:gd name="connsiteY67-280" fmla="*/ 8791 h 10043"/>
                <a:gd name="connsiteX68-281" fmla="*/ 9041 w 10000"/>
                <a:gd name="connsiteY68-282" fmla="*/ 8285 h 10043"/>
                <a:gd name="connsiteX69-283" fmla="*/ 9649 w 10000"/>
                <a:gd name="connsiteY69-284" fmla="*/ 8229 h 10043"/>
                <a:gd name="connsiteX70-285" fmla="*/ 10000 w 10000"/>
                <a:gd name="connsiteY70-286" fmla="*/ 7047 h 10043"/>
                <a:gd name="connsiteX71-287" fmla="*/ 9446 w 10000"/>
                <a:gd name="connsiteY71-288" fmla="*/ 6808 h 10043"/>
                <a:gd name="connsiteX0-289" fmla="*/ 9446 w 10000"/>
                <a:gd name="connsiteY0-290" fmla="*/ 6808 h 10043"/>
                <a:gd name="connsiteX1-291" fmla="*/ 9446 w 10000"/>
                <a:gd name="connsiteY1-292" fmla="*/ 6386 h 10043"/>
                <a:gd name="connsiteX2-293" fmla="*/ 8930 w 10000"/>
                <a:gd name="connsiteY2-294" fmla="*/ 6049 h 10043"/>
                <a:gd name="connsiteX3-295" fmla="*/ 8007 w 10000"/>
                <a:gd name="connsiteY3-296" fmla="*/ 5824 h 10043"/>
                <a:gd name="connsiteX4-297" fmla="*/ 7232 w 10000"/>
                <a:gd name="connsiteY4-298" fmla="*/ 5824 h 10043"/>
                <a:gd name="connsiteX5-299" fmla="*/ 7048 w 10000"/>
                <a:gd name="connsiteY5-300" fmla="*/ 6049 h 10043"/>
                <a:gd name="connsiteX6-301" fmla="*/ 6734 w 10000"/>
                <a:gd name="connsiteY6-302" fmla="*/ 5908 h 10043"/>
                <a:gd name="connsiteX7-303" fmla="*/ 6550 w 10000"/>
                <a:gd name="connsiteY7-304" fmla="*/ 5584 h 10043"/>
                <a:gd name="connsiteX8-305" fmla="*/ 6125 w 10000"/>
                <a:gd name="connsiteY8-306" fmla="*/ 5584 h 10043"/>
                <a:gd name="connsiteX9-307" fmla="*/ 6125 w 10000"/>
                <a:gd name="connsiteY9-308" fmla="*/ 5584 h 10043"/>
                <a:gd name="connsiteX10-309" fmla="*/ 6347 w 10000"/>
                <a:gd name="connsiteY10-310" fmla="*/ 5050 h 10043"/>
                <a:gd name="connsiteX11-311" fmla="*/ 5849 w 10000"/>
                <a:gd name="connsiteY11-312" fmla="*/ 5050 h 10043"/>
                <a:gd name="connsiteX12-313" fmla="*/ 5572 w 10000"/>
                <a:gd name="connsiteY12-314" fmla="*/ 5275 h 10043"/>
                <a:gd name="connsiteX13-315" fmla="*/ 5314 w 10000"/>
                <a:gd name="connsiteY13-316" fmla="*/ 5134 h 10043"/>
                <a:gd name="connsiteX14-317" fmla="*/ 5314 w 10000"/>
                <a:gd name="connsiteY14-318" fmla="*/ 4839 h 10043"/>
                <a:gd name="connsiteX15-319" fmla="*/ 5314 w 10000"/>
                <a:gd name="connsiteY15-320" fmla="*/ 4445 h 10043"/>
                <a:gd name="connsiteX16-321" fmla="*/ 6458 w 10000"/>
                <a:gd name="connsiteY16-322" fmla="*/ 4234 h 10043"/>
                <a:gd name="connsiteX17-323" fmla="*/ 6679 w 10000"/>
                <a:gd name="connsiteY17-324" fmla="*/ 4839 h 10043"/>
                <a:gd name="connsiteX18-325" fmla="*/ 7030 w 10000"/>
                <a:gd name="connsiteY18-326" fmla="*/ 4642 h 10043"/>
                <a:gd name="connsiteX19-327" fmla="*/ 7030 w 10000"/>
                <a:gd name="connsiteY19-328" fmla="*/ 4262 h 10043"/>
                <a:gd name="connsiteX20-329" fmla="*/ 7232 w 10000"/>
                <a:gd name="connsiteY20-330" fmla="*/ 4108 h 10043"/>
                <a:gd name="connsiteX21-331" fmla="*/ 7435 w 10000"/>
                <a:gd name="connsiteY21-332" fmla="*/ 3587 h 10043"/>
                <a:gd name="connsiteX22-333" fmla="*/ 9354 w 10000"/>
                <a:gd name="connsiteY22-334" fmla="*/ 3081 h 10043"/>
                <a:gd name="connsiteX23-335" fmla="*/ 8542 w 10000"/>
                <a:gd name="connsiteY23-336" fmla="*/ 1717 h 10043"/>
                <a:gd name="connsiteX24-337" fmla="*/ 8192 w 10000"/>
                <a:gd name="connsiteY24-338" fmla="*/ 1646 h 10043"/>
                <a:gd name="connsiteX25-339" fmla="*/ 7786 w 10000"/>
                <a:gd name="connsiteY25-340" fmla="*/ 1056 h 10043"/>
                <a:gd name="connsiteX26-341" fmla="*/ 7159 w 10000"/>
                <a:gd name="connsiteY26-342" fmla="*/ 1056 h 10043"/>
                <a:gd name="connsiteX27-343" fmla="*/ 7380 w 10000"/>
                <a:gd name="connsiteY27-344" fmla="*/ 2054 h 10043"/>
                <a:gd name="connsiteX28-345" fmla="*/ 6937 w 10000"/>
                <a:gd name="connsiteY28-346" fmla="*/ 2054 h 10043"/>
                <a:gd name="connsiteX29-347" fmla="*/ 5793 w 10000"/>
                <a:gd name="connsiteY29-348" fmla="*/ 1323 h 10043"/>
                <a:gd name="connsiteX30-349" fmla="*/ 5996 w 10000"/>
                <a:gd name="connsiteY30-350" fmla="*/ 985 h 10043"/>
                <a:gd name="connsiteX31-351" fmla="*/ 6937 w 10000"/>
                <a:gd name="connsiteY31-352" fmla="*/ 845 h 10043"/>
                <a:gd name="connsiteX32-353" fmla="*/ 6937 w 10000"/>
                <a:gd name="connsiteY32-354" fmla="*/ 338 h 10043"/>
                <a:gd name="connsiteX33-355" fmla="*/ 6587 w 10000"/>
                <a:gd name="connsiteY33-356" fmla="*/ 184 h 10043"/>
                <a:gd name="connsiteX34-357" fmla="*/ 5000 w 10000"/>
                <a:gd name="connsiteY34-358" fmla="*/ 338 h 10043"/>
                <a:gd name="connsiteX35-359" fmla="*/ 4059 w 10000"/>
                <a:gd name="connsiteY35-360" fmla="*/ 338 h 10043"/>
                <a:gd name="connsiteX36-361" fmla="*/ 3194 w 10000"/>
                <a:gd name="connsiteY36-362" fmla="*/ 0 h 10043"/>
                <a:gd name="connsiteX37-363" fmla="*/ 2364 w 10000"/>
                <a:gd name="connsiteY37-364" fmla="*/ 448 h 10043"/>
                <a:gd name="connsiteX38-365" fmla="*/ 1303 w 10000"/>
                <a:gd name="connsiteY38-366" fmla="*/ 153 h 10043"/>
                <a:gd name="connsiteX39-367" fmla="*/ 443 w 10000"/>
                <a:gd name="connsiteY39-368" fmla="*/ 451 h 10043"/>
                <a:gd name="connsiteX40-369" fmla="*/ 664 w 10000"/>
                <a:gd name="connsiteY40-370" fmla="*/ 690 h 10043"/>
                <a:gd name="connsiteX41-371" fmla="*/ 258 w 10000"/>
                <a:gd name="connsiteY41-372" fmla="*/ 690 h 10043"/>
                <a:gd name="connsiteX42-373" fmla="*/ 258 w 10000"/>
                <a:gd name="connsiteY42-374" fmla="*/ 985 h 10043"/>
                <a:gd name="connsiteX43-375" fmla="*/ 554 w 10000"/>
                <a:gd name="connsiteY43-376" fmla="*/ 985 h 10043"/>
                <a:gd name="connsiteX44-377" fmla="*/ 0 w 10000"/>
                <a:gd name="connsiteY44-378" fmla="*/ 1224 h 10043"/>
                <a:gd name="connsiteX45-379" fmla="*/ 203 w 10000"/>
                <a:gd name="connsiteY45-380" fmla="*/ 1478 h 10043"/>
                <a:gd name="connsiteX46-381" fmla="*/ 498 w 10000"/>
                <a:gd name="connsiteY46-382" fmla="*/ 1478 h 10043"/>
                <a:gd name="connsiteX47-383" fmla="*/ 295 w 10000"/>
                <a:gd name="connsiteY47-384" fmla="*/ 2082 h 10043"/>
                <a:gd name="connsiteX48-385" fmla="*/ 627 w 10000"/>
                <a:gd name="connsiteY48-386" fmla="*/ 1857 h 10043"/>
                <a:gd name="connsiteX49-387" fmla="*/ 1351 w 10000"/>
                <a:gd name="connsiteY49-388" fmla="*/ 1190 h 10043"/>
                <a:gd name="connsiteX50-389" fmla="*/ 2214 w 10000"/>
                <a:gd name="connsiteY50-390" fmla="*/ 1534 h 10043"/>
                <a:gd name="connsiteX51-391" fmla="*/ 2841 w 10000"/>
                <a:gd name="connsiteY51-392" fmla="*/ 2293 h 10043"/>
                <a:gd name="connsiteX52-393" fmla="*/ 2712 w 10000"/>
                <a:gd name="connsiteY52-394" fmla="*/ 3461 h 10043"/>
                <a:gd name="connsiteX53-395" fmla="*/ 3413 w 10000"/>
                <a:gd name="connsiteY53-396" fmla="*/ 4291 h 10043"/>
                <a:gd name="connsiteX54-397" fmla="*/ 3838 w 10000"/>
                <a:gd name="connsiteY54-398" fmla="*/ 5134 h 10043"/>
                <a:gd name="connsiteX55-399" fmla="*/ 4926 w 10000"/>
                <a:gd name="connsiteY55-400" fmla="*/ 5402 h 10043"/>
                <a:gd name="connsiteX56-401" fmla="*/ 5590 w 10000"/>
                <a:gd name="connsiteY56-402" fmla="*/ 5669 h 10043"/>
                <a:gd name="connsiteX57-403" fmla="*/ 6439 w 10000"/>
                <a:gd name="connsiteY57-404" fmla="*/ 6246 h 10043"/>
                <a:gd name="connsiteX58-405" fmla="*/ 6734 w 10000"/>
                <a:gd name="connsiteY58-406" fmla="*/ 6246 h 10043"/>
                <a:gd name="connsiteX59-407" fmla="*/ 6827 w 10000"/>
                <a:gd name="connsiteY59-408" fmla="*/ 6302 h 10043"/>
                <a:gd name="connsiteX60-409" fmla="*/ 6642 w 10000"/>
                <a:gd name="connsiteY60-410" fmla="*/ 6710 h 10043"/>
                <a:gd name="connsiteX61-411" fmla="*/ 6845 w 10000"/>
                <a:gd name="connsiteY61-412" fmla="*/ 7469 h 10043"/>
                <a:gd name="connsiteX62-413" fmla="*/ 6642 w 10000"/>
                <a:gd name="connsiteY62-414" fmla="*/ 7849 h 10043"/>
                <a:gd name="connsiteX63-415" fmla="*/ 7232 w 10000"/>
                <a:gd name="connsiteY63-416" fmla="*/ 8186 h 10043"/>
                <a:gd name="connsiteX64-417" fmla="*/ 7454 w 10000"/>
                <a:gd name="connsiteY64-418" fmla="*/ 8440 h 10043"/>
                <a:gd name="connsiteX65-419" fmla="*/ 6402 w 10000"/>
                <a:gd name="connsiteY65-420" fmla="*/ 10043 h 10043"/>
                <a:gd name="connsiteX66-421" fmla="*/ 7841 w 10000"/>
                <a:gd name="connsiteY66-422" fmla="*/ 9677 h 10043"/>
                <a:gd name="connsiteX67-423" fmla="*/ 8838 w 10000"/>
                <a:gd name="connsiteY67-424" fmla="*/ 8791 h 10043"/>
                <a:gd name="connsiteX68-425" fmla="*/ 9041 w 10000"/>
                <a:gd name="connsiteY68-426" fmla="*/ 8285 h 10043"/>
                <a:gd name="connsiteX69-427" fmla="*/ 9649 w 10000"/>
                <a:gd name="connsiteY69-428" fmla="*/ 8229 h 10043"/>
                <a:gd name="connsiteX70-429" fmla="*/ 10000 w 10000"/>
                <a:gd name="connsiteY70-430" fmla="*/ 7047 h 10043"/>
                <a:gd name="connsiteX71-431" fmla="*/ 9446 w 10000"/>
                <a:gd name="connsiteY71-432" fmla="*/ 6808 h 10043"/>
                <a:gd name="connsiteX0-433" fmla="*/ 9446 w 10000"/>
                <a:gd name="connsiteY0-434" fmla="*/ 6808 h 10043"/>
                <a:gd name="connsiteX1-435" fmla="*/ 9446 w 10000"/>
                <a:gd name="connsiteY1-436" fmla="*/ 6386 h 10043"/>
                <a:gd name="connsiteX2-437" fmla="*/ 8930 w 10000"/>
                <a:gd name="connsiteY2-438" fmla="*/ 6049 h 10043"/>
                <a:gd name="connsiteX3-439" fmla="*/ 8007 w 10000"/>
                <a:gd name="connsiteY3-440" fmla="*/ 5824 h 10043"/>
                <a:gd name="connsiteX4-441" fmla="*/ 7232 w 10000"/>
                <a:gd name="connsiteY4-442" fmla="*/ 5824 h 10043"/>
                <a:gd name="connsiteX5-443" fmla="*/ 7048 w 10000"/>
                <a:gd name="connsiteY5-444" fmla="*/ 6049 h 10043"/>
                <a:gd name="connsiteX6-445" fmla="*/ 6734 w 10000"/>
                <a:gd name="connsiteY6-446" fmla="*/ 5908 h 10043"/>
                <a:gd name="connsiteX7-447" fmla="*/ 6550 w 10000"/>
                <a:gd name="connsiteY7-448" fmla="*/ 5584 h 10043"/>
                <a:gd name="connsiteX8-449" fmla="*/ 6125 w 10000"/>
                <a:gd name="connsiteY8-450" fmla="*/ 5584 h 10043"/>
                <a:gd name="connsiteX9-451" fmla="*/ 6125 w 10000"/>
                <a:gd name="connsiteY9-452" fmla="*/ 5584 h 10043"/>
                <a:gd name="connsiteX10-453" fmla="*/ 6347 w 10000"/>
                <a:gd name="connsiteY10-454" fmla="*/ 5050 h 10043"/>
                <a:gd name="connsiteX11-455" fmla="*/ 5849 w 10000"/>
                <a:gd name="connsiteY11-456" fmla="*/ 5050 h 10043"/>
                <a:gd name="connsiteX12-457" fmla="*/ 5572 w 10000"/>
                <a:gd name="connsiteY12-458" fmla="*/ 5275 h 10043"/>
                <a:gd name="connsiteX13-459" fmla="*/ 5314 w 10000"/>
                <a:gd name="connsiteY13-460" fmla="*/ 5134 h 10043"/>
                <a:gd name="connsiteX14-461" fmla="*/ 5314 w 10000"/>
                <a:gd name="connsiteY14-462" fmla="*/ 4839 h 10043"/>
                <a:gd name="connsiteX15-463" fmla="*/ 5314 w 10000"/>
                <a:gd name="connsiteY15-464" fmla="*/ 4445 h 10043"/>
                <a:gd name="connsiteX16-465" fmla="*/ 6458 w 10000"/>
                <a:gd name="connsiteY16-466" fmla="*/ 4234 h 10043"/>
                <a:gd name="connsiteX17-467" fmla="*/ 6679 w 10000"/>
                <a:gd name="connsiteY17-468" fmla="*/ 4839 h 10043"/>
                <a:gd name="connsiteX18-469" fmla="*/ 7030 w 10000"/>
                <a:gd name="connsiteY18-470" fmla="*/ 4642 h 10043"/>
                <a:gd name="connsiteX19-471" fmla="*/ 7030 w 10000"/>
                <a:gd name="connsiteY19-472" fmla="*/ 4262 h 10043"/>
                <a:gd name="connsiteX20-473" fmla="*/ 7232 w 10000"/>
                <a:gd name="connsiteY20-474" fmla="*/ 4108 h 10043"/>
                <a:gd name="connsiteX21-475" fmla="*/ 7435 w 10000"/>
                <a:gd name="connsiteY21-476" fmla="*/ 3587 h 10043"/>
                <a:gd name="connsiteX22-477" fmla="*/ 9354 w 10000"/>
                <a:gd name="connsiteY22-478" fmla="*/ 3081 h 10043"/>
                <a:gd name="connsiteX23-479" fmla="*/ 8542 w 10000"/>
                <a:gd name="connsiteY23-480" fmla="*/ 1717 h 10043"/>
                <a:gd name="connsiteX24-481" fmla="*/ 8192 w 10000"/>
                <a:gd name="connsiteY24-482" fmla="*/ 1646 h 10043"/>
                <a:gd name="connsiteX25-483" fmla="*/ 7786 w 10000"/>
                <a:gd name="connsiteY25-484" fmla="*/ 1056 h 10043"/>
                <a:gd name="connsiteX26-485" fmla="*/ 7159 w 10000"/>
                <a:gd name="connsiteY26-486" fmla="*/ 1056 h 10043"/>
                <a:gd name="connsiteX27-487" fmla="*/ 7380 w 10000"/>
                <a:gd name="connsiteY27-488" fmla="*/ 2054 h 10043"/>
                <a:gd name="connsiteX28-489" fmla="*/ 6937 w 10000"/>
                <a:gd name="connsiteY28-490" fmla="*/ 2054 h 10043"/>
                <a:gd name="connsiteX29-491" fmla="*/ 5793 w 10000"/>
                <a:gd name="connsiteY29-492" fmla="*/ 1323 h 10043"/>
                <a:gd name="connsiteX30-493" fmla="*/ 5996 w 10000"/>
                <a:gd name="connsiteY30-494" fmla="*/ 985 h 10043"/>
                <a:gd name="connsiteX31-495" fmla="*/ 6937 w 10000"/>
                <a:gd name="connsiteY31-496" fmla="*/ 845 h 10043"/>
                <a:gd name="connsiteX32-497" fmla="*/ 6937 w 10000"/>
                <a:gd name="connsiteY32-498" fmla="*/ 338 h 10043"/>
                <a:gd name="connsiteX33-499" fmla="*/ 6587 w 10000"/>
                <a:gd name="connsiteY33-500" fmla="*/ 184 h 10043"/>
                <a:gd name="connsiteX34-501" fmla="*/ 5000 w 10000"/>
                <a:gd name="connsiteY34-502" fmla="*/ 338 h 10043"/>
                <a:gd name="connsiteX35-503" fmla="*/ 4059 w 10000"/>
                <a:gd name="connsiteY35-504" fmla="*/ 338 h 10043"/>
                <a:gd name="connsiteX36-505" fmla="*/ 3194 w 10000"/>
                <a:gd name="connsiteY36-506" fmla="*/ 0 h 10043"/>
                <a:gd name="connsiteX37-507" fmla="*/ 2364 w 10000"/>
                <a:gd name="connsiteY37-508" fmla="*/ 448 h 10043"/>
                <a:gd name="connsiteX38-509" fmla="*/ 1303 w 10000"/>
                <a:gd name="connsiteY38-510" fmla="*/ 153 h 10043"/>
                <a:gd name="connsiteX39-511" fmla="*/ 443 w 10000"/>
                <a:gd name="connsiteY39-512" fmla="*/ 451 h 10043"/>
                <a:gd name="connsiteX40-513" fmla="*/ 664 w 10000"/>
                <a:gd name="connsiteY40-514" fmla="*/ 690 h 10043"/>
                <a:gd name="connsiteX41-515" fmla="*/ 258 w 10000"/>
                <a:gd name="connsiteY41-516" fmla="*/ 690 h 10043"/>
                <a:gd name="connsiteX42-517" fmla="*/ 258 w 10000"/>
                <a:gd name="connsiteY42-518" fmla="*/ 985 h 10043"/>
                <a:gd name="connsiteX43-519" fmla="*/ 554 w 10000"/>
                <a:gd name="connsiteY43-520" fmla="*/ 985 h 10043"/>
                <a:gd name="connsiteX44-521" fmla="*/ 0 w 10000"/>
                <a:gd name="connsiteY44-522" fmla="*/ 1224 h 10043"/>
                <a:gd name="connsiteX45-523" fmla="*/ 203 w 10000"/>
                <a:gd name="connsiteY45-524" fmla="*/ 1478 h 10043"/>
                <a:gd name="connsiteX46-525" fmla="*/ 498 w 10000"/>
                <a:gd name="connsiteY46-526" fmla="*/ 1478 h 10043"/>
                <a:gd name="connsiteX47-527" fmla="*/ 295 w 10000"/>
                <a:gd name="connsiteY47-528" fmla="*/ 2082 h 10043"/>
                <a:gd name="connsiteX48-529" fmla="*/ 627 w 10000"/>
                <a:gd name="connsiteY48-530" fmla="*/ 1857 h 10043"/>
                <a:gd name="connsiteX49-531" fmla="*/ 1351 w 10000"/>
                <a:gd name="connsiteY49-532" fmla="*/ 1190 h 10043"/>
                <a:gd name="connsiteX50-533" fmla="*/ 2069 w 10000"/>
                <a:gd name="connsiteY50-534" fmla="*/ 1644 h 10043"/>
                <a:gd name="connsiteX51-535" fmla="*/ 2841 w 10000"/>
                <a:gd name="connsiteY51-536" fmla="*/ 2293 h 10043"/>
                <a:gd name="connsiteX52-537" fmla="*/ 2712 w 10000"/>
                <a:gd name="connsiteY52-538" fmla="*/ 3461 h 10043"/>
                <a:gd name="connsiteX53-539" fmla="*/ 3413 w 10000"/>
                <a:gd name="connsiteY53-540" fmla="*/ 4291 h 10043"/>
                <a:gd name="connsiteX54-541" fmla="*/ 3838 w 10000"/>
                <a:gd name="connsiteY54-542" fmla="*/ 5134 h 10043"/>
                <a:gd name="connsiteX55-543" fmla="*/ 4926 w 10000"/>
                <a:gd name="connsiteY55-544" fmla="*/ 5402 h 10043"/>
                <a:gd name="connsiteX56-545" fmla="*/ 5590 w 10000"/>
                <a:gd name="connsiteY56-546" fmla="*/ 5669 h 10043"/>
                <a:gd name="connsiteX57-547" fmla="*/ 6439 w 10000"/>
                <a:gd name="connsiteY57-548" fmla="*/ 6246 h 10043"/>
                <a:gd name="connsiteX58-549" fmla="*/ 6734 w 10000"/>
                <a:gd name="connsiteY58-550" fmla="*/ 6246 h 10043"/>
                <a:gd name="connsiteX59-551" fmla="*/ 6827 w 10000"/>
                <a:gd name="connsiteY59-552" fmla="*/ 6302 h 10043"/>
                <a:gd name="connsiteX60-553" fmla="*/ 6642 w 10000"/>
                <a:gd name="connsiteY60-554" fmla="*/ 6710 h 10043"/>
                <a:gd name="connsiteX61-555" fmla="*/ 6845 w 10000"/>
                <a:gd name="connsiteY61-556" fmla="*/ 7469 h 10043"/>
                <a:gd name="connsiteX62-557" fmla="*/ 6642 w 10000"/>
                <a:gd name="connsiteY62-558" fmla="*/ 7849 h 10043"/>
                <a:gd name="connsiteX63-559" fmla="*/ 7232 w 10000"/>
                <a:gd name="connsiteY63-560" fmla="*/ 8186 h 10043"/>
                <a:gd name="connsiteX64-561" fmla="*/ 7454 w 10000"/>
                <a:gd name="connsiteY64-562" fmla="*/ 8440 h 10043"/>
                <a:gd name="connsiteX65-563" fmla="*/ 6402 w 10000"/>
                <a:gd name="connsiteY65-564" fmla="*/ 10043 h 10043"/>
                <a:gd name="connsiteX66-565" fmla="*/ 7841 w 10000"/>
                <a:gd name="connsiteY66-566" fmla="*/ 9677 h 10043"/>
                <a:gd name="connsiteX67-567" fmla="*/ 8838 w 10000"/>
                <a:gd name="connsiteY67-568" fmla="*/ 8791 h 10043"/>
                <a:gd name="connsiteX68-569" fmla="*/ 9041 w 10000"/>
                <a:gd name="connsiteY68-570" fmla="*/ 8285 h 10043"/>
                <a:gd name="connsiteX69-571" fmla="*/ 9649 w 10000"/>
                <a:gd name="connsiteY69-572" fmla="*/ 8229 h 10043"/>
                <a:gd name="connsiteX70-573" fmla="*/ 10000 w 10000"/>
                <a:gd name="connsiteY70-574" fmla="*/ 7047 h 10043"/>
                <a:gd name="connsiteX71-575" fmla="*/ 9446 w 10000"/>
                <a:gd name="connsiteY71-576" fmla="*/ 6808 h 10043"/>
                <a:gd name="connsiteX0-577" fmla="*/ 9446 w 10000"/>
                <a:gd name="connsiteY0-578" fmla="*/ 6808 h 10043"/>
                <a:gd name="connsiteX1-579" fmla="*/ 9446 w 10000"/>
                <a:gd name="connsiteY1-580" fmla="*/ 6386 h 10043"/>
                <a:gd name="connsiteX2-581" fmla="*/ 8930 w 10000"/>
                <a:gd name="connsiteY2-582" fmla="*/ 6049 h 10043"/>
                <a:gd name="connsiteX3-583" fmla="*/ 8007 w 10000"/>
                <a:gd name="connsiteY3-584" fmla="*/ 5824 h 10043"/>
                <a:gd name="connsiteX4-585" fmla="*/ 7232 w 10000"/>
                <a:gd name="connsiteY4-586" fmla="*/ 5824 h 10043"/>
                <a:gd name="connsiteX5-587" fmla="*/ 7048 w 10000"/>
                <a:gd name="connsiteY5-588" fmla="*/ 6049 h 10043"/>
                <a:gd name="connsiteX6-589" fmla="*/ 6734 w 10000"/>
                <a:gd name="connsiteY6-590" fmla="*/ 5908 h 10043"/>
                <a:gd name="connsiteX7-591" fmla="*/ 6550 w 10000"/>
                <a:gd name="connsiteY7-592" fmla="*/ 5584 h 10043"/>
                <a:gd name="connsiteX8-593" fmla="*/ 6125 w 10000"/>
                <a:gd name="connsiteY8-594" fmla="*/ 5584 h 10043"/>
                <a:gd name="connsiteX9-595" fmla="*/ 6125 w 10000"/>
                <a:gd name="connsiteY9-596" fmla="*/ 5584 h 10043"/>
                <a:gd name="connsiteX10-597" fmla="*/ 6347 w 10000"/>
                <a:gd name="connsiteY10-598" fmla="*/ 5050 h 10043"/>
                <a:gd name="connsiteX11-599" fmla="*/ 5849 w 10000"/>
                <a:gd name="connsiteY11-600" fmla="*/ 5050 h 10043"/>
                <a:gd name="connsiteX12-601" fmla="*/ 5572 w 10000"/>
                <a:gd name="connsiteY12-602" fmla="*/ 5275 h 10043"/>
                <a:gd name="connsiteX13-603" fmla="*/ 5314 w 10000"/>
                <a:gd name="connsiteY13-604" fmla="*/ 5134 h 10043"/>
                <a:gd name="connsiteX14-605" fmla="*/ 5314 w 10000"/>
                <a:gd name="connsiteY14-606" fmla="*/ 4839 h 10043"/>
                <a:gd name="connsiteX15-607" fmla="*/ 5314 w 10000"/>
                <a:gd name="connsiteY15-608" fmla="*/ 4445 h 10043"/>
                <a:gd name="connsiteX16-609" fmla="*/ 6458 w 10000"/>
                <a:gd name="connsiteY16-610" fmla="*/ 4234 h 10043"/>
                <a:gd name="connsiteX17-611" fmla="*/ 6679 w 10000"/>
                <a:gd name="connsiteY17-612" fmla="*/ 4839 h 10043"/>
                <a:gd name="connsiteX18-613" fmla="*/ 7030 w 10000"/>
                <a:gd name="connsiteY18-614" fmla="*/ 4642 h 10043"/>
                <a:gd name="connsiteX19-615" fmla="*/ 7030 w 10000"/>
                <a:gd name="connsiteY19-616" fmla="*/ 4262 h 10043"/>
                <a:gd name="connsiteX20-617" fmla="*/ 7232 w 10000"/>
                <a:gd name="connsiteY20-618" fmla="*/ 4108 h 10043"/>
                <a:gd name="connsiteX21-619" fmla="*/ 7435 w 10000"/>
                <a:gd name="connsiteY21-620" fmla="*/ 3587 h 10043"/>
                <a:gd name="connsiteX22-621" fmla="*/ 9354 w 10000"/>
                <a:gd name="connsiteY22-622" fmla="*/ 3081 h 10043"/>
                <a:gd name="connsiteX23-623" fmla="*/ 8542 w 10000"/>
                <a:gd name="connsiteY23-624" fmla="*/ 1717 h 10043"/>
                <a:gd name="connsiteX24-625" fmla="*/ 8192 w 10000"/>
                <a:gd name="connsiteY24-626" fmla="*/ 1646 h 10043"/>
                <a:gd name="connsiteX25-627" fmla="*/ 7786 w 10000"/>
                <a:gd name="connsiteY25-628" fmla="*/ 1056 h 10043"/>
                <a:gd name="connsiteX26-629" fmla="*/ 7159 w 10000"/>
                <a:gd name="connsiteY26-630" fmla="*/ 1056 h 10043"/>
                <a:gd name="connsiteX27-631" fmla="*/ 7380 w 10000"/>
                <a:gd name="connsiteY27-632" fmla="*/ 2054 h 10043"/>
                <a:gd name="connsiteX28-633" fmla="*/ 6937 w 10000"/>
                <a:gd name="connsiteY28-634" fmla="*/ 2054 h 10043"/>
                <a:gd name="connsiteX29-635" fmla="*/ 5793 w 10000"/>
                <a:gd name="connsiteY29-636" fmla="*/ 1323 h 10043"/>
                <a:gd name="connsiteX30-637" fmla="*/ 5996 w 10000"/>
                <a:gd name="connsiteY30-638" fmla="*/ 985 h 10043"/>
                <a:gd name="connsiteX31-639" fmla="*/ 6937 w 10000"/>
                <a:gd name="connsiteY31-640" fmla="*/ 845 h 10043"/>
                <a:gd name="connsiteX32-641" fmla="*/ 6937 w 10000"/>
                <a:gd name="connsiteY32-642" fmla="*/ 338 h 10043"/>
                <a:gd name="connsiteX33-643" fmla="*/ 6587 w 10000"/>
                <a:gd name="connsiteY33-644" fmla="*/ 184 h 10043"/>
                <a:gd name="connsiteX34-645" fmla="*/ 5000 w 10000"/>
                <a:gd name="connsiteY34-646" fmla="*/ 338 h 10043"/>
                <a:gd name="connsiteX35-647" fmla="*/ 4059 w 10000"/>
                <a:gd name="connsiteY35-648" fmla="*/ 338 h 10043"/>
                <a:gd name="connsiteX36-649" fmla="*/ 3194 w 10000"/>
                <a:gd name="connsiteY36-650" fmla="*/ 0 h 10043"/>
                <a:gd name="connsiteX37-651" fmla="*/ 2364 w 10000"/>
                <a:gd name="connsiteY37-652" fmla="*/ 448 h 10043"/>
                <a:gd name="connsiteX38-653" fmla="*/ 1303 w 10000"/>
                <a:gd name="connsiteY38-654" fmla="*/ 153 h 10043"/>
                <a:gd name="connsiteX39-655" fmla="*/ 443 w 10000"/>
                <a:gd name="connsiteY39-656" fmla="*/ 451 h 10043"/>
                <a:gd name="connsiteX40-657" fmla="*/ 664 w 10000"/>
                <a:gd name="connsiteY40-658" fmla="*/ 690 h 10043"/>
                <a:gd name="connsiteX41-659" fmla="*/ 258 w 10000"/>
                <a:gd name="connsiteY41-660" fmla="*/ 690 h 10043"/>
                <a:gd name="connsiteX42-661" fmla="*/ 258 w 10000"/>
                <a:gd name="connsiteY42-662" fmla="*/ 985 h 10043"/>
                <a:gd name="connsiteX43-663" fmla="*/ 554 w 10000"/>
                <a:gd name="connsiteY43-664" fmla="*/ 985 h 10043"/>
                <a:gd name="connsiteX44-665" fmla="*/ 0 w 10000"/>
                <a:gd name="connsiteY44-666" fmla="*/ 1224 h 10043"/>
                <a:gd name="connsiteX45-667" fmla="*/ 203 w 10000"/>
                <a:gd name="connsiteY45-668" fmla="*/ 1478 h 10043"/>
                <a:gd name="connsiteX46-669" fmla="*/ 498 w 10000"/>
                <a:gd name="connsiteY46-670" fmla="*/ 1478 h 10043"/>
                <a:gd name="connsiteX47-671" fmla="*/ 295 w 10000"/>
                <a:gd name="connsiteY47-672" fmla="*/ 2082 h 10043"/>
                <a:gd name="connsiteX48-673" fmla="*/ 627 w 10000"/>
                <a:gd name="connsiteY48-674" fmla="*/ 1857 h 10043"/>
                <a:gd name="connsiteX49-675" fmla="*/ 1351 w 10000"/>
                <a:gd name="connsiteY49-676" fmla="*/ 1190 h 10043"/>
                <a:gd name="connsiteX50-677" fmla="*/ 2069 w 10000"/>
                <a:gd name="connsiteY50-678" fmla="*/ 1644 h 10043"/>
                <a:gd name="connsiteX51-679" fmla="*/ 2503 w 10000"/>
                <a:gd name="connsiteY51-680" fmla="*/ 2293 h 10043"/>
                <a:gd name="connsiteX52-681" fmla="*/ 2712 w 10000"/>
                <a:gd name="connsiteY52-682" fmla="*/ 3461 h 10043"/>
                <a:gd name="connsiteX53-683" fmla="*/ 3413 w 10000"/>
                <a:gd name="connsiteY53-684" fmla="*/ 4291 h 10043"/>
                <a:gd name="connsiteX54-685" fmla="*/ 3838 w 10000"/>
                <a:gd name="connsiteY54-686" fmla="*/ 5134 h 10043"/>
                <a:gd name="connsiteX55-687" fmla="*/ 4926 w 10000"/>
                <a:gd name="connsiteY55-688" fmla="*/ 5402 h 10043"/>
                <a:gd name="connsiteX56-689" fmla="*/ 5590 w 10000"/>
                <a:gd name="connsiteY56-690" fmla="*/ 5669 h 10043"/>
                <a:gd name="connsiteX57-691" fmla="*/ 6439 w 10000"/>
                <a:gd name="connsiteY57-692" fmla="*/ 6246 h 10043"/>
                <a:gd name="connsiteX58-693" fmla="*/ 6734 w 10000"/>
                <a:gd name="connsiteY58-694" fmla="*/ 6246 h 10043"/>
                <a:gd name="connsiteX59-695" fmla="*/ 6827 w 10000"/>
                <a:gd name="connsiteY59-696" fmla="*/ 6302 h 10043"/>
                <a:gd name="connsiteX60-697" fmla="*/ 6642 w 10000"/>
                <a:gd name="connsiteY60-698" fmla="*/ 6710 h 10043"/>
                <a:gd name="connsiteX61-699" fmla="*/ 6845 w 10000"/>
                <a:gd name="connsiteY61-700" fmla="*/ 7469 h 10043"/>
                <a:gd name="connsiteX62-701" fmla="*/ 6642 w 10000"/>
                <a:gd name="connsiteY62-702" fmla="*/ 7849 h 10043"/>
                <a:gd name="connsiteX63-703" fmla="*/ 7232 w 10000"/>
                <a:gd name="connsiteY63-704" fmla="*/ 8186 h 10043"/>
                <a:gd name="connsiteX64-705" fmla="*/ 7454 w 10000"/>
                <a:gd name="connsiteY64-706" fmla="*/ 8440 h 10043"/>
                <a:gd name="connsiteX65-707" fmla="*/ 6402 w 10000"/>
                <a:gd name="connsiteY65-708" fmla="*/ 10043 h 10043"/>
                <a:gd name="connsiteX66-709" fmla="*/ 7841 w 10000"/>
                <a:gd name="connsiteY66-710" fmla="*/ 9677 h 10043"/>
                <a:gd name="connsiteX67-711" fmla="*/ 8838 w 10000"/>
                <a:gd name="connsiteY67-712" fmla="*/ 8791 h 10043"/>
                <a:gd name="connsiteX68-713" fmla="*/ 9041 w 10000"/>
                <a:gd name="connsiteY68-714" fmla="*/ 8285 h 10043"/>
                <a:gd name="connsiteX69-715" fmla="*/ 9649 w 10000"/>
                <a:gd name="connsiteY69-716" fmla="*/ 8229 h 10043"/>
                <a:gd name="connsiteX70-717" fmla="*/ 10000 w 10000"/>
                <a:gd name="connsiteY70-718" fmla="*/ 7047 h 10043"/>
                <a:gd name="connsiteX71-719" fmla="*/ 9446 w 10000"/>
                <a:gd name="connsiteY71-720" fmla="*/ 6808 h 10043"/>
                <a:gd name="connsiteX0-721" fmla="*/ 9446 w 10000"/>
                <a:gd name="connsiteY0-722" fmla="*/ 6808 h 10043"/>
                <a:gd name="connsiteX1-723" fmla="*/ 9446 w 10000"/>
                <a:gd name="connsiteY1-724" fmla="*/ 6386 h 10043"/>
                <a:gd name="connsiteX2-725" fmla="*/ 8930 w 10000"/>
                <a:gd name="connsiteY2-726" fmla="*/ 6049 h 10043"/>
                <a:gd name="connsiteX3-727" fmla="*/ 8007 w 10000"/>
                <a:gd name="connsiteY3-728" fmla="*/ 5824 h 10043"/>
                <a:gd name="connsiteX4-729" fmla="*/ 7232 w 10000"/>
                <a:gd name="connsiteY4-730" fmla="*/ 5824 h 10043"/>
                <a:gd name="connsiteX5-731" fmla="*/ 7048 w 10000"/>
                <a:gd name="connsiteY5-732" fmla="*/ 6049 h 10043"/>
                <a:gd name="connsiteX6-733" fmla="*/ 6734 w 10000"/>
                <a:gd name="connsiteY6-734" fmla="*/ 5908 h 10043"/>
                <a:gd name="connsiteX7-735" fmla="*/ 6550 w 10000"/>
                <a:gd name="connsiteY7-736" fmla="*/ 5584 h 10043"/>
                <a:gd name="connsiteX8-737" fmla="*/ 6125 w 10000"/>
                <a:gd name="connsiteY8-738" fmla="*/ 5584 h 10043"/>
                <a:gd name="connsiteX9-739" fmla="*/ 6125 w 10000"/>
                <a:gd name="connsiteY9-740" fmla="*/ 5584 h 10043"/>
                <a:gd name="connsiteX10-741" fmla="*/ 6347 w 10000"/>
                <a:gd name="connsiteY10-742" fmla="*/ 5050 h 10043"/>
                <a:gd name="connsiteX11-743" fmla="*/ 5849 w 10000"/>
                <a:gd name="connsiteY11-744" fmla="*/ 5050 h 10043"/>
                <a:gd name="connsiteX12-745" fmla="*/ 5572 w 10000"/>
                <a:gd name="connsiteY12-746" fmla="*/ 5275 h 10043"/>
                <a:gd name="connsiteX13-747" fmla="*/ 5314 w 10000"/>
                <a:gd name="connsiteY13-748" fmla="*/ 5134 h 10043"/>
                <a:gd name="connsiteX14-749" fmla="*/ 5314 w 10000"/>
                <a:gd name="connsiteY14-750" fmla="*/ 4839 h 10043"/>
                <a:gd name="connsiteX15-751" fmla="*/ 5314 w 10000"/>
                <a:gd name="connsiteY15-752" fmla="*/ 4445 h 10043"/>
                <a:gd name="connsiteX16-753" fmla="*/ 6458 w 10000"/>
                <a:gd name="connsiteY16-754" fmla="*/ 4234 h 10043"/>
                <a:gd name="connsiteX17-755" fmla="*/ 6679 w 10000"/>
                <a:gd name="connsiteY17-756" fmla="*/ 4839 h 10043"/>
                <a:gd name="connsiteX18-757" fmla="*/ 7030 w 10000"/>
                <a:gd name="connsiteY18-758" fmla="*/ 4642 h 10043"/>
                <a:gd name="connsiteX19-759" fmla="*/ 7030 w 10000"/>
                <a:gd name="connsiteY19-760" fmla="*/ 4262 h 10043"/>
                <a:gd name="connsiteX20-761" fmla="*/ 7232 w 10000"/>
                <a:gd name="connsiteY20-762" fmla="*/ 4108 h 10043"/>
                <a:gd name="connsiteX21-763" fmla="*/ 7435 w 10000"/>
                <a:gd name="connsiteY21-764" fmla="*/ 3587 h 10043"/>
                <a:gd name="connsiteX22-765" fmla="*/ 9354 w 10000"/>
                <a:gd name="connsiteY22-766" fmla="*/ 3081 h 10043"/>
                <a:gd name="connsiteX23-767" fmla="*/ 8542 w 10000"/>
                <a:gd name="connsiteY23-768" fmla="*/ 1717 h 10043"/>
                <a:gd name="connsiteX24-769" fmla="*/ 8192 w 10000"/>
                <a:gd name="connsiteY24-770" fmla="*/ 1646 h 10043"/>
                <a:gd name="connsiteX25-771" fmla="*/ 7786 w 10000"/>
                <a:gd name="connsiteY25-772" fmla="*/ 1056 h 10043"/>
                <a:gd name="connsiteX26-773" fmla="*/ 7159 w 10000"/>
                <a:gd name="connsiteY26-774" fmla="*/ 1056 h 10043"/>
                <a:gd name="connsiteX27-775" fmla="*/ 7380 w 10000"/>
                <a:gd name="connsiteY27-776" fmla="*/ 2054 h 10043"/>
                <a:gd name="connsiteX28-777" fmla="*/ 6937 w 10000"/>
                <a:gd name="connsiteY28-778" fmla="*/ 2054 h 10043"/>
                <a:gd name="connsiteX29-779" fmla="*/ 5793 w 10000"/>
                <a:gd name="connsiteY29-780" fmla="*/ 1323 h 10043"/>
                <a:gd name="connsiteX30-781" fmla="*/ 5996 w 10000"/>
                <a:gd name="connsiteY30-782" fmla="*/ 985 h 10043"/>
                <a:gd name="connsiteX31-783" fmla="*/ 6937 w 10000"/>
                <a:gd name="connsiteY31-784" fmla="*/ 845 h 10043"/>
                <a:gd name="connsiteX32-785" fmla="*/ 6937 w 10000"/>
                <a:gd name="connsiteY32-786" fmla="*/ 338 h 10043"/>
                <a:gd name="connsiteX33-787" fmla="*/ 6587 w 10000"/>
                <a:gd name="connsiteY33-788" fmla="*/ 184 h 10043"/>
                <a:gd name="connsiteX34-789" fmla="*/ 5000 w 10000"/>
                <a:gd name="connsiteY34-790" fmla="*/ 338 h 10043"/>
                <a:gd name="connsiteX35-791" fmla="*/ 4059 w 10000"/>
                <a:gd name="connsiteY35-792" fmla="*/ 338 h 10043"/>
                <a:gd name="connsiteX36-793" fmla="*/ 3194 w 10000"/>
                <a:gd name="connsiteY36-794" fmla="*/ 0 h 10043"/>
                <a:gd name="connsiteX37-795" fmla="*/ 2364 w 10000"/>
                <a:gd name="connsiteY37-796" fmla="*/ 448 h 10043"/>
                <a:gd name="connsiteX38-797" fmla="*/ 1303 w 10000"/>
                <a:gd name="connsiteY38-798" fmla="*/ 153 h 10043"/>
                <a:gd name="connsiteX39-799" fmla="*/ 443 w 10000"/>
                <a:gd name="connsiteY39-800" fmla="*/ 451 h 10043"/>
                <a:gd name="connsiteX40-801" fmla="*/ 664 w 10000"/>
                <a:gd name="connsiteY40-802" fmla="*/ 690 h 10043"/>
                <a:gd name="connsiteX41-803" fmla="*/ 258 w 10000"/>
                <a:gd name="connsiteY41-804" fmla="*/ 690 h 10043"/>
                <a:gd name="connsiteX42-805" fmla="*/ 258 w 10000"/>
                <a:gd name="connsiteY42-806" fmla="*/ 985 h 10043"/>
                <a:gd name="connsiteX43-807" fmla="*/ 554 w 10000"/>
                <a:gd name="connsiteY43-808" fmla="*/ 985 h 10043"/>
                <a:gd name="connsiteX44-809" fmla="*/ 0 w 10000"/>
                <a:gd name="connsiteY44-810" fmla="*/ 1224 h 10043"/>
                <a:gd name="connsiteX45-811" fmla="*/ 203 w 10000"/>
                <a:gd name="connsiteY45-812" fmla="*/ 1478 h 10043"/>
                <a:gd name="connsiteX46-813" fmla="*/ 498 w 10000"/>
                <a:gd name="connsiteY46-814" fmla="*/ 1478 h 10043"/>
                <a:gd name="connsiteX47-815" fmla="*/ 295 w 10000"/>
                <a:gd name="connsiteY47-816" fmla="*/ 2082 h 10043"/>
                <a:gd name="connsiteX48-817" fmla="*/ 627 w 10000"/>
                <a:gd name="connsiteY48-818" fmla="*/ 1857 h 10043"/>
                <a:gd name="connsiteX49-819" fmla="*/ 1351 w 10000"/>
                <a:gd name="connsiteY49-820" fmla="*/ 1190 h 10043"/>
                <a:gd name="connsiteX50-821" fmla="*/ 2069 w 10000"/>
                <a:gd name="connsiteY50-822" fmla="*/ 1644 h 10043"/>
                <a:gd name="connsiteX51-823" fmla="*/ 2503 w 10000"/>
                <a:gd name="connsiteY51-824" fmla="*/ 2293 h 10043"/>
                <a:gd name="connsiteX52-825" fmla="*/ 2326 w 10000"/>
                <a:gd name="connsiteY52-826" fmla="*/ 3498 h 10043"/>
                <a:gd name="connsiteX53-827" fmla="*/ 3413 w 10000"/>
                <a:gd name="connsiteY53-828" fmla="*/ 4291 h 10043"/>
                <a:gd name="connsiteX54-829" fmla="*/ 3838 w 10000"/>
                <a:gd name="connsiteY54-830" fmla="*/ 5134 h 10043"/>
                <a:gd name="connsiteX55-831" fmla="*/ 4926 w 10000"/>
                <a:gd name="connsiteY55-832" fmla="*/ 5402 h 10043"/>
                <a:gd name="connsiteX56-833" fmla="*/ 5590 w 10000"/>
                <a:gd name="connsiteY56-834" fmla="*/ 5669 h 10043"/>
                <a:gd name="connsiteX57-835" fmla="*/ 6439 w 10000"/>
                <a:gd name="connsiteY57-836" fmla="*/ 6246 h 10043"/>
                <a:gd name="connsiteX58-837" fmla="*/ 6734 w 10000"/>
                <a:gd name="connsiteY58-838" fmla="*/ 6246 h 10043"/>
                <a:gd name="connsiteX59-839" fmla="*/ 6827 w 10000"/>
                <a:gd name="connsiteY59-840" fmla="*/ 6302 h 10043"/>
                <a:gd name="connsiteX60-841" fmla="*/ 6642 w 10000"/>
                <a:gd name="connsiteY60-842" fmla="*/ 6710 h 10043"/>
                <a:gd name="connsiteX61-843" fmla="*/ 6845 w 10000"/>
                <a:gd name="connsiteY61-844" fmla="*/ 7469 h 10043"/>
                <a:gd name="connsiteX62-845" fmla="*/ 6642 w 10000"/>
                <a:gd name="connsiteY62-846" fmla="*/ 7849 h 10043"/>
                <a:gd name="connsiteX63-847" fmla="*/ 7232 w 10000"/>
                <a:gd name="connsiteY63-848" fmla="*/ 8186 h 10043"/>
                <a:gd name="connsiteX64-849" fmla="*/ 7454 w 10000"/>
                <a:gd name="connsiteY64-850" fmla="*/ 8440 h 10043"/>
                <a:gd name="connsiteX65-851" fmla="*/ 6402 w 10000"/>
                <a:gd name="connsiteY65-852" fmla="*/ 10043 h 10043"/>
                <a:gd name="connsiteX66-853" fmla="*/ 7841 w 10000"/>
                <a:gd name="connsiteY66-854" fmla="*/ 9677 h 10043"/>
                <a:gd name="connsiteX67-855" fmla="*/ 8838 w 10000"/>
                <a:gd name="connsiteY67-856" fmla="*/ 8791 h 10043"/>
                <a:gd name="connsiteX68-857" fmla="*/ 9041 w 10000"/>
                <a:gd name="connsiteY68-858" fmla="*/ 8285 h 10043"/>
                <a:gd name="connsiteX69-859" fmla="*/ 9649 w 10000"/>
                <a:gd name="connsiteY69-860" fmla="*/ 8229 h 10043"/>
                <a:gd name="connsiteX70-861" fmla="*/ 10000 w 10000"/>
                <a:gd name="connsiteY70-862" fmla="*/ 7047 h 10043"/>
                <a:gd name="connsiteX71-863" fmla="*/ 9446 w 10000"/>
                <a:gd name="connsiteY71-864" fmla="*/ 6808 h 10043"/>
                <a:gd name="connsiteX0-865" fmla="*/ 9446 w 10000"/>
                <a:gd name="connsiteY0-866" fmla="*/ 6808 h 10043"/>
                <a:gd name="connsiteX1-867" fmla="*/ 9446 w 10000"/>
                <a:gd name="connsiteY1-868" fmla="*/ 6386 h 10043"/>
                <a:gd name="connsiteX2-869" fmla="*/ 8930 w 10000"/>
                <a:gd name="connsiteY2-870" fmla="*/ 6049 h 10043"/>
                <a:gd name="connsiteX3-871" fmla="*/ 8007 w 10000"/>
                <a:gd name="connsiteY3-872" fmla="*/ 5824 h 10043"/>
                <a:gd name="connsiteX4-873" fmla="*/ 7232 w 10000"/>
                <a:gd name="connsiteY4-874" fmla="*/ 5824 h 10043"/>
                <a:gd name="connsiteX5-875" fmla="*/ 7048 w 10000"/>
                <a:gd name="connsiteY5-876" fmla="*/ 6049 h 10043"/>
                <a:gd name="connsiteX6-877" fmla="*/ 6734 w 10000"/>
                <a:gd name="connsiteY6-878" fmla="*/ 5908 h 10043"/>
                <a:gd name="connsiteX7-879" fmla="*/ 6550 w 10000"/>
                <a:gd name="connsiteY7-880" fmla="*/ 5584 h 10043"/>
                <a:gd name="connsiteX8-881" fmla="*/ 6125 w 10000"/>
                <a:gd name="connsiteY8-882" fmla="*/ 5584 h 10043"/>
                <a:gd name="connsiteX9-883" fmla="*/ 6125 w 10000"/>
                <a:gd name="connsiteY9-884" fmla="*/ 5584 h 10043"/>
                <a:gd name="connsiteX10-885" fmla="*/ 6347 w 10000"/>
                <a:gd name="connsiteY10-886" fmla="*/ 5050 h 10043"/>
                <a:gd name="connsiteX11-887" fmla="*/ 5849 w 10000"/>
                <a:gd name="connsiteY11-888" fmla="*/ 5050 h 10043"/>
                <a:gd name="connsiteX12-889" fmla="*/ 5572 w 10000"/>
                <a:gd name="connsiteY12-890" fmla="*/ 5275 h 10043"/>
                <a:gd name="connsiteX13-891" fmla="*/ 5314 w 10000"/>
                <a:gd name="connsiteY13-892" fmla="*/ 5134 h 10043"/>
                <a:gd name="connsiteX14-893" fmla="*/ 5314 w 10000"/>
                <a:gd name="connsiteY14-894" fmla="*/ 4839 h 10043"/>
                <a:gd name="connsiteX15-895" fmla="*/ 5314 w 10000"/>
                <a:gd name="connsiteY15-896" fmla="*/ 4445 h 10043"/>
                <a:gd name="connsiteX16-897" fmla="*/ 6458 w 10000"/>
                <a:gd name="connsiteY16-898" fmla="*/ 4234 h 10043"/>
                <a:gd name="connsiteX17-899" fmla="*/ 6679 w 10000"/>
                <a:gd name="connsiteY17-900" fmla="*/ 4839 h 10043"/>
                <a:gd name="connsiteX18-901" fmla="*/ 7030 w 10000"/>
                <a:gd name="connsiteY18-902" fmla="*/ 4642 h 10043"/>
                <a:gd name="connsiteX19-903" fmla="*/ 7030 w 10000"/>
                <a:gd name="connsiteY19-904" fmla="*/ 4262 h 10043"/>
                <a:gd name="connsiteX20-905" fmla="*/ 7232 w 10000"/>
                <a:gd name="connsiteY20-906" fmla="*/ 4108 h 10043"/>
                <a:gd name="connsiteX21-907" fmla="*/ 7435 w 10000"/>
                <a:gd name="connsiteY21-908" fmla="*/ 3587 h 10043"/>
                <a:gd name="connsiteX22-909" fmla="*/ 9354 w 10000"/>
                <a:gd name="connsiteY22-910" fmla="*/ 3081 h 10043"/>
                <a:gd name="connsiteX23-911" fmla="*/ 8542 w 10000"/>
                <a:gd name="connsiteY23-912" fmla="*/ 1717 h 10043"/>
                <a:gd name="connsiteX24-913" fmla="*/ 8192 w 10000"/>
                <a:gd name="connsiteY24-914" fmla="*/ 1646 h 10043"/>
                <a:gd name="connsiteX25-915" fmla="*/ 7786 w 10000"/>
                <a:gd name="connsiteY25-916" fmla="*/ 1056 h 10043"/>
                <a:gd name="connsiteX26-917" fmla="*/ 7159 w 10000"/>
                <a:gd name="connsiteY26-918" fmla="*/ 1056 h 10043"/>
                <a:gd name="connsiteX27-919" fmla="*/ 7380 w 10000"/>
                <a:gd name="connsiteY27-920" fmla="*/ 2054 h 10043"/>
                <a:gd name="connsiteX28-921" fmla="*/ 6937 w 10000"/>
                <a:gd name="connsiteY28-922" fmla="*/ 2054 h 10043"/>
                <a:gd name="connsiteX29-923" fmla="*/ 5793 w 10000"/>
                <a:gd name="connsiteY29-924" fmla="*/ 1323 h 10043"/>
                <a:gd name="connsiteX30-925" fmla="*/ 5996 w 10000"/>
                <a:gd name="connsiteY30-926" fmla="*/ 985 h 10043"/>
                <a:gd name="connsiteX31-927" fmla="*/ 6937 w 10000"/>
                <a:gd name="connsiteY31-928" fmla="*/ 845 h 10043"/>
                <a:gd name="connsiteX32-929" fmla="*/ 6937 w 10000"/>
                <a:gd name="connsiteY32-930" fmla="*/ 338 h 10043"/>
                <a:gd name="connsiteX33-931" fmla="*/ 6587 w 10000"/>
                <a:gd name="connsiteY33-932" fmla="*/ 184 h 10043"/>
                <a:gd name="connsiteX34-933" fmla="*/ 5000 w 10000"/>
                <a:gd name="connsiteY34-934" fmla="*/ 338 h 10043"/>
                <a:gd name="connsiteX35-935" fmla="*/ 4059 w 10000"/>
                <a:gd name="connsiteY35-936" fmla="*/ 338 h 10043"/>
                <a:gd name="connsiteX36-937" fmla="*/ 3194 w 10000"/>
                <a:gd name="connsiteY36-938" fmla="*/ 0 h 10043"/>
                <a:gd name="connsiteX37-939" fmla="*/ 2364 w 10000"/>
                <a:gd name="connsiteY37-940" fmla="*/ 448 h 10043"/>
                <a:gd name="connsiteX38-941" fmla="*/ 1303 w 10000"/>
                <a:gd name="connsiteY38-942" fmla="*/ 153 h 10043"/>
                <a:gd name="connsiteX39-943" fmla="*/ 443 w 10000"/>
                <a:gd name="connsiteY39-944" fmla="*/ 451 h 10043"/>
                <a:gd name="connsiteX40-945" fmla="*/ 664 w 10000"/>
                <a:gd name="connsiteY40-946" fmla="*/ 690 h 10043"/>
                <a:gd name="connsiteX41-947" fmla="*/ 258 w 10000"/>
                <a:gd name="connsiteY41-948" fmla="*/ 690 h 10043"/>
                <a:gd name="connsiteX42-949" fmla="*/ 258 w 10000"/>
                <a:gd name="connsiteY42-950" fmla="*/ 985 h 10043"/>
                <a:gd name="connsiteX43-951" fmla="*/ 554 w 10000"/>
                <a:gd name="connsiteY43-952" fmla="*/ 985 h 10043"/>
                <a:gd name="connsiteX44-953" fmla="*/ 0 w 10000"/>
                <a:gd name="connsiteY44-954" fmla="*/ 1224 h 10043"/>
                <a:gd name="connsiteX45-955" fmla="*/ 203 w 10000"/>
                <a:gd name="connsiteY45-956" fmla="*/ 1478 h 10043"/>
                <a:gd name="connsiteX46-957" fmla="*/ 498 w 10000"/>
                <a:gd name="connsiteY46-958" fmla="*/ 1478 h 10043"/>
                <a:gd name="connsiteX47-959" fmla="*/ 295 w 10000"/>
                <a:gd name="connsiteY47-960" fmla="*/ 2082 h 10043"/>
                <a:gd name="connsiteX48-961" fmla="*/ 627 w 10000"/>
                <a:gd name="connsiteY48-962" fmla="*/ 1857 h 10043"/>
                <a:gd name="connsiteX49-963" fmla="*/ 1351 w 10000"/>
                <a:gd name="connsiteY49-964" fmla="*/ 1190 h 10043"/>
                <a:gd name="connsiteX50-965" fmla="*/ 2069 w 10000"/>
                <a:gd name="connsiteY50-966" fmla="*/ 1644 h 10043"/>
                <a:gd name="connsiteX51-967" fmla="*/ 2503 w 10000"/>
                <a:gd name="connsiteY51-968" fmla="*/ 2293 h 10043"/>
                <a:gd name="connsiteX52-969" fmla="*/ 2326 w 10000"/>
                <a:gd name="connsiteY52-970" fmla="*/ 3498 h 10043"/>
                <a:gd name="connsiteX53-971" fmla="*/ 3509 w 10000"/>
                <a:gd name="connsiteY53-972" fmla="*/ 4181 h 10043"/>
                <a:gd name="connsiteX54-973" fmla="*/ 3838 w 10000"/>
                <a:gd name="connsiteY54-974" fmla="*/ 5134 h 10043"/>
                <a:gd name="connsiteX55-975" fmla="*/ 4926 w 10000"/>
                <a:gd name="connsiteY55-976" fmla="*/ 5402 h 10043"/>
                <a:gd name="connsiteX56-977" fmla="*/ 5590 w 10000"/>
                <a:gd name="connsiteY56-978" fmla="*/ 5669 h 10043"/>
                <a:gd name="connsiteX57-979" fmla="*/ 6439 w 10000"/>
                <a:gd name="connsiteY57-980" fmla="*/ 6246 h 10043"/>
                <a:gd name="connsiteX58-981" fmla="*/ 6734 w 10000"/>
                <a:gd name="connsiteY58-982" fmla="*/ 6246 h 10043"/>
                <a:gd name="connsiteX59-983" fmla="*/ 6827 w 10000"/>
                <a:gd name="connsiteY59-984" fmla="*/ 6302 h 10043"/>
                <a:gd name="connsiteX60-985" fmla="*/ 6642 w 10000"/>
                <a:gd name="connsiteY60-986" fmla="*/ 6710 h 10043"/>
                <a:gd name="connsiteX61-987" fmla="*/ 6845 w 10000"/>
                <a:gd name="connsiteY61-988" fmla="*/ 7469 h 10043"/>
                <a:gd name="connsiteX62-989" fmla="*/ 6642 w 10000"/>
                <a:gd name="connsiteY62-990" fmla="*/ 7849 h 10043"/>
                <a:gd name="connsiteX63-991" fmla="*/ 7232 w 10000"/>
                <a:gd name="connsiteY63-992" fmla="*/ 8186 h 10043"/>
                <a:gd name="connsiteX64-993" fmla="*/ 7454 w 10000"/>
                <a:gd name="connsiteY64-994" fmla="*/ 8440 h 10043"/>
                <a:gd name="connsiteX65-995" fmla="*/ 6402 w 10000"/>
                <a:gd name="connsiteY65-996" fmla="*/ 10043 h 10043"/>
                <a:gd name="connsiteX66-997" fmla="*/ 7841 w 10000"/>
                <a:gd name="connsiteY66-998" fmla="*/ 9677 h 10043"/>
                <a:gd name="connsiteX67-999" fmla="*/ 8838 w 10000"/>
                <a:gd name="connsiteY67-1000" fmla="*/ 8791 h 10043"/>
                <a:gd name="connsiteX68-1001" fmla="*/ 9041 w 10000"/>
                <a:gd name="connsiteY68-1002" fmla="*/ 8285 h 10043"/>
                <a:gd name="connsiteX69-1003" fmla="*/ 9649 w 10000"/>
                <a:gd name="connsiteY69-1004" fmla="*/ 8229 h 10043"/>
                <a:gd name="connsiteX70-1005" fmla="*/ 10000 w 10000"/>
                <a:gd name="connsiteY70-1006" fmla="*/ 7047 h 10043"/>
                <a:gd name="connsiteX71-1007" fmla="*/ 9446 w 10000"/>
                <a:gd name="connsiteY71-1008" fmla="*/ 6808 h 10043"/>
                <a:gd name="connsiteX0-1009" fmla="*/ 9446 w 10000"/>
                <a:gd name="connsiteY0-1010" fmla="*/ 6808 h 10043"/>
                <a:gd name="connsiteX1-1011" fmla="*/ 9446 w 10000"/>
                <a:gd name="connsiteY1-1012" fmla="*/ 6386 h 10043"/>
                <a:gd name="connsiteX2-1013" fmla="*/ 8930 w 10000"/>
                <a:gd name="connsiteY2-1014" fmla="*/ 6049 h 10043"/>
                <a:gd name="connsiteX3-1015" fmla="*/ 8007 w 10000"/>
                <a:gd name="connsiteY3-1016" fmla="*/ 5824 h 10043"/>
                <a:gd name="connsiteX4-1017" fmla="*/ 7232 w 10000"/>
                <a:gd name="connsiteY4-1018" fmla="*/ 5824 h 10043"/>
                <a:gd name="connsiteX5-1019" fmla="*/ 7048 w 10000"/>
                <a:gd name="connsiteY5-1020" fmla="*/ 6049 h 10043"/>
                <a:gd name="connsiteX6-1021" fmla="*/ 6734 w 10000"/>
                <a:gd name="connsiteY6-1022" fmla="*/ 5908 h 10043"/>
                <a:gd name="connsiteX7-1023" fmla="*/ 6550 w 10000"/>
                <a:gd name="connsiteY7-1024" fmla="*/ 5584 h 10043"/>
                <a:gd name="connsiteX8-1025" fmla="*/ 6125 w 10000"/>
                <a:gd name="connsiteY8-1026" fmla="*/ 5584 h 10043"/>
                <a:gd name="connsiteX9-1027" fmla="*/ 6125 w 10000"/>
                <a:gd name="connsiteY9-1028" fmla="*/ 5584 h 10043"/>
                <a:gd name="connsiteX10-1029" fmla="*/ 6347 w 10000"/>
                <a:gd name="connsiteY10-1030" fmla="*/ 5050 h 10043"/>
                <a:gd name="connsiteX11-1031" fmla="*/ 5849 w 10000"/>
                <a:gd name="connsiteY11-1032" fmla="*/ 5050 h 10043"/>
                <a:gd name="connsiteX12-1033" fmla="*/ 5572 w 10000"/>
                <a:gd name="connsiteY12-1034" fmla="*/ 5275 h 10043"/>
                <a:gd name="connsiteX13-1035" fmla="*/ 5314 w 10000"/>
                <a:gd name="connsiteY13-1036" fmla="*/ 5134 h 10043"/>
                <a:gd name="connsiteX14-1037" fmla="*/ 5314 w 10000"/>
                <a:gd name="connsiteY14-1038" fmla="*/ 4839 h 10043"/>
                <a:gd name="connsiteX15-1039" fmla="*/ 5314 w 10000"/>
                <a:gd name="connsiteY15-1040" fmla="*/ 4445 h 10043"/>
                <a:gd name="connsiteX16-1041" fmla="*/ 6458 w 10000"/>
                <a:gd name="connsiteY16-1042" fmla="*/ 4234 h 10043"/>
                <a:gd name="connsiteX17-1043" fmla="*/ 6679 w 10000"/>
                <a:gd name="connsiteY17-1044" fmla="*/ 4839 h 10043"/>
                <a:gd name="connsiteX18-1045" fmla="*/ 7030 w 10000"/>
                <a:gd name="connsiteY18-1046" fmla="*/ 4642 h 10043"/>
                <a:gd name="connsiteX19-1047" fmla="*/ 7030 w 10000"/>
                <a:gd name="connsiteY19-1048" fmla="*/ 4262 h 10043"/>
                <a:gd name="connsiteX20-1049" fmla="*/ 7232 w 10000"/>
                <a:gd name="connsiteY20-1050" fmla="*/ 4108 h 10043"/>
                <a:gd name="connsiteX21-1051" fmla="*/ 7435 w 10000"/>
                <a:gd name="connsiteY21-1052" fmla="*/ 3587 h 10043"/>
                <a:gd name="connsiteX22-1053" fmla="*/ 9354 w 10000"/>
                <a:gd name="connsiteY22-1054" fmla="*/ 3081 h 10043"/>
                <a:gd name="connsiteX23-1055" fmla="*/ 8542 w 10000"/>
                <a:gd name="connsiteY23-1056" fmla="*/ 1717 h 10043"/>
                <a:gd name="connsiteX24-1057" fmla="*/ 8192 w 10000"/>
                <a:gd name="connsiteY24-1058" fmla="*/ 1646 h 10043"/>
                <a:gd name="connsiteX25-1059" fmla="*/ 7786 w 10000"/>
                <a:gd name="connsiteY25-1060" fmla="*/ 1056 h 10043"/>
                <a:gd name="connsiteX26-1061" fmla="*/ 7159 w 10000"/>
                <a:gd name="connsiteY26-1062" fmla="*/ 1056 h 10043"/>
                <a:gd name="connsiteX27-1063" fmla="*/ 7380 w 10000"/>
                <a:gd name="connsiteY27-1064" fmla="*/ 2054 h 10043"/>
                <a:gd name="connsiteX28-1065" fmla="*/ 6937 w 10000"/>
                <a:gd name="connsiteY28-1066" fmla="*/ 2054 h 10043"/>
                <a:gd name="connsiteX29-1067" fmla="*/ 5793 w 10000"/>
                <a:gd name="connsiteY29-1068" fmla="*/ 1323 h 10043"/>
                <a:gd name="connsiteX30-1069" fmla="*/ 5996 w 10000"/>
                <a:gd name="connsiteY30-1070" fmla="*/ 985 h 10043"/>
                <a:gd name="connsiteX31-1071" fmla="*/ 6937 w 10000"/>
                <a:gd name="connsiteY31-1072" fmla="*/ 845 h 10043"/>
                <a:gd name="connsiteX32-1073" fmla="*/ 6937 w 10000"/>
                <a:gd name="connsiteY32-1074" fmla="*/ 338 h 10043"/>
                <a:gd name="connsiteX33-1075" fmla="*/ 6587 w 10000"/>
                <a:gd name="connsiteY33-1076" fmla="*/ 184 h 10043"/>
                <a:gd name="connsiteX34-1077" fmla="*/ 5000 w 10000"/>
                <a:gd name="connsiteY34-1078" fmla="*/ 338 h 10043"/>
                <a:gd name="connsiteX35-1079" fmla="*/ 4059 w 10000"/>
                <a:gd name="connsiteY35-1080" fmla="*/ 338 h 10043"/>
                <a:gd name="connsiteX36-1081" fmla="*/ 3194 w 10000"/>
                <a:gd name="connsiteY36-1082" fmla="*/ 0 h 10043"/>
                <a:gd name="connsiteX37-1083" fmla="*/ 2364 w 10000"/>
                <a:gd name="connsiteY37-1084" fmla="*/ 448 h 10043"/>
                <a:gd name="connsiteX38-1085" fmla="*/ 1303 w 10000"/>
                <a:gd name="connsiteY38-1086" fmla="*/ 153 h 10043"/>
                <a:gd name="connsiteX39-1087" fmla="*/ 443 w 10000"/>
                <a:gd name="connsiteY39-1088" fmla="*/ 451 h 10043"/>
                <a:gd name="connsiteX40-1089" fmla="*/ 664 w 10000"/>
                <a:gd name="connsiteY40-1090" fmla="*/ 690 h 10043"/>
                <a:gd name="connsiteX41-1091" fmla="*/ 258 w 10000"/>
                <a:gd name="connsiteY41-1092" fmla="*/ 690 h 10043"/>
                <a:gd name="connsiteX42-1093" fmla="*/ 258 w 10000"/>
                <a:gd name="connsiteY42-1094" fmla="*/ 985 h 10043"/>
                <a:gd name="connsiteX43-1095" fmla="*/ 554 w 10000"/>
                <a:gd name="connsiteY43-1096" fmla="*/ 985 h 10043"/>
                <a:gd name="connsiteX44-1097" fmla="*/ 0 w 10000"/>
                <a:gd name="connsiteY44-1098" fmla="*/ 1224 h 10043"/>
                <a:gd name="connsiteX45-1099" fmla="*/ 203 w 10000"/>
                <a:gd name="connsiteY45-1100" fmla="*/ 1478 h 10043"/>
                <a:gd name="connsiteX46-1101" fmla="*/ 498 w 10000"/>
                <a:gd name="connsiteY46-1102" fmla="*/ 1478 h 10043"/>
                <a:gd name="connsiteX47-1103" fmla="*/ 295 w 10000"/>
                <a:gd name="connsiteY47-1104" fmla="*/ 2082 h 10043"/>
                <a:gd name="connsiteX48-1105" fmla="*/ 627 w 10000"/>
                <a:gd name="connsiteY48-1106" fmla="*/ 1857 h 10043"/>
                <a:gd name="connsiteX49-1107" fmla="*/ 1351 w 10000"/>
                <a:gd name="connsiteY49-1108" fmla="*/ 1190 h 10043"/>
                <a:gd name="connsiteX50-1109" fmla="*/ 2069 w 10000"/>
                <a:gd name="connsiteY50-1110" fmla="*/ 1644 h 10043"/>
                <a:gd name="connsiteX51-1111" fmla="*/ 2503 w 10000"/>
                <a:gd name="connsiteY51-1112" fmla="*/ 2293 h 10043"/>
                <a:gd name="connsiteX52-1113" fmla="*/ 2326 w 10000"/>
                <a:gd name="connsiteY52-1114" fmla="*/ 3498 h 10043"/>
                <a:gd name="connsiteX53-1115" fmla="*/ 3509 w 10000"/>
                <a:gd name="connsiteY53-1116" fmla="*/ 4181 h 10043"/>
                <a:gd name="connsiteX54-1117" fmla="*/ 3549 w 10000"/>
                <a:gd name="connsiteY54-1118" fmla="*/ 5208 h 10043"/>
                <a:gd name="connsiteX55-1119" fmla="*/ 4926 w 10000"/>
                <a:gd name="connsiteY55-1120" fmla="*/ 5402 h 10043"/>
                <a:gd name="connsiteX56-1121" fmla="*/ 5590 w 10000"/>
                <a:gd name="connsiteY56-1122" fmla="*/ 5669 h 10043"/>
                <a:gd name="connsiteX57-1123" fmla="*/ 6439 w 10000"/>
                <a:gd name="connsiteY57-1124" fmla="*/ 6246 h 10043"/>
                <a:gd name="connsiteX58-1125" fmla="*/ 6734 w 10000"/>
                <a:gd name="connsiteY58-1126" fmla="*/ 6246 h 10043"/>
                <a:gd name="connsiteX59-1127" fmla="*/ 6827 w 10000"/>
                <a:gd name="connsiteY59-1128" fmla="*/ 6302 h 10043"/>
                <a:gd name="connsiteX60-1129" fmla="*/ 6642 w 10000"/>
                <a:gd name="connsiteY60-1130" fmla="*/ 6710 h 10043"/>
                <a:gd name="connsiteX61-1131" fmla="*/ 6845 w 10000"/>
                <a:gd name="connsiteY61-1132" fmla="*/ 7469 h 10043"/>
                <a:gd name="connsiteX62-1133" fmla="*/ 6642 w 10000"/>
                <a:gd name="connsiteY62-1134" fmla="*/ 7849 h 10043"/>
                <a:gd name="connsiteX63-1135" fmla="*/ 7232 w 10000"/>
                <a:gd name="connsiteY63-1136" fmla="*/ 8186 h 10043"/>
                <a:gd name="connsiteX64-1137" fmla="*/ 7454 w 10000"/>
                <a:gd name="connsiteY64-1138" fmla="*/ 8440 h 10043"/>
                <a:gd name="connsiteX65-1139" fmla="*/ 6402 w 10000"/>
                <a:gd name="connsiteY65-1140" fmla="*/ 10043 h 10043"/>
                <a:gd name="connsiteX66-1141" fmla="*/ 7841 w 10000"/>
                <a:gd name="connsiteY66-1142" fmla="*/ 9677 h 10043"/>
                <a:gd name="connsiteX67-1143" fmla="*/ 8838 w 10000"/>
                <a:gd name="connsiteY67-1144" fmla="*/ 8791 h 10043"/>
                <a:gd name="connsiteX68-1145" fmla="*/ 9041 w 10000"/>
                <a:gd name="connsiteY68-1146" fmla="*/ 8285 h 10043"/>
                <a:gd name="connsiteX69-1147" fmla="*/ 9649 w 10000"/>
                <a:gd name="connsiteY69-1148" fmla="*/ 8229 h 10043"/>
                <a:gd name="connsiteX70-1149" fmla="*/ 10000 w 10000"/>
                <a:gd name="connsiteY70-1150" fmla="*/ 7047 h 10043"/>
                <a:gd name="connsiteX71-1151" fmla="*/ 9446 w 10000"/>
                <a:gd name="connsiteY71-1152" fmla="*/ 6808 h 10043"/>
                <a:gd name="connsiteX0-1153" fmla="*/ 9446 w 10000"/>
                <a:gd name="connsiteY0-1154" fmla="*/ 6808 h 10043"/>
                <a:gd name="connsiteX1-1155" fmla="*/ 9446 w 10000"/>
                <a:gd name="connsiteY1-1156" fmla="*/ 6386 h 10043"/>
                <a:gd name="connsiteX2-1157" fmla="*/ 8930 w 10000"/>
                <a:gd name="connsiteY2-1158" fmla="*/ 6049 h 10043"/>
                <a:gd name="connsiteX3-1159" fmla="*/ 8007 w 10000"/>
                <a:gd name="connsiteY3-1160" fmla="*/ 5824 h 10043"/>
                <a:gd name="connsiteX4-1161" fmla="*/ 7232 w 10000"/>
                <a:gd name="connsiteY4-1162" fmla="*/ 5824 h 10043"/>
                <a:gd name="connsiteX5-1163" fmla="*/ 7048 w 10000"/>
                <a:gd name="connsiteY5-1164" fmla="*/ 6049 h 10043"/>
                <a:gd name="connsiteX6-1165" fmla="*/ 6734 w 10000"/>
                <a:gd name="connsiteY6-1166" fmla="*/ 5908 h 10043"/>
                <a:gd name="connsiteX7-1167" fmla="*/ 6550 w 10000"/>
                <a:gd name="connsiteY7-1168" fmla="*/ 5584 h 10043"/>
                <a:gd name="connsiteX8-1169" fmla="*/ 6125 w 10000"/>
                <a:gd name="connsiteY8-1170" fmla="*/ 5584 h 10043"/>
                <a:gd name="connsiteX9-1171" fmla="*/ 6125 w 10000"/>
                <a:gd name="connsiteY9-1172" fmla="*/ 5584 h 10043"/>
                <a:gd name="connsiteX10-1173" fmla="*/ 6347 w 10000"/>
                <a:gd name="connsiteY10-1174" fmla="*/ 5050 h 10043"/>
                <a:gd name="connsiteX11-1175" fmla="*/ 5849 w 10000"/>
                <a:gd name="connsiteY11-1176" fmla="*/ 5050 h 10043"/>
                <a:gd name="connsiteX12-1177" fmla="*/ 5572 w 10000"/>
                <a:gd name="connsiteY12-1178" fmla="*/ 5275 h 10043"/>
                <a:gd name="connsiteX13-1179" fmla="*/ 5314 w 10000"/>
                <a:gd name="connsiteY13-1180" fmla="*/ 5134 h 10043"/>
                <a:gd name="connsiteX14-1181" fmla="*/ 5314 w 10000"/>
                <a:gd name="connsiteY14-1182" fmla="*/ 4839 h 10043"/>
                <a:gd name="connsiteX15-1183" fmla="*/ 5314 w 10000"/>
                <a:gd name="connsiteY15-1184" fmla="*/ 4445 h 10043"/>
                <a:gd name="connsiteX16-1185" fmla="*/ 6458 w 10000"/>
                <a:gd name="connsiteY16-1186" fmla="*/ 4234 h 10043"/>
                <a:gd name="connsiteX17-1187" fmla="*/ 6679 w 10000"/>
                <a:gd name="connsiteY17-1188" fmla="*/ 4839 h 10043"/>
                <a:gd name="connsiteX18-1189" fmla="*/ 7030 w 10000"/>
                <a:gd name="connsiteY18-1190" fmla="*/ 4642 h 10043"/>
                <a:gd name="connsiteX19-1191" fmla="*/ 7030 w 10000"/>
                <a:gd name="connsiteY19-1192" fmla="*/ 4262 h 10043"/>
                <a:gd name="connsiteX20-1193" fmla="*/ 7232 w 10000"/>
                <a:gd name="connsiteY20-1194" fmla="*/ 4108 h 10043"/>
                <a:gd name="connsiteX21-1195" fmla="*/ 7435 w 10000"/>
                <a:gd name="connsiteY21-1196" fmla="*/ 3587 h 10043"/>
                <a:gd name="connsiteX22-1197" fmla="*/ 9354 w 10000"/>
                <a:gd name="connsiteY22-1198" fmla="*/ 3081 h 10043"/>
                <a:gd name="connsiteX23-1199" fmla="*/ 8542 w 10000"/>
                <a:gd name="connsiteY23-1200" fmla="*/ 1717 h 10043"/>
                <a:gd name="connsiteX24-1201" fmla="*/ 8192 w 10000"/>
                <a:gd name="connsiteY24-1202" fmla="*/ 1646 h 10043"/>
                <a:gd name="connsiteX25-1203" fmla="*/ 7786 w 10000"/>
                <a:gd name="connsiteY25-1204" fmla="*/ 1056 h 10043"/>
                <a:gd name="connsiteX26-1205" fmla="*/ 7159 w 10000"/>
                <a:gd name="connsiteY26-1206" fmla="*/ 1056 h 10043"/>
                <a:gd name="connsiteX27-1207" fmla="*/ 7380 w 10000"/>
                <a:gd name="connsiteY27-1208" fmla="*/ 2054 h 10043"/>
                <a:gd name="connsiteX28-1209" fmla="*/ 6937 w 10000"/>
                <a:gd name="connsiteY28-1210" fmla="*/ 2054 h 10043"/>
                <a:gd name="connsiteX29-1211" fmla="*/ 5793 w 10000"/>
                <a:gd name="connsiteY29-1212" fmla="*/ 1323 h 10043"/>
                <a:gd name="connsiteX30-1213" fmla="*/ 5996 w 10000"/>
                <a:gd name="connsiteY30-1214" fmla="*/ 985 h 10043"/>
                <a:gd name="connsiteX31-1215" fmla="*/ 6937 w 10000"/>
                <a:gd name="connsiteY31-1216" fmla="*/ 845 h 10043"/>
                <a:gd name="connsiteX32-1217" fmla="*/ 6937 w 10000"/>
                <a:gd name="connsiteY32-1218" fmla="*/ 338 h 10043"/>
                <a:gd name="connsiteX33-1219" fmla="*/ 6587 w 10000"/>
                <a:gd name="connsiteY33-1220" fmla="*/ 184 h 10043"/>
                <a:gd name="connsiteX34-1221" fmla="*/ 5000 w 10000"/>
                <a:gd name="connsiteY34-1222" fmla="*/ 338 h 10043"/>
                <a:gd name="connsiteX35-1223" fmla="*/ 4059 w 10000"/>
                <a:gd name="connsiteY35-1224" fmla="*/ 338 h 10043"/>
                <a:gd name="connsiteX36-1225" fmla="*/ 3194 w 10000"/>
                <a:gd name="connsiteY36-1226" fmla="*/ 0 h 10043"/>
                <a:gd name="connsiteX37-1227" fmla="*/ 2364 w 10000"/>
                <a:gd name="connsiteY37-1228" fmla="*/ 448 h 10043"/>
                <a:gd name="connsiteX38-1229" fmla="*/ 1303 w 10000"/>
                <a:gd name="connsiteY38-1230" fmla="*/ 153 h 10043"/>
                <a:gd name="connsiteX39-1231" fmla="*/ 443 w 10000"/>
                <a:gd name="connsiteY39-1232" fmla="*/ 451 h 10043"/>
                <a:gd name="connsiteX40-1233" fmla="*/ 664 w 10000"/>
                <a:gd name="connsiteY40-1234" fmla="*/ 690 h 10043"/>
                <a:gd name="connsiteX41-1235" fmla="*/ 258 w 10000"/>
                <a:gd name="connsiteY41-1236" fmla="*/ 690 h 10043"/>
                <a:gd name="connsiteX42-1237" fmla="*/ 258 w 10000"/>
                <a:gd name="connsiteY42-1238" fmla="*/ 985 h 10043"/>
                <a:gd name="connsiteX43-1239" fmla="*/ 554 w 10000"/>
                <a:gd name="connsiteY43-1240" fmla="*/ 985 h 10043"/>
                <a:gd name="connsiteX44-1241" fmla="*/ 0 w 10000"/>
                <a:gd name="connsiteY44-1242" fmla="*/ 1224 h 10043"/>
                <a:gd name="connsiteX45-1243" fmla="*/ 203 w 10000"/>
                <a:gd name="connsiteY45-1244" fmla="*/ 1478 h 10043"/>
                <a:gd name="connsiteX46-1245" fmla="*/ 498 w 10000"/>
                <a:gd name="connsiteY46-1246" fmla="*/ 1478 h 10043"/>
                <a:gd name="connsiteX47-1247" fmla="*/ 295 w 10000"/>
                <a:gd name="connsiteY47-1248" fmla="*/ 2082 h 10043"/>
                <a:gd name="connsiteX48-1249" fmla="*/ 627 w 10000"/>
                <a:gd name="connsiteY48-1250" fmla="*/ 1857 h 10043"/>
                <a:gd name="connsiteX49-1251" fmla="*/ 1351 w 10000"/>
                <a:gd name="connsiteY49-1252" fmla="*/ 1190 h 10043"/>
                <a:gd name="connsiteX50-1253" fmla="*/ 2069 w 10000"/>
                <a:gd name="connsiteY50-1254" fmla="*/ 1644 h 10043"/>
                <a:gd name="connsiteX51-1255" fmla="*/ 2503 w 10000"/>
                <a:gd name="connsiteY51-1256" fmla="*/ 2293 h 10043"/>
                <a:gd name="connsiteX52-1257" fmla="*/ 2326 w 10000"/>
                <a:gd name="connsiteY52-1258" fmla="*/ 3498 h 10043"/>
                <a:gd name="connsiteX53-1259" fmla="*/ 3509 w 10000"/>
                <a:gd name="connsiteY53-1260" fmla="*/ 4181 h 10043"/>
                <a:gd name="connsiteX54-1261" fmla="*/ 3549 w 10000"/>
                <a:gd name="connsiteY54-1262" fmla="*/ 5208 h 10043"/>
                <a:gd name="connsiteX55-1263" fmla="*/ 4878 w 10000"/>
                <a:gd name="connsiteY55-1264" fmla="*/ 5218 h 10043"/>
                <a:gd name="connsiteX56-1265" fmla="*/ 5590 w 10000"/>
                <a:gd name="connsiteY56-1266" fmla="*/ 5669 h 10043"/>
                <a:gd name="connsiteX57-1267" fmla="*/ 6439 w 10000"/>
                <a:gd name="connsiteY57-1268" fmla="*/ 6246 h 10043"/>
                <a:gd name="connsiteX58-1269" fmla="*/ 6734 w 10000"/>
                <a:gd name="connsiteY58-1270" fmla="*/ 6246 h 10043"/>
                <a:gd name="connsiteX59-1271" fmla="*/ 6827 w 10000"/>
                <a:gd name="connsiteY59-1272" fmla="*/ 6302 h 10043"/>
                <a:gd name="connsiteX60-1273" fmla="*/ 6642 w 10000"/>
                <a:gd name="connsiteY60-1274" fmla="*/ 6710 h 10043"/>
                <a:gd name="connsiteX61-1275" fmla="*/ 6845 w 10000"/>
                <a:gd name="connsiteY61-1276" fmla="*/ 7469 h 10043"/>
                <a:gd name="connsiteX62-1277" fmla="*/ 6642 w 10000"/>
                <a:gd name="connsiteY62-1278" fmla="*/ 7849 h 10043"/>
                <a:gd name="connsiteX63-1279" fmla="*/ 7232 w 10000"/>
                <a:gd name="connsiteY63-1280" fmla="*/ 8186 h 10043"/>
                <a:gd name="connsiteX64-1281" fmla="*/ 7454 w 10000"/>
                <a:gd name="connsiteY64-1282" fmla="*/ 8440 h 10043"/>
                <a:gd name="connsiteX65-1283" fmla="*/ 6402 w 10000"/>
                <a:gd name="connsiteY65-1284" fmla="*/ 10043 h 10043"/>
                <a:gd name="connsiteX66-1285" fmla="*/ 7841 w 10000"/>
                <a:gd name="connsiteY66-1286" fmla="*/ 9677 h 10043"/>
                <a:gd name="connsiteX67-1287" fmla="*/ 8838 w 10000"/>
                <a:gd name="connsiteY67-1288" fmla="*/ 8791 h 10043"/>
                <a:gd name="connsiteX68-1289" fmla="*/ 9041 w 10000"/>
                <a:gd name="connsiteY68-1290" fmla="*/ 8285 h 10043"/>
                <a:gd name="connsiteX69-1291" fmla="*/ 9649 w 10000"/>
                <a:gd name="connsiteY69-1292" fmla="*/ 8229 h 10043"/>
                <a:gd name="connsiteX70-1293" fmla="*/ 10000 w 10000"/>
                <a:gd name="connsiteY70-1294" fmla="*/ 7047 h 10043"/>
                <a:gd name="connsiteX71-1295" fmla="*/ 9446 w 10000"/>
                <a:gd name="connsiteY71-1296" fmla="*/ 6808 h 10043"/>
                <a:gd name="connsiteX0-1297" fmla="*/ 9446 w 10000"/>
                <a:gd name="connsiteY0-1298" fmla="*/ 6808 h 10043"/>
                <a:gd name="connsiteX1-1299" fmla="*/ 9446 w 10000"/>
                <a:gd name="connsiteY1-1300" fmla="*/ 6386 h 10043"/>
                <a:gd name="connsiteX2-1301" fmla="*/ 8930 w 10000"/>
                <a:gd name="connsiteY2-1302" fmla="*/ 6049 h 10043"/>
                <a:gd name="connsiteX3-1303" fmla="*/ 8007 w 10000"/>
                <a:gd name="connsiteY3-1304" fmla="*/ 5824 h 10043"/>
                <a:gd name="connsiteX4-1305" fmla="*/ 7232 w 10000"/>
                <a:gd name="connsiteY4-1306" fmla="*/ 5824 h 10043"/>
                <a:gd name="connsiteX5-1307" fmla="*/ 7048 w 10000"/>
                <a:gd name="connsiteY5-1308" fmla="*/ 6049 h 10043"/>
                <a:gd name="connsiteX6-1309" fmla="*/ 6734 w 10000"/>
                <a:gd name="connsiteY6-1310" fmla="*/ 5908 h 10043"/>
                <a:gd name="connsiteX7-1311" fmla="*/ 6550 w 10000"/>
                <a:gd name="connsiteY7-1312" fmla="*/ 5584 h 10043"/>
                <a:gd name="connsiteX8-1313" fmla="*/ 6125 w 10000"/>
                <a:gd name="connsiteY8-1314" fmla="*/ 5584 h 10043"/>
                <a:gd name="connsiteX9-1315" fmla="*/ 6125 w 10000"/>
                <a:gd name="connsiteY9-1316" fmla="*/ 5584 h 10043"/>
                <a:gd name="connsiteX10-1317" fmla="*/ 6347 w 10000"/>
                <a:gd name="connsiteY10-1318" fmla="*/ 5050 h 10043"/>
                <a:gd name="connsiteX11-1319" fmla="*/ 5849 w 10000"/>
                <a:gd name="connsiteY11-1320" fmla="*/ 5050 h 10043"/>
                <a:gd name="connsiteX12-1321" fmla="*/ 5572 w 10000"/>
                <a:gd name="connsiteY12-1322" fmla="*/ 5275 h 10043"/>
                <a:gd name="connsiteX13-1323" fmla="*/ 5314 w 10000"/>
                <a:gd name="connsiteY13-1324" fmla="*/ 5134 h 10043"/>
                <a:gd name="connsiteX14-1325" fmla="*/ 5314 w 10000"/>
                <a:gd name="connsiteY14-1326" fmla="*/ 4839 h 10043"/>
                <a:gd name="connsiteX15-1327" fmla="*/ 5314 w 10000"/>
                <a:gd name="connsiteY15-1328" fmla="*/ 4445 h 10043"/>
                <a:gd name="connsiteX16-1329" fmla="*/ 6458 w 10000"/>
                <a:gd name="connsiteY16-1330" fmla="*/ 4234 h 10043"/>
                <a:gd name="connsiteX17-1331" fmla="*/ 6679 w 10000"/>
                <a:gd name="connsiteY17-1332" fmla="*/ 4839 h 10043"/>
                <a:gd name="connsiteX18-1333" fmla="*/ 7030 w 10000"/>
                <a:gd name="connsiteY18-1334" fmla="*/ 4642 h 10043"/>
                <a:gd name="connsiteX19-1335" fmla="*/ 7030 w 10000"/>
                <a:gd name="connsiteY19-1336" fmla="*/ 4262 h 10043"/>
                <a:gd name="connsiteX20-1337" fmla="*/ 7232 w 10000"/>
                <a:gd name="connsiteY20-1338" fmla="*/ 4108 h 10043"/>
                <a:gd name="connsiteX21-1339" fmla="*/ 7194 w 10000"/>
                <a:gd name="connsiteY21-1340" fmla="*/ 3440 h 10043"/>
                <a:gd name="connsiteX22-1341" fmla="*/ 9354 w 10000"/>
                <a:gd name="connsiteY22-1342" fmla="*/ 3081 h 10043"/>
                <a:gd name="connsiteX23-1343" fmla="*/ 8542 w 10000"/>
                <a:gd name="connsiteY23-1344" fmla="*/ 1717 h 10043"/>
                <a:gd name="connsiteX24-1345" fmla="*/ 8192 w 10000"/>
                <a:gd name="connsiteY24-1346" fmla="*/ 1646 h 10043"/>
                <a:gd name="connsiteX25-1347" fmla="*/ 7786 w 10000"/>
                <a:gd name="connsiteY25-1348" fmla="*/ 1056 h 10043"/>
                <a:gd name="connsiteX26-1349" fmla="*/ 7159 w 10000"/>
                <a:gd name="connsiteY26-1350" fmla="*/ 1056 h 10043"/>
                <a:gd name="connsiteX27-1351" fmla="*/ 7380 w 10000"/>
                <a:gd name="connsiteY27-1352" fmla="*/ 2054 h 10043"/>
                <a:gd name="connsiteX28-1353" fmla="*/ 6937 w 10000"/>
                <a:gd name="connsiteY28-1354" fmla="*/ 2054 h 10043"/>
                <a:gd name="connsiteX29-1355" fmla="*/ 5793 w 10000"/>
                <a:gd name="connsiteY29-1356" fmla="*/ 1323 h 10043"/>
                <a:gd name="connsiteX30-1357" fmla="*/ 5996 w 10000"/>
                <a:gd name="connsiteY30-1358" fmla="*/ 985 h 10043"/>
                <a:gd name="connsiteX31-1359" fmla="*/ 6937 w 10000"/>
                <a:gd name="connsiteY31-1360" fmla="*/ 845 h 10043"/>
                <a:gd name="connsiteX32-1361" fmla="*/ 6937 w 10000"/>
                <a:gd name="connsiteY32-1362" fmla="*/ 338 h 10043"/>
                <a:gd name="connsiteX33-1363" fmla="*/ 6587 w 10000"/>
                <a:gd name="connsiteY33-1364" fmla="*/ 184 h 10043"/>
                <a:gd name="connsiteX34-1365" fmla="*/ 5000 w 10000"/>
                <a:gd name="connsiteY34-1366" fmla="*/ 338 h 10043"/>
                <a:gd name="connsiteX35-1367" fmla="*/ 4059 w 10000"/>
                <a:gd name="connsiteY35-1368" fmla="*/ 338 h 10043"/>
                <a:gd name="connsiteX36-1369" fmla="*/ 3194 w 10000"/>
                <a:gd name="connsiteY36-1370" fmla="*/ 0 h 10043"/>
                <a:gd name="connsiteX37-1371" fmla="*/ 2364 w 10000"/>
                <a:gd name="connsiteY37-1372" fmla="*/ 448 h 10043"/>
                <a:gd name="connsiteX38-1373" fmla="*/ 1303 w 10000"/>
                <a:gd name="connsiteY38-1374" fmla="*/ 153 h 10043"/>
                <a:gd name="connsiteX39-1375" fmla="*/ 443 w 10000"/>
                <a:gd name="connsiteY39-1376" fmla="*/ 451 h 10043"/>
                <a:gd name="connsiteX40-1377" fmla="*/ 664 w 10000"/>
                <a:gd name="connsiteY40-1378" fmla="*/ 690 h 10043"/>
                <a:gd name="connsiteX41-1379" fmla="*/ 258 w 10000"/>
                <a:gd name="connsiteY41-1380" fmla="*/ 690 h 10043"/>
                <a:gd name="connsiteX42-1381" fmla="*/ 258 w 10000"/>
                <a:gd name="connsiteY42-1382" fmla="*/ 985 h 10043"/>
                <a:gd name="connsiteX43-1383" fmla="*/ 554 w 10000"/>
                <a:gd name="connsiteY43-1384" fmla="*/ 985 h 10043"/>
                <a:gd name="connsiteX44-1385" fmla="*/ 0 w 10000"/>
                <a:gd name="connsiteY44-1386" fmla="*/ 1224 h 10043"/>
                <a:gd name="connsiteX45-1387" fmla="*/ 203 w 10000"/>
                <a:gd name="connsiteY45-1388" fmla="*/ 1478 h 10043"/>
                <a:gd name="connsiteX46-1389" fmla="*/ 498 w 10000"/>
                <a:gd name="connsiteY46-1390" fmla="*/ 1478 h 10043"/>
                <a:gd name="connsiteX47-1391" fmla="*/ 295 w 10000"/>
                <a:gd name="connsiteY47-1392" fmla="*/ 2082 h 10043"/>
                <a:gd name="connsiteX48-1393" fmla="*/ 627 w 10000"/>
                <a:gd name="connsiteY48-1394" fmla="*/ 1857 h 10043"/>
                <a:gd name="connsiteX49-1395" fmla="*/ 1351 w 10000"/>
                <a:gd name="connsiteY49-1396" fmla="*/ 1190 h 10043"/>
                <a:gd name="connsiteX50-1397" fmla="*/ 2069 w 10000"/>
                <a:gd name="connsiteY50-1398" fmla="*/ 1644 h 10043"/>
                <a:gd name="connsiteX51-1399" fmla="*/ 2503 w 10000"/>
                <a:gd name="connsiteY51-1400" fmla="*/ 2293 h 10043"/>
                <a:gd name="connsiteX52-1401" fmla="*/ 2326 w 10000"/>
                <a:gd name="connsiteY52-1402" fmla="*/ 3498 h 10043"/>
                <a:gd name="connsiteX53-1403" fmla="*/ 3509 w 10000"/>
                <a:gd name="connsiteY53-1404" fmla="*/ 4181 h 10043"/>
                <a:gd name="connsiteX54-1405" fmla="*/ 3549 w 10000"/>
                <a:gd name="connsiteY54-1406" fmla="*/ 5208 h 10043"/>
                <a:gd name="connsiteX55-1407" fmla="*/ 4878 w 10000"/>
                <a:gd name="connsiteY55-1408" fmla="*/ 5218 h 10043"/>
                <a:gd name="connsiteX56-1409" fmla="*/ 5590 w 10000"/>
                <a:gd name="connsiteY56-1410" fmla="*/ 5669 h 10043"/>
                <a:gd name="connsiteX57-1411" fmla="*/ 6439 w 10000"/>
                <a:gd name="connsiteY57-1412" fmla="*/ 6246 h 10043"/>
                <a:gd name="connsiteX58-1413" fmla="*/ 6734 w 10000"/>
                <a:gd name="connsiteY58-1414" fmla="*/ 6246 h 10043"/>
                <a:gd name="connsiteX59-1415" fmla="*/ 6827 w 10000"/>
                <a:gd name="connsiteY59-1416" fmla="*/ 6302 h 10043"/>
                <a:gd name="connsiteX60-1417" fmla="*/ 6642 w 10000"/>
                <a:gd name="connsiteY60-1418" fmla="*/ 6710 h 10043"/>
                <a:gd name="connsiteX61-1419" fmla="*/ 6845 w 10000"/>
                <a:gd name="connsiteY61-1420" fmla="*/ 7469 h 10043"/>
                <a:gd name="connsiteX62-1421" fmla="*/ 6642 w 10000"/>
                <a:gd name="connsiteY62-1422" fmla="*/ 7849 h 10043"/>
                <a:gd name="connsiteX63-1423" fmla="*/ 7232 w 10000"/>
                <a:gd name="connsiteY63-1424" fmla="*/ 8186 h 10043"/>
                <a:gd name="connsiteX64-1425" fmla="*/ 7454 w 10000"/>
                <a:gd name="connsiteY64-1426" fmla="*/ 8440 h 10043"/>
                <a:gd name="connsiteX65-1427" fmla="*/ 6402 w 10000"/>
                <a:gd name="connsiteY65-1428" fmla="*/ 10043 h 10043"/>
                <a:gd name="connsiteX66-1429" fmla="*/ 7841 w 10000"/>
                <a:gd name="connsiteY66-1430" fmla="*/ 9677 h 10043"/>
                <a:gd name="connsiteX67-1431" fmla="*/ 8838 w 10000"/>
                <a:gd name="connsiteY67-1432" fmla="*/ 8791 h 10043"/>
                <a:gd name="connsiteX68-1433" fmla="*/ 9041 w 10000"/>
                <a:gd name="connsiteY68-1434" fmla="*/ 8285 h 10043"/>
                <a:gd name="connsiteX69-1435" fmla="*/ 9649 w 10000"/>
                <a:gd name="connsiteY69-1436" fmla="*/ 8229 h 10043"/>
                <a:gd name="connsiteX70-1437" fmla="*/ 10000 w 10000"/>
                <a:gd name="connsiteY70-1438" fmla="*/ 7047 h 10043"/>
                <a:gd name="connsiteX71-1439" fmla="*/ 9446 w 10000"/>
                <a:gd name="connsiteY71-1440" fmla="*/ 6808 h 10043"/>
                <a:gd name="connsiteX0-1441" fmla="*/ 9446 w 10000"/>
                <a:gd name="connsiteY0-1442" fmla="*/ 6808 h 10043"/>
                <a:gd name="connsiteX1-1443" fmla="*/ 9446 w 10000"/>
                <a:gd name="connsiteY1-1444" fmla="*/ 6386 h 10043"/>
                <a:gd name="connsiteX2-1445" fmla="*/ 8930 w 10000"/>
                <a:gd name="connsiteY2-1446" fmla="*/ 6049 h 10043"/>
                <a:gd name="connsiteX3-1447" fmla="*/ 8007 w 10000"/>
                <a:gd name="connsiteY3-1448" fmla="*/ 5824 h 10043"/>
                <a:gd name="connsiteX4-1449" fmla="*/ 7232 w 10000"/>
                <a:gd name="connsiteY4-1450" fmla="*/ 5824 h 10043"/>
                <a:gd name="connsiteX5-1451" fmla="*/ 7048 w 10000"/>
                <a:gd name="connsiteY5-1452" fmla="*/ 6049 h 10043"/>
                <a:gd name="connsiteX6-1453" fmla="*/ 6734 w 10000"/>
                <a:gd name="connsiteY6-1454" fmla="*/ 5908 h 10043"/>
                <a:gd name="connsiteX7-1455" fmla="*/ 6550 w 10000"/>
                <a:gd name="connsiteY7-1456" fmla="*/ 5584 h 10043"/>
                <a:gd name="connsiteX8-1457" fmla="*/ 6125 w 10000"/>
                <a:gd name="connsiteY8-1458" fmla="*/ 5584 h 10043"/>
                <a:gd name="connsiteX9-1459" fmla="*/ 6125 w 10000"/>
                <a:gd name="connsiteY9-1460" fmla="*/ 5584 h 10043"/>
                <a:gd name="connsiteX10-1461" fmla="*/ 6347 w 10000"/>
                <a:gd name="connsiteY10-1462" fmla="*/ 5050 h 10043"/>
                <a:gd name="connsiteX11-1463" fmla="*/ 5849 w 10000"/>
                <a:gd name="connsiteY11-1464" fmla="*/ 5050 h 10043"/>
                <a:gd name="connsiteX12-1465" fmla="*/ 5572 w 10000"/>
                <a:gd name="connsiteY12-1466" fmla="*/ 5275 h 10043"/>
                <a:gd name="connsiteX13-1467" fmla="*/ 5314 w 10000"/>
                <a:gd name="connsiteY13-1468" fmla="*/ 5134 h 10043"/>
                <a:gd name="connsiteX14-1469" fmla="*/ 5314 w 10000"/>
                <a:gd name="connsiteY14-1470" fmla="*/ 4839 h 10043"/>
                <a:gd name="connsiteX15-1471" fmla="*/ 5314 w 10000"/>
                <a:gd name="connsiteY15-1472" fmla="*/ 4445 h 10043"/>
                <a:gd name="connsiteX16-1473" fmla="*/ 6458 w 10000"/>
                <a:gd name="connsiteY16-1474" fmla="*/ 4234 h 10043"/>
                <a:gd name="connsiteX17-1475" fmla="*/ 6679 w 10000"/>
                <a:gd name="connsiteY17-1476" fmla="*/ 4839 h 10043"/>
                <a:gd name="connsiteX18-1477" fmla="*/ 7030 w 10000"/>
                <a:gd name="connsiteY18-1478" fmla="*/ 4642 h 10043"/>
                <a:gd name="connsiteX19-1479" fmla="*/ 7030 w 10000"/>
                <a:gd name="connsiteY19-1480" fmla="*/ 4262 h 10043"/>
                <a:gd name="connsiteX20-1481" fmla="*/ 7232 w 10000"/>
                <a:gd name="connsiteY20-1482" fmla="*/ 4108 h 10043"/>
                <a:gd name="connsiteX21-1483" fmla="*/ 7194 w 10000"/>
                <a:gd name="connsiteY21-1484" fmla="*/ 3440 h 10043"/>
                <a:gd name="connsiteX22-1485" fmla="*/ 8841 w 10000"/>
                <a:gd name="connsiteY22-1486" fmla="*/ 3337 h 10043"/>
                <a:gd name="connsiteX23-1487" fmla="*/ 9354 w 10000"/>
                <a:gd name="connsiteY23-1488" fmla="*/ 3081 h 10043"/>
                <a:gd name="connsiteX24-1489" fmla="*/ 8542 w 10000"/>
                <a:gd name="connsiteY24-1490" fmla="*/ 1717 h 10043"/>
                <a:gd name="connsiteX25-1491" fmla="*/ 8192 w 10000"/>
                <a:gd name="connsiteY25-1492" fmla="*/ 1646 h 10043"/>
                <a:gd name="connsiteX26-1493" fmla="*/ 7786 w 10000"/>
                <a:gd name="connsiteY26-1494" fmla="*/ 1056 h 10043"/>
                <a:gd name="connsiteX27-1495" fmla="*/ 7159 w 10000"/>
                <a:gd name="connsiteY27-1496" fmla="*/ 1056 h 10043"/>
                <a:gd name="connsiteX28-1497" fmla="*/ 7380 w 10000"/>
                <a:gd name="connsiteY28-1498" fmla="*/ 2054 h 10043"/>
                <a:gd name="connsiteX29-1499" fmla="*/ 6937 w 10000"/>
                <a:gd name="connsiteY29-1500" fmla="*/ 2054 h 10043"/>
                <a:gd name="connsiteX30-1501" fmla="*/ 5793 w 10000"/>
                <a:gd name="connsiteY30-1502" fmla="*/ 1323 h 10043"/>
                <a:gd name="connsiteX31-1503" fmla="*/ 5996 w 10000"/>
                <a:gd name="connsiteY31-1504" fmla="*/ 985 h 10043"/>
                <a:gd name="connsiteX32-1505" fmla="*/ 6937 w 10000"/>
                <a:gd name="connsiteY32-1506" fmla="*/ 845 h 10043"/>
                <a:gd name="connsiteX33-1507" fmla="*/ 6937 w 10000"/>
                <a:gd name="connsiteY33-1508" fmla="*/ 338 h 10043"/>
                <a:gd name="connsiteX34-1509" fmla="*/ 6587 w 10000"/>
                <a:gd name="connsiteY34-1510" fmla="*/ 184 h 10043"/>
                <a:gd name="connsiteX35-1511" fmla="*/ 5000 w 10000"/>
                <a:gd name="connsiteY35-1512" fmla="*/ 338 h 10043"/>
                <a:gd name="connsiteX36-1513" fmla="*/ 4059 w 10000"/>
                <a:gd name="connsiteY36-1514" fmla="*/ 338 h 10043"/>
                <a:gd name="connsiteX37-1515" fmla="*/ 3194 w 10000"/>
                <a:gd name="connsiteY37-1516" fmla="*/ 0 h 10043"/>
                <a:gd name="connsiteX38-1517" fmla="*/ 2364 w 10000"/>
                <a:gd name="connsiteY38-1518" fmla="*/ 448 h 10043"/>
                <a:gd name="connsiteX39-1519" fmla="*/ 1303 w 10000"/>
                <a:gd name="connsiteY39-1520" fmla="*/ 153 h 10043"/>
                <a:gd name="connsiteX40-1521" fmla="*/ 443 w 10000"/>
                <a:gd name="connsiteY40-1522" fmla="*/ 451 h 10043"/>
                <a:gd name="connsiteX41-1523" fmla="*/ 664 w 10000"/>
                <a:gd name="connsiteY41-1524" fmla="*/ 690 h 10043"/>
                <a:gd name="connsiteX42-1525" fmla="*/ 258 w 10000"/>
                <a:gd name="connsiteY42-1526" fmla="*/ 690 h 10043"/>
                <a:gd name="connsiteX43-1527" fmla="*/ 258 w 10000"/>
                <a:gd name="connsiteY43-1528" fmla="*/ 985 h 10043"/>
                <a:gd name="connsiteX44-1529" fmla="*/ 554 w 10000"/>
                <a:gd name="connsiteY44-1530" fmla="*/ 985 h 10043"/>
                <a:gd name="connsiteX45-1531" fmla="*/ 0 w 10000"/>
                <a:gd name="connsiteY45-1532" fmla="*/ 1224 h 10043"/>
                <a:gd name="connsiteX46-1533" fmla="*/ 203 w 10000"/>
                <a:gd name="connsiteY46-1534" fmla="*/ 1478 h 10043"/>
                <a:gd name="connsiteX47-1535" fmla="*/ 498 w 10000"/>
                <a:gd name="connsiteY47-1536" fmla="*/ 1478 h 10043"/>
                <a:gd name="connsiteX48-1537" fmla="*/ 295 w 10000"/>
                <a:gd name="connsiteY48-1538" fmla="*/ 2082 h 10043"/>
                <a:gd name="connsiteX49-1539" fmla="*/ 627 w 10000"/>
                <a:gd name="connsiteY49-1540" fmla="*/ 1857 h 10043"/>
                <a:gd name="connsiteX50-1541" fmla="*/ 1351 w 10000"/>
                <a:gd name="connsiteY50-1542" fmla="*/ 1190 h 10043"/>
                <a:gd name="connsiteX51-1543" fmla="*/ 2069 w 10000"/>
                <a:gd name="connsiteY51-1544" fmla="*/ 1644 h 10043"/>
                <a:gd name="connsiteX52-1545" fmla="*/ 2503 w 10000"/>
                <a:gd name="connsiteY52-1546" fmla="*/ 2293 h 10043"/>
                <a:gd name="connsiteX53-1547" fmla="*/ 2326 w 10000"/>
                <a:gd name="connsiteY53-1548" fmla="*/ 3498 h 10043"/>
                <a:gd name="connsiteX54-1549" fmla="*/ 3509 w 10000"/>
                <a:gd name="connsiteY54-1550" fmla="*/ 4181 h 10043"/>
                <a:gd name="connsiteX55-1551" fmla="*/ 3549 w 10000"/>
                <a:gd name="connsiteY55-1552" fmla="*/ 5208 h 10043"/>
                <a:gd name="connsiteX56-1553" fmla="*/ 4878 w 10000"/>
                <a:gd name="connsiteY56-1554" fmla="*/ 5218 h 10043"/>
                <a:gd name="connsiteX57-1555" fmla="*/ 5590 w 10000"/>
                <a:gd name="connsiteY57-1556" fmla="*/ 5669 h 10043"/>
                <a:gd name="connsiteX58-1557" fmla="*/ 6439 w 10000"/>
                <a:gd name="connsiteY58-1558" fmla="*/ 6246 h 10043"/>
                <a:gd name="connsiteX59-1559" fmla="*/ 6734 w 10000"/>
                <a:gd name="connsiteY59-1560" fmla="*/ 6246 h 10043"/>
                <a:gd name="connsiteX60-1561" fmla="*/ 6827 w 10000"/>
                <a:gd name="connsiteY60-1562" fmla="*/ 6302 h 10043"/>
                <a:gd name="connsiteX61-1563" fmla="*/ 6642 w 10000"/>
                <a:gd name="connsiteY61-1564" fmla="*/ 6710 h 10043"/>
                <a:gd name="connsiteX62-1565" fmla="*/ 6845 w 10000"/>
                <a:gd name="connsiteY62-1566" fmla="*/ 7469 h 10043"/>
                <a:gd name="connsiteX63-1567" fmla="*/ 6642 w 10000"/>
                <a:gd name="connsiteY63-1568" fmla="*/ 7849 h 10043"/>
                <a:gd name="connsiteX64-1569" fmla="*/ 7232 w 10000"/>
                <a:gd name="connsiteY64-1570" fmla="*/ 8186 h 10043"/>
                <a:gd name="connsiteX65-1571" fmla="*/ 7454 w 10000"/>
                <a:gd name="connsiteY65-1572" fmla="*/ 8440 h 10043"/>
                <a:gd name="connsiteX66-1573" fmla="*/ 6402 w 10000"/>
                <a:gd name="connsiteY66-1574" fmla="*/ 10043 h 10043"/>
                <a:gd name="connsiteX67-1575" fmla="*/ 7841 w 10000"/>
                <a:gd name="connsiteY67-1576" fmla="*/ 9677 h 10043"/>
                <a:gd name="connsiteX68-1577" fmla="*/ 8838 w 10000"/>
                <a:gd name="connsiteY68-1578" fmla="*/ 8791 h 10043"/>
                <a:gd name="connsiteX69-1579" fmla="*/ 9041 w 10000"/>
                <a:gd name="connsiteY69-1580" fmla="*/ 8285 h 10043"/>
                <a:gd name="connsiteX70-1581" fmla="*/ 9649 w 10000"/>
                <a:gd name="connsiteY70-1582" fmla="*/ 8229 h 10043"/>
                <a:gd name="connsiteX71-1583" fmla="*/ 10000 w 10000"/>
                <a:gd name="connsiteY71-1584" fmla="*/ 7047 h 10043"/>
                <a:gd name="connsiteX72" fmla="*/ 9446 w 10000"/>
                <a:gd name="connsiteY72" fmla="*/ 6808 h 10043"/>
                <a:gd name="connsiteX0-1585" fmla="*/ 9446 w 10000"/>
                <a:gd name="connsiteY0-1586" fmla="*/ 6808 h 10043"/>
                <a:gd name="connsiteX1-1587" fmla="*/ 9446 w 10000"/>
                <a:gd name="connsiteY1-1588" fmla="*/ 6386 h 10043"/>
                <a:gd name="connsiteX2-1589" fmla="*/ 8930 w 10000"/>
                <a:gd name="connsiteY2-1590" fmla="*/ 6049 h 10043"/>
                <a:gd name="connsiteX3-1591" fmla="*/ 8007 w 10000"/>
                <a:gd name="connsiteY3-1592" fmla="*/ 5824 h 10043"/>
                <a:gd name="connsiteX4-1593" fmla="*/ 7232 w 10000"/>
                <a:gd name="connsiteY4-1594" fmla="*/ 5824 h 10043"/>
                <a:gd name="connsiteX5-1595" fmla="*/ 7048 w 10000"/>
                <a:gd name="connsiteY5-1596" fmla="*/ 6049 h 10043"/>
                <a:gd name="connsiteX6-1597" fmla="*/ 6734 w 10000"/>
                <a:gd name="connsiteY6-1598" fmla="*/ 5908 h 10043"/>
                <a:gd name="connsiteX7-1599" fmla="*/ 6550 w 10000"/>
                <a:gd name="connsiteY7-1600" fmla="*/ 5584 h 10043"/>
                <a:gd name="connsiteX8-1601" fmla="*/ 6125 w 10000"/>
                <a:gd name="connsiteY8-1602" fmla="*/ 5584 h 10043"/>
                <a:gd name="connsiteX9-1603" fmla="*/ 6125 w 10000"/>
                <a:gd name="connsiteY9-1604" fmla="*/ 5584 h 10043"/>
                <a:gd name="connsiteX10-1605" fmla="*/ 6347 w 10000"/>
                <a:gd name="connsiteY10-1606" fmla="*/ 5050 h 10043"/>
                <a:gd name="connsiteX11-1607" fmla="*/ 5849 w 10000"/>
                <a:gd name="connsiteY11-1608" fmla="*/ 5050 h 10043"/>
                <a:gd name="connsiteX12-1609" fmla="*/ 5572 w 10000"/>
                <a:gd name="connsiteY12-1610" fmla="*/ 5275 h 10043"/>
                <a:gd name="connsiteX13-1611" fmla="*/ 5314 w 10000"/>
                <a:gd name="connsiteY13-1612" fmla="*/ 5134 h 10043"/>
                <a:gd name="connsiteX14-1613" fmla="*/ 5314 w 10000"/>
                <a:gd name="connsiteY14-1614" fmla="*/ 4839 h 10043"/>
                <a:gd name="connsiteX15-1615" fmla="*/ 5314 w 10000"/>
                <a:gd name="connsiteY15-1616" fmla="*/ 4445 h 10043"/>
                <a:gd name="connsiteX16-1617" fmla="*/ 6458 w 10000"/>
                <a:gd name="connsiteY16-1618" fmla="*/ 4234 h 10043"/>
                <a:gd name="connsiteX17-1619" fmla="*/ 6679 w 10000"/>
                <a:gd name="connsiteY17-1620" fmla="*/ 4839 h 10043"/>
                <a:gd name="connsiteX18-1621" fmla="*/ 7030 w 10000"/>
                <a:gd name="connsiteY18-1622" fmla="*/ 4642 h 10043"/>
                <a:gd name="connsiteX19-1623" fmla="*/ 7030 w 10000"/>
                <a:gd name="connsiteY19-1624" fmla="*/ 4262 h 10043"/>
                <a:gd name="connsiteX20-1625" fmla="*/ 7232 w 10000"/>
                <a:gd name="connsiteY20-1626" fmla="*/ 4108 h 10043"/>
                <a:gd name="connsiteX21-1627" fmla="*/ 7194 w 10000"/>
                <a:gd name="connsiteY21-1628" fmla="*/ 3440 h 10043"/>
                <a:gd name="connsiteX22-1629" fmla="*/ 8841 w 10000"/>
                <a:gd name="connsiteY22-1630" fmla="*/ 3337 h 10043"/>
                <a:gd name="connsiteX23-1631" fmla="*/ 9354 w 10000"/>
                <a:gd name="connsiteY23-1632" fmla="*/ 3081 h 10043"/>
                <a:gd name="connsiteX24-1633" fmla="*/ 8831 w 10000"/>
                <a:gd name="connsiteY24-1634" fmla="*/ 1717 h 10043"/>
                <a:gd name="connsiteX25-1635" fmla="*/ 8192 w 10000"/>
                <a:gd name="connsiteY25-1636" fmla="*/ 1646 h 10043"/>
                <a:gd name="connsiteX26-1637" fmla="*/ 7786 w 10000"/>
                <a:gd name="connsiteY26-1638" fmla="*/ 1056 h 10043"/>
                <a:gd name="connsiteX27-1639" fmla="*/ 7159 w 10000"/>
                <a:gd name="connsiteY27-1640" fmla="*/ 1056 h 10043"/>
                <a:gd name="connsiteX28-1641" fmla="*/ 7380 w 10000"/>
                <a:gd name="connsiteY28-1642" fmla="*/ 2054 h 10043"/>
                <a:gd name="connsiteX29-1643" fmla="*/ 6937 w 10000"/>
                <a:gd name="connsiteY29-1644" fmla="*/ 2054 h 10043"/>
                <a:gd name="connsiteX30-1645" fmla="*/ 5793 w 10000"/>
                <a:gd name="connsiteY30-1646" fmla="*/ 1323 h 10043"/>
                <a:gd name="connsiteX31-1647" fmla="*/ 5996 w 10000"/>
                <a:gd name="connsiteY31-1648" fmla="*/ 985 h 10043"/>
                <a:gd name="connsiteX32-1649" fmla="*/ 6937 w 10000"/>
                <a:gd name="connsiteY32-1650" fmla="*/ 845 h 10043"/>
                <a:gd name="connsiteX33-1651" fmla="*/ 6937 w 10000"/>
                <a:gd name="connsiteY33-1652" fmla="*/ 338 h 10043"/>
                <a:gd name="connsiteX34-1653" fmla="*/ 6587 w 10000"/>
                <a:gd name="connsiteY34-1654" fmla="*/ 184 h 10043"/>
                <a:gd name="connsiteX35-1655" fmla="*/ 5000 w 10000"/>
                <a:gd name="connsiteY35-1656" fmla="*/ 338 h 10043"/>
                <a:gd name="connsiteX36-1657" fmla="*/ 4059 w 10000"/>
                <a:gd name="connsiteY36-1658" fmla="*/ 338 h 10043"/>
                <a:gd name="connsiteX37-1659" fmla="*/ 3194 w 10000"/>
                <a:gd name="connsiteY37-1660" fmla="*/ 0 h 10043"/>
                <a:gd name="connsiteX38-1661" fmla="*/ 2364 w 10000"/>
                <a:gd name="connsiteY38-1662" fmla="*/ 448 h 10043"/>
                <a:gd name="connsiteX39-1663" fmla="*/ 1303 w 10000"/>
                <a:gd name="connsiteY39-1664" fmla="*/ 153 h 10043"/>
                <a:gd name="connsiteX40-1665" fmla="*/ 443 w 10000"/>
                <a:gd name="connsiteY40-1666" fmla="*/ 451 h 10043"/>
                <a:gd name="connsiteX41-1667" fmla="*/ 664 w 10000"/>
                <a:gd name="connsiteY41-1668" fmla="*/ 690 h 10043"/>
                <a:gd name="connsiteX42-1669" fmla="*/ 258 w 10000"/>
                <a:gd name="connsiteY42-1670" fmla="*/ 690 h 10043"/>
                <a:gd name="connsiteX43-1671" fmla="*/ 258 w 10000"/>
                <a:gd name="connsiteY43-1672" fmla="*/ 985 h 10043"/>
                <a:gd name="connsiteX44-1673" fmla="*/ 554 w 10000"/>
                <a:gd name="connsiteY44-1674" fmla="*/ 985 h 10043"/>
                <a:gd name="connsiteX45-1675" fmla="*/ 0 w 10000"/>
                <a:gd name="connsiteY45-1676" fmla="*/ 1224 h 10043"/>
                <a:gd name="connsiteX46-1677" fmla="*/ 203 w 10000"/>
                <a:gd name="connsiteY46-1678" fmla="*/ 1478 h 10043"/>
                <a:gd name="connsiteX47-1679" fmla="*/ 498 w 10000"/>
                <a:gd name="connsiteY47-1680" fmla="*/ 1478 h 10043"/>
                <a:gd name="connsiteX48-1681" fmla="*/ 295 w 10000"/>
                <a:gd name="connsiteY48-1682" fmla="*/ 2082 h 10043"/>
                <a:gd name="connsiteX49-1683" fmla="*/ 627 w 10000"/>
                <a:gd name="connsiteY49-1684" fmla="*/ 1857 h 10043"/>
                <a:gd name="connsiteX50-1685" fmla="*/ 1351 w 10000"/>
                <a:gd name="connsiteY50-1686" fmla="*/ 1190 h 10043"/>
                <a:gd name="connsiteX51-1687" fmla="*/ 2069 w 10000"/>
                <a:gd name="connsiteY51-1688" fmla="*/ 1644 h 10043"/>
                <a:gd name="connsiteX52-1689" fmla="*/ 2503 w 10000"/>
                <a:gd name="connsiteY52-1690" fmla="*/ 2293 h 10043"/>
                <a:gd name="connsiteX53-1691" fmla="*/ 2326 w 10000"/>
                <a:gd name="connsiteY53-1692" fmla="*/ 3498 h 10043"/>
                <a:gd name="connsiteX54-1693" fmla="*/ 3509 w 10000"/>
                <a:gd name="connsiteY54-1694" fmla="*/ 4181 h 10043"/>
                <a:gd name="connsiteX55-1695" fmla="*/ 3549 w 10000"/>
                <a:gd name="connsiteY55-1696" fmla="*/ 5208 h 10043"/>
                <a:gd name="connsiteX56-1697" fmla="*/ 4878 w 10000"/>
                <a:gd name="connsiteY56-1698" fmla="*/ 5218 h 10043"/>
                <a:gd name="connsiteX57-1699" fmla="*/ 5590 w 10000"/>
                <a:gd name="connsiteY57-1700" fmla="*/ 5669 h 10043"/>
                <a:gd name="connsiteX58-1701" fmla="*/ 6439 w 10000"/>
                <a:gd name="connsiteY58-1702" fmla="*/ 6246 h 10043"/>
                <a:gd name="connsiteX59-1703" fmla="*/ 6734 w 10000"/>
                <a:gd name="connsiteY59-1704" fmla="*/ 6246 h 10043"/>
                <a:gd name="connsiteX60-1705" fmla="*/ 6827 w 10000"/>
                <a:gd name="connsiteY60-1706" fmla="*/ 6302 h 10043"/>
                <a:gd name="connsiteX61-1707" fmla="*/ 6642 w 10000"/>
                <a:gd name="connsiteY61-1708" fmla="*/ 6710 h 10043"/>
                <a:gd name="connsiteX62-1709" fmla="*/ 6845 w 10000"/>
                <a:gd name="connsiteY62-1710" fmla="*/ 7469 h 10043"/>
                <a:gd name="connsiteX63-1711" fmla="*/ 6642 w 10000"/>
                <a:gd name="connsiteY63-1712" fmla="*/ 7849 h 10043"/>
                <a:gd name="connsiteX64-1713" fmla="*/ 7232 w 10000"/>
                <a:gd name="connsiteY64-1714" fmla="*/ 8186 h 10043"/>
                <a:gd name="connsiteX65-1715" fmla="*/ 7454 w 10000"/>
                <a:gd name="connsiteY65-1716" fmla="*/ 8440 h 10043"/>
                <a:gd name="connsiteX66-1717" fmla="*/ 6402 w 10000"/>
                <a:gd name="connsiteY66-1718" fmla="*/ 10043 h 10043"/>
                <a:gd name="connsiteX67-1719" fmla="*/ 7841 w 10000"/>
                <a:gd name="connsiteY67-1720" fmla="*/ 9677 h 10043"/>
                <a:gd name="connsiteX68-1721" fmla="*/ 8838 w 10000"/>
                <a:gd name="connsiteY68-1722" fmla="*/ 8791 h 10043"/>
                <a:gd name="connsiteX69-1723" fmla="*/ 9041 w 10000"/>
                <a:gd name="connsiteY69-1724" fmla="*/ 8285 h 10043"/>
                <a:gd name="connsiteX70-1725" fmla="*/ 9649 w 10000"/>
                <a:gd name="connsiteY70-1726" fmla="*/ 8229 h 10043"/>
                <a:gd name="connsiteX71-1727" fmla="*/ 10000 w 10000"/>
                <a:gd name="connsiteY71-1728" fmla="*/ 7047 h 10043"/>
                <a:gd name="connsiteX72-1729" fmla="*/ 9446 w 10000"/>
                <a:gd name="connsiteY72-1730" fmla="*/ 6808 h 10043"/>
                <a:gd name="connsiteX0-1731" fmla="*/ 9446 w 10000"/>
                <a:gd name="connsiteY0-1732" fmla="*/ 6808 h 10043"/>
                <a:gd name="connsiteX1-1733" fmla="*/ 9446 w 10000"/>
                <a:gd name="connsiteY1-1734" fmla="*/ 6386 h 10043"/>
                <a:gd name="connsiteX2-1735" fmla="*/ 8930 w 10000"/>
                <a:gd name="connsiteY2-1736" fmla="*/ 6049 h 10043"/>
                <a:gd name="connsiteX3-1737" fmla="*/ 8007 w 10000"/>
                <a:gd name="connsiteY3-1738" fmla="*/ 5824 h 10043"/>
                <a:gd name="connsiteX4-1739" fmla="*/ 7232 w 10000"/>
                <a:gd name="connsiteY4-1740" fmla="*/ 5824 h 10043"/>
                <a:gd name="connsiteX5-1741" fmla="*/ 7048 w 10000"/>
                <a:gd name="connsiteY5-1742" fmla="*/ 6049 h 10043"/>
                <a:gd name="connsiteX6-1743" fmla="*/ 6734 w 10000"/>
                <a:gd name="connsiteY6-1744" fmla="*/ 5908 h 10043"/>
                <a:gd name="connsiteX7-1745" fmla="*/ 6550 w 10000"/>
                <a:gd name="connsiteY7-1746" fmla="*/ 5584 h 10043"/>
                <a:gd name="connsiteX8-1747" fmla="*/ 6125 w 10000"/>
                <a:gd name="connsiteY8-1748" fmla="*/ 5584 h 10043"/>
                <a:gd name="connsiteX9-1749" fmla="*/ 6125 w 10000"/>
                <a:gd name="connsiteY9-1750" fmla="*/ 5584 h 10043"/>
                <a:gd name="connsiteX10-1751" fmla="*/ 6347 w 10000"/>
                <a:gd name="connsiteY10-1752" fmla="*/ 5050 h 10043"/>
                <a:gd name="connsiteX11-1753" fmla="*/ 5849 w 10000"/>
                <a:gd name="connsiteY11-1754" fmla="*/ 5050 h 10043"/>
                <a:gd name="connsiteX12-1755" fmla="*/ 5572 w 10000"/>
                <a:gd name="connsiteY12-1756" fmla="*/ 5275 h 10043"/>
                <a:gd name="connsiteX13-1757" fmla="*/ 5314 w 10000"/>
                <a:gd name="connsiteY13-1758" fmla="*/ 5134 h 10043"/>
                <a:gd name="connsiteX14-1759" fmla="*/ 5314 w 10000"/>
                <a:gd name="connsiteY14-1760" fmla="*/ 4839 h 10043"/>
                <a:gd name="connsiteX15-1761" fmla="*/ 5314 w 10000"/>
                <a:gd name="connsiteY15-1762" fmla="*/ 4445 h 10043"/>
                <a:gd name="connsiteX16-1763" fmla="*/ 6458 w 10000"/>
                <a:gd name="connsiteY16-1764" fmla="*/ 4234 h 10043"/>
                <a:gd name="connsiteX17-1765" fmla="*/ 6679 w 10000"/>
                <a:gd name="connsiteY17-1766" fmla="*/ 4839 h 10043"/>
                <a:gd name="connsiteX18-1767" fmla="*/ 7030 w 10000"/>
                <a:gd name="connsiteY18-1768" fmla="*/ 4642 h 10043"/>
                <a:gd name="connsiteX19-1769" fmla="*/ 7030 w 10000"/>
                <a:gd name="connsiteY19-1770" fmla="*/ 4262 h 10043"/>
                <a:gd name="connsiteX20-1771" fmla="*/ 7232 w 10000"/>
                <a:gd name="connsiteY20-1772" fmla="*/ 4108 h 10043"/>
                <a:gd name="connsiteX21-1773" fmla="*/ 7194 w 10000"/>
                <a:gd name="connsiteY21-1774" fmla="*/ 3440 h 10043"/>
                <a:gd name="connsiteX22-1775" fmla="*/ 8841 w 10000"/>
                <a:gd name="connsiteY22-1776" fmla="*/ 3337 h 10043"/>
                <a:gd name="connsiteX23-1777" fmla="*/ 9354 w 10000"/>
                <a:gd name="connsiteY23-1778" fmla="*/ 3081 h 10043"/>
                <a:gd name="connsiteX24-1779" fmla="*/ 8831 w 10000"/>
                <a:gd name="connsiteY24-1780" fmla="*/ 1717 h 10043"/>
                <a:gd name="connsiteX25-1781" fmla="*/ 8192 w 10000"/>
                <a:gd name="connsiteY25-1782" fmla="*/ 1646 h 10043"/>
                <a:gd name="connsiteX26-1783" fmla="*/ 7786 w 10000"/>
                <a:gd name="connsiteY26-1784" fmla="*/ 1056 h 10043"/>
                <a:gd name="connsiteX27-1785" fmla="*/ 7159 w 10000"/>
                <a:gd name="connsiteY27-1786" fmla="*/ 1056 h 10043"/>
                <a:gd name="connsiteX28-1787" fmla="*/ 7621 w 10000"/>
                <a:gd name="connsiteY28-1788" fmla="*/ 2054 h 10043"/>
                <a:gd name="connsiteX29-1789" fmla="*/ 6937 w 10000"/>
                <a:gd name="connsiteY29-1790" fmla="*/ 2054 h 10043"/>
                <a:gd name="connsiteX30-1791" fmla="*/ 5793 w 10000"/>
                <a:gd name="connsiteY30-1792" fmla="*/ 1323 h 10043"/>
                <a:gd name="connsiteX31-1793" fmla="*/ 5996 w 10000"/>
                <a:gd name="connsiteY31-1794" fmla="*/ 985 h 10043"/>
                <a:gd name="connsiteX32-1795" fmla="*/ 6937 w 10000"/>
                <a:gd name="connsiteY32-1796" fmla="*/ 845 h 10043"/>
                <a:gd name="connsiteX33-1797" fmla="*/ 6937 w 10000"/>
                <a:gd name="connsiteY33-1798" fmla="*/ 338 h 10043"/>
                <a:gd name="connsiteX34-1799" fmla="*/ 6587 w 10000"/>
                <a:gd name="connsiteY34-1800" fmla="*/ 184 h 10043"/>
                <a:gd name="connsiteX35-1801" fmla="*/ 5000 w 10000"/>
                <a:gd name="connsiteY35-1802" fmla="*/ 338 h 10043"/>
                <a:gd name="connsiteX36-1803" fmla="*/ 4059 w 10000"/>
                <a:gd name="connsiteY36-1804" fmla="*/ 338 h 10043"/>
                <a:gd name="connsiteX37-1805" fmla="*/ 3194 w 10000"/>
                <a:gd name="connsiteY37-1806" fmla="*/ 0 h 10043"/>
                <a:gd name="connsiteX38-1807" fmla="*/ 2364 w 10000"/>
                <a:gd name="connsiteY38-1808" fmla="*/ 448 h 10043"/>
                <a:gd name="connsiteX39-1809" fmla="*/ 1303 w 10000"/>
                <a:gd name="connsiteY39-1810" fmla="*/ 153 h 10043"/>
                <a:gd name="connsiteX40-1811" fmla="*/ 443 w 10000"/>
                <a:gd name="connsiteY40-1812" fmla="*/ 451 h 10043"/>
                <a:gd name="connsiteX41-1813" fmla="*/ 664 w 10000"/>
                <a:gd name="connsiteY41-1814" fmla="*/ 690 h 10043"/>
                <a:gd name="connsiteX42-1815" fmla="*/ 258 w 10000"/>
                <a:gd name="connsiteY42-1816" fmla="*/ 690 h 10043"/>
                <a:gd name="connsiteX43-1817" fmla="*/ 258 w 10000"/>
                <a:gd name="connsiteY43-1818" fmla="*/ 985 h 10043"/>
                <a:gd name="connsiteX44-1819" fmla="*/ 554 w 10000"/>
                <a:gd name="connsiteY44-1820" fmla="*/ 985 h 10043"/>
                <a:gd name="connsiteX45-1821" fmla="*/ 0 w 10000"/>
                <a:gd name="connsiteY45-1822" fmla="*/ 1224 h 10043"/>
                <a:gd name="connsiteX46-1823" fmla="*/ 203 w 10000"/>
                <a:gd name="connsiteY46-1824" fmla="*/ 1478 h 10043"/>
                <a:gd name="connsiteX47-1825" fmla="*/ 498 w 10000"/>
                <a:gd name="connsiteY47-1826" fmla="*/ 1478 h 10043"/>
                <a:gd name="connsiteX48-1827" fmla="*/ 295 w 10000"/>
                <a:gd name="connsiteY48-1828" fmla="*/ 2082 h 10043"/>
                <a:gd name="connsiteX49-1829" fmla="*/ 627 w 10000"/>
                <a:gd name="connsiteY49-1830" fmla="*/ 1857 h 10043"/>
                <a:gd name="connsiteX50-1831" fmla="*/ 1351 w 10000"/>
                <a:gd name="connsiteY50-1832" fmla="*/ 1190 h 10043"/>
                <a:gd name="connsiteX51-1833" fmla="*/ 2069 w 10000"/>
                <a:gd name="connsiteY51-1834" fmla="*/ 1644 h 10043"/>
                <a:gd name="connsiteX52-1835" fmla="*/ 2503 w 10000"/>
                <a:gd name="connsiteY52-1836" fmla="*/ 2293 h 10043"/>
                <a:gd name="connsiteX53-1837" fmla="*/ 2326 w 10000"/>
                <a:gd name="connsiteY53-1838" fmla="*/ 3498 h 10043"/>
                <a:gd name="connsiteX54-1839" fmla="*/ 3509 w 10000"/>
                <a:gd name="connsiteY54-1840" fmla="*/ 4181 h 10043"/>
                <a:gd name="connsiteX55-1841" fmla="*/ 3549 w 10000"/>
                <a:gd name="connsiteY55-1842" fmla="*/ 5208 h 10043"/>
                <a:gd name="connsiteX56-1843" fmla="*/ 4878 w 10000"/>
                <a:gd name="connsiteY56-1844" fmla="*/ 5218 h 10043"/>
                <a:gd name="connsiteX57-1845" fmla="*/ 5590 w 10000"/>
                <a:gd name="connsiteY57-1846" fmla="*/ 5669 h 10043"/>
                <a:gd name="connsiteX58-1847" fmla="*/ 6439 w 10000"/>
                <a:gd name="connsiteY58-1848" fmla="*/ 6246 h 10043"/>
                <a:gd name="connsiteX59-1849" fmla="*/ 6734 w 10000"/>
                <a:gd name="connsiteY59-1850" fmla="*/ 6246 h 10043"/>
                <a:gd name="connsiteX60-1851" fmla="*/ 6827 w 10000"/>
                <a:gd name="connsiteY60-1852" fmla="*/ 6302 h 10043"/>
                <a:gd name="connsiteX61-1853" fmla="*/ 6642 w 10000"/>
                <a:gd name="connsiteY61-1854" fmla="*/ 6710 h 10043"/>
                <a:gd name="connsiteX62-1855" fmla="*/ 6845 w 10000"/>
                <a:gd name="connsiteY62-1856" fmla="*/ 7469 h 10043"/>
                <a:gd name="connsiteX63-1857" fmla="*/ 6642 w 10000"/>
                <a:gd name="connsiteY63-1858" fmla="*/ 7849 h 10043"/>
                <a:gd name="connsiteX64-1859" fmla="*/ 7232 w 10000"/>
                <a:gd name="connsiteY64-1860" fmla="*/ 8186 h 10043"/>
                <a:gd name="connsiteX65-1861" fmla="*/ 7454 w 10000"/>
                <a:gd name="connsiteY65-1862" fmla="*/ 8440 h 10043"/>
                <a:gd name="connsiteX66-1863" fmla="*/ 6402 w 10000"/>
                <a:gd name="connsiteY66-1864" fmla="*/ 10043 h 10043"/>
                <a:gd name="connsiteX67-1865" fmla="*/ 7841 w 10000"/>
                <a:gd name="connsiteY67-1866" fmla="*/ 9677 h 10043"/>
                <a:gd name="connsiteX68-1867" fmla="*/ 8838 w 10000"/>
                <a:gd name="connsiteY68-1868" fmla="*/ 8791 h 10043"/>
                <a:gd name="connsiteX69-1869" fmla="*/ 9041 w 10000"/>
                <a:gd name="connsiteY69-1870" fmla="*/ 8285 h 10043"/>
                <a:gd name="connsiteX70-1871" fmla="*/ 9649 w 10000"/>
                <a:gd name="connsiteY70-1872" fmla="*/ 8229 h 10043"/>
                <a:gd name="connsiteX71-1873" fmla="*/ 10000 w 10000"/>
                <a:gd name="connsiteY71-1874" fmla="*/ 7047 h 10043"/>
                <a:gd name="connsiteX72-1875" fmla="*/ 9446 w 10000"/>
                <a:gd name="connsiteY72-1876" fmla="*/ 6808 h 10043"/>
                <a:gd name="connsiteX0-1877" fmla="*/ 9446 w 10000"/>
                <a:gd name="connsiteY0-1878" fmla="*/ 6808 h 10043"/>
                <a:gd name="connsiteX1-1879" fmla="*/ 9446 w 10000"/>
                <a:gd name="connsiteY1-1880" fmla="*/ 6386 h 10043"/>
                <a:gd name="connsiteX2-1881" fmla="*/ 8930 w 10000"/>
                <a:gd name="connsiteY2-1882" fmla="*/ 6049 h 10043"/>
                <a:gd name="connsiteX3-1883" fmla="*/ 8007 w 10000"/>
                <a:gd name="connsiteY3-1884" fmla="*/ 5824 h 10043"/>
                <a:gd name="connsiteX4-1885" fmla="*/ 7232 w 10000"/>
                <a:gd name="connsiteY4-1886" fmla="*/ 5824 h 10043"/>
                <a:gd name="connsiteX5-1887" fmla="*/ 7048 w 10000"/>
                <a:gd name="connsiteY5-1888" fmla="*/ 6049 h 10043"/>
                <a:gd name="connsiteX6-1889" fmla="*/ 6734 w 10000"/>
                <a:gd name="connsiteY6-1890" fmla="*/ 5908 h 10043"/>
                <a:gd name="connsiteX7-1891" fmla="*/ 6550 w 10000"/>
                <a:gd name="connsiteY7-1892" fmla="*/ 5584 h 10043"/>
                <a:gd name="connsiteX8-1893" fmla="*/ 6125 w 10000"/>
                <a:gd name="connsiteY8-1894" fmla="*/ 5584 h 10043"/>
                <a:gd name="connsiteX9-1895" fmla="*/ 6125 w 10000"/>
                <a:gd name="connsiteY9-1896" fmla="*/ 5584 h 10043"/>
                <a:gd name="connsiteX10-1897" fmla="*/ 6347 w 10000"/>
                <a:gd name="connsiteY10-1898" fmla="*/ 5050 h 10043"/>
                <a:gd name="connsiteX11-1899" fmla="*/ 5849 w 10000"/>
                <a:gd name="connsiteY11-1900" fmla="*/ 5050 h 10043"/>
                <a:gd name="connsiteX12-1901" fmla="*/ 5572 w 10000"/>
                <a:gd name="connsiteY12-1902" fmla="*/ 5275 h 10043"/>
                <a:gd name="connsiteX13-1903" fmla="*/ 5314 w 10000"/>
                <a:gd name="connsiteY13-1904" fmla="*/ 5134 h 10043"/>
                <a:gd name="connsiteX14-1905" fmla="*/ 5314 w 10000"/>
                <a:gd name="connsiteY14-1906" fmla="*/ 4839 h 10043"/>
                <a:gd name="connsiteX15-1907" fmla="*/ 5314 w 10000"/>
                <a:gd name="connsiteY15-1908" fmla="*/ 4445 h 10043"/>
                <a:gd name="connsiteX16-1909" fmla="*/ 6458 w 10000"/>
                <a:gd name="connsiteY16-1910" fmla="*/ 4234 h 10043"/>
                <a:gd name="connsiteX17-1911" fmla="*/ 6679 w 10000"/>
                <a:gd name="connsiteY17-1912" fmla="*/ 4839 h 10043"/>
                <a:gd name="connsiteX18-1913" fmla="*/ 7030 w 10000"/>
                <a:gd name="connsiteY18-1914" fmla="*/ 4642 h 10043"/>
                <a:gd name="connsiteX19-1915" fmla="*/ 7030 w 10000"/>
                <a:gd name="connsiteY19-1916" fmla="*/ 4262 h 10043"/>
                <a:gd name="connsiteX20-1917" fmla="*/ 7232 w 10000"/>
                <a:gd name="connsiteY20-1918" fmla="*/ 4108 h 10043"/>
                <a:gd name="connsiteX21-1919" fmla="*/ 7194 w 10000"/>
                <a:gd name="connsiteY21-1920" fmla="*/ 3440 h 10043"/>
                <a:gd name="connsiteX22-1921" fmla="*/ 8841 w 10000"/>
                <a:gd name="connsiteY22-1922" fmla="*/ 3337 h 10043"/>
                <a:gd name="connsiteX23-1923" fmla="*/ 9354 w 10000"/>
                <a:gd name="connsiteY23-1924" fmla="*/ 3081 h 10043"/>
                <a:gd name="connsiteX24-1925" fmla="*/ 8831 w 10000"/>
                <a:gd name="connsiteY24-1926" fmla="*/ 1717 h 10043"/>
                <a:gd name="connsiteX25-1927" fmla="*/ 8192 w 10000"/>
                <a:gd name="connsiteY25-1928" fmla="*/ 1646 h 10043"/>
                <a:gd name="connsiteX26-1929" fmla="*/ 7786 w 10000"/>
                <a:gd name="connsiteY26-1930" fmla="*/ 1056 h 10043"/>
                <a:gd name="connsiteX27-1931" fmla="*/ 7159 w 10000"/>
                <a:gd name="connsiteY27-1932" fmla="*/ 1056 h 10043"/>
                <a:gd name="connsiteX28-1933" fmla="*/ 7621 w 10000"/>
                <a:gd name="connsiteY28-1934" fmla="*/ 2054 h 10043"/>
                <a:gd name="connsiteX29-1935" fmla="*/ 6599 w 10000"/>
                <a:gd name="connsiteY29-1936" fmla="*/ 2128 h 10043"/>
                <a:gd name="connsiteX30-1937" fmla="*/ 5793 w 10000"/>
                <a:gd name="connsiteY30-1938" fmla="*/ 1323 h 10043"/>
                <a:gd name="connsiteX31-1939" fmla="*/ 5996 w 10000"/>
                <a:gd name="connsiteY31-1940" fmla="*/ 985 h 10043"/>
                <a:gd name="connsiteX32-1941" fmla="*/ 6937 w 10000"/>
                <a:gd name="connsiteY32-1942" fmla="*/ 845 h 10043"/>
                <a:gd name="connsiteX33-1943" fmla="*/ 6937 w 10000"/>
                <a:gd name="connsiteY33-1944" fmla="*/ 338 h 10043"/>
                <a:gd name="connsiteX34-1945" fmla="*/ 6587 w 10000"/>
                <a:gd name="connsiteY34-1946" fmla="*/ 184 h 10043"/>
                <a:gd name="connsiteX35-1947" fmla="*/ 5000 w 10000"/>
                <a:gd name="connsiteY35-1948" fmla="*/ 338 h 10043"/>
                <a:gd name="connsiteX36-1949" fmla="*/ 4059 w 10000"/>
                <a:gd name="connsiteY36-1950" fmla="*/ 338 h 10043"/>
                <a:gd name="connsiteX37-1951" fmla="*/ 3194 w 10000"/>
                <a:gd name="connsiteY37-1952" fmla="*/ 0 h 10043"/>
                <a:gd name="connsiteX38-1953" fmla="*/ 2364 w 10000"/>
                <a:gd name="connsiteY38-1954" fmla="*/ 448 h 10043"/>
                <a:gd name="connsiteX39-1955" fmla="*/ 1303 w 10000"/>
                <a:gd name="connsiteY39-1956" fmla="*/ 153 h 10043"/>
                <a:gd name="connsiteX40-1957" fmla="*/ 443 w 10000"/>
                <a:gd name="connsiteY40-1958" fmla="*/ 451 h 10043"/>
                <a:gd name="connsiteX41-1959" fmla="*/ 664 w 10000"/>
                <a:gd name="connsiteY41-1960" fmla="*/ 690 h 10043"/>
                <a:gd name="connsiteX42-1961" fmla="*/ 258 w 10000"/>
                <a:gd name="connsiteY42-1962" fmla="*/ 690 h 10043"/>
                <a:gd name="connsiteX43-1963" fmla="*/ 258 w 10000"/>
                <a:gd name="connsiteY43-1964" fmla="*/ 985 h 10043"/>
                <a:gd name="connsiteX44-1965" fmla="*/ 554 w 10000"/>
                <a:gd name="connsiteY44-1966" fmla="*/ 985 h 10043"/>
                <a:gd name="connsiteX45-1967" fmla="*/ 0 w 10000"/>
                <a:gd name="connsiteY45-1968" fmla="*/ 1224 h 10043"/>
                <a:gd name="connsiteX46-1969" fmla="*/ 203 w 10000"/>
                <a:gd name="connsiteY46-1970" fmla="*/ 1478 h 10043"/>
                <a:gd name="connsiteX47-1971" fmla="*/ 498 w 10000"/>
                <a:gd name="connsiteY47-1972" fmla="*/ 1478 h 10043"/>
                <a:gd name="connsiteX48-1973" fmla="*/ 295 w 10000"/>
                <a:gd name="connsiteY48-1974" fmla="*/ 2082 h 10043"/>
                <a:gd name="connsiteX49-1975" fmla="*/ 627 w 10000"/>
                <a:gd name="connsiteY49-1976" fmla="*/ 1857 h 10043"/>
                <a:gd name="connsiteX50-1977" fmla="*/ 1351 w 10000"/>
                <a:gd name="connsiteY50-1978" fmla="*/ 1190 h 10043"/>
                <a:gd name="connsiteX51-1979" fmla="*/ 2069 w 10000"/>
                <a:gd name="connsiteY51-1980" fmla="*/ 1644 h 10043"/>
                <a:gd name="connsiteX52-1981" fmla="*/ 2503 w 10000"/>
                <a:gd name="connsiteY52-1982" fmla="*/ 2293 h 10043"/>
                <a:gd name="connsiteX53-1983" fmla="*/ 2326 w 10000"/>
                <a:gd name="connsiteY53-1984" fmla="*/ 3498 h 10043"/>
                <a:gd name="connsiteX54-1985" fmla="*/ 3509 w 10000"/>
                <a:gd name="connsiteY54-1986" fmla="*/ 4181 h 10043"/>
                <a:gd name="connsiteX55-1987" fmla="*/ 3549 w 10000"/>
                <a:gd name="connsiteY55-1988" fmla="*/ 5208 h 10043"/>
                <a:gd name="connsiteX56-1989" fmla="*/ 4878 w 10000"/>
                <a:gd name="connsiteY56-1990" fmla="*/ 5218 h 10043"/>
                <a:gd name="connsiteX57-1991" fmla="*/ 5590 w 10000"/>
                <a:gd name="connsiteY57-1992" fmla="*/ 5669 h 10043"/>
                <a:gd name="connsiteX58-1993" fmla="*/ 6439 w 10000"/>
                <a:gd name="connsiteY58-1994" fmla="*/ 6246 h 10043"/>
                <a:gd name="connsiteX59-1995" fmla="*/ 6734 w 10000"/>
                <a:gd name="connsiteY59-1996" fmla="*/ 6246 h 10043"/>
                <a:gd name="connsiteX60-1997" fmla="*/ 6827 w 10000"/>
                <a:gd name="connsiteY60-1998" fmla="*/ 6302 h 10043"/>
                <a:gd name="connsiteX61-1999" fmla="*/ 6642 w 10000"/>
                <a:gd name="connsiteY61-2000" fmla="*/ 6710 h 10043"/>
                <a:gd name="connsiteX62-2001" fmla="*/ 6845 w 10000"/>
                <a:gd name="connsiteY62-2002" fmla="*/ 7469 h 10043"/>
                <a:gd name="connsiteX63-2003" fmla="*/ 6642 w 10000"/>
                <a:gd name="connsiteY63-2004" fmla="*/ 7849 h 10043"/>
                <a:gd name="connsiteX64-2005" fmla="*/ 7232 w 10000"/>
                <a:gd name="connsiteY64-2006" fmla="*/ 8186 h 10043"/>
                <a:gd name="connsiteX65-2007" fmla="*/ 7454 w 10000"/>
                <a:gd name="connsiteY65-2008" fmla="*/ 8440 h 10043"/>
                <a:gd name="connsiteX66-2009" fmla="*/ 6402 w 10000"/>
                <a:gd name="connsiteY66-2010" fmla="*/ 10043 h 10043"/>
                <a:gd name="connsiteX67-2011" fmla="*/ 7841 w 10000"/>
                <a:gd name="connsiteY67-2012" fmla="*/ 9677 h 10043"/>
                <a:gd name="connsiteX68-2013" fmla="*/ 8838 w 10000"/>
                <a:gd name="connsiteY68-2014" fmla="*/ 8791 h 10043"/>
                <a:gd name="connsiteX69-2015" fmla="*/ 9041 w 10000"/>
                <a:gd name="connsiteY69-2016" fmla="*/ 8285 h 10043"/>
                <a:gd name="connsiteX70-2017" fmla="*/ 9649 w 10000"/>
                <a:gd name="connsiteY70-2018" fmla="*/ 8229 h 10043"/>
                <a:gd name="connsiteX71-2019" fmla="*/ 10000 w 10000"/>
                <a:gd name="connsiteY71-2020" fmla="*/ 7047 h 10043"/>
                <a:gd name="connsiteX72-2021" fmla="*/ 9446 w 10000"/>
                <a:gd name="connsiteY72-2022" fmla="*/ 6808 h 10043"/>
                <a:gd name="connsiteX0-2023" fmla="*/ 9446 w 10000"/>
                <a:gd name="connsiteY0-2024" fmla="*/ 6808 h 10043"/>
                <a:gd name="connsiteX1-2025" fmla="*/ 9446 w 10000"/>
                <a:gd name="connsiteY1-2026" fmla="*/ 6386 h 10043"/>
                <a:gd name="connsiteX2-2027" fmla="*/ 8930 w 10000"/>
                <a:gd name="connsiteY2-2028" fmla="*/ 6049 h 10043"/>
                <a:gd name="connsiteX3-2029" fmla="*/ 8007 w 10000"/>
                <a:gd name="connsiteY3-2030" fmla="*/ 5824 h 10043"/>
                <a:gd name="connsiteX4-2031" fmla="*/ 7232 w 10000"/>
                <a:gd name="connsiteY4-2032" fmla="*/ 5824 h 10043"/>
                <a:gd name="connsiteX5-2033" fmla="*/ 7048 w 10000"/>
                <a:gd name="connsiteY5-2034" fmla="*/ 6049 h 10043"/>
                <a:gd name="connsiteX6-2035" fmla="*/ 6734 w 10000"/>
                <a:gd name="connsiteY6-2036" fmla="*/ 5908 h 10043"/>
                <a:gd name="connsiteX7-2037" fmla="*/ 6550 w 10000"/>
                <a:gd name="connsiteY7-2038" fmla="*/ 5584 h 10043"/>
                <a:gd name="connsiteX8-2039" fmla="*/ 6125 w 10000"/>
                <a:gd name="connsiteY8-2040" fmla="*/ 5584 h 10043"/>
                <a:gd name="connsiteX9-2041" fmla="*/ 6125 w 10000"/>
                <a:gd name="connsiteY9-2042" fmla="*/ 5584 h 10043"/>
                <a:gd name="connsiteX10-2043" fmla="*/ 6347 w 10000"/>
                <a:gd name="connsiteY10-2044" fmla="*/ 5050 h 10043"/>
                <a:gd name="connsiteX11-2045" fmla="*/ 5849 w 10000"/>
                <a:gd name="connsiteY11-2046" fmla="*/ 5050 h 10043"/>
                <a:gd name="connsiteX12-2047" fmla="*/ 5572 w 10000"/>
                <a:gd name="connsiteY12-2048" fmla="*/ 5275 h 10043"/>
                <a:gd name="connsiteX13-2049" fmla="*/ 5314 w 10000"/>
                <a:gd name="connsiteY13-2050" fmla="*/ 5134 h 10043"/>
                <a:gd name="connsiteX14-2051" fmla="*/ 5314 w 10000"/>
                <a:gd name="connsiteY14-2052" fmla="*/ 4839 h 10043"/>
                <a:gd name="connsiteX15-2053" fmla="*/ 5314 w 10000"/>
                <a:gd name="connsiteY15-2054" fmla="*/ 4445 h 10043"/>
                <a:gd name="connsiteX16-2055" fmla="*/ 6458 w 10000"/>
                <a:gd name="connsiteY16-2056" fmla="*/ 4234 h 10043"/>
                <a:gd name="connsiteX17-2057" fmla="*/ 6679 w 10000"/>
                <a:gd name="connsiteY17-2058" fmla="*/ 4839 h 10043"/>
                <a:gd name="connsiteX18-2059" fmla="*/ 7030 w 10000"/>
                <a:gd name="connsiteY18-2060" fmla="*/ 4642 h 10043"/>
                <a:gd name="connsiteX19-2061" fmla="*/ 7030 w 10000"/>
                <a:gd name="connsiteY19-2062" fmla="*/ 4262 h 10043"/>
                <a:gd name="connsiteX20-2063" fmla="*/ 7232 w 10000"/>
                <a:gd name="connsiteY20-2064" fmla="*/ 4108 h 10043"/>
                <a:gd name="connsiteX21-2065" fmla="*/ 7194 w 10000"/>
                <a:gd name="connsiteY21-2066" fmla="*/ 3440 h 10043"/>
                <a:gd name="connsiteX22-2067" fmla="*/ 8841 w 10000"/>
                <a:gd name="connsiteY22-2068" fmla="*/ 3337 h 10043"/>
                <a:gd name="connsiteX23-2069" fmla="*/ 9354 w 10000"/>
                <a:gd name="connsiteY23-2070" fmla="*/ 3081 h 10043"/>
                <a:gd name="connsiteX24-2071" fmla="*/ 8831 w 10000"/>
                <a:gd name="connsiteY24-2072" fmla="*/ 1717 h 10043"/>
                <a:gd name="connsiteX25-2073" fmla="*/ 8192 w 10000"/>
                <a:gd name="connsiteY25-2074" fmla="*/ 1646 h 10043"/>
                <a:gd name="connsiteX26-2075" fmla="*/ 7786 w 10000"/>
                <a:gd name="connsiteY26-2076" fmla="*/ 1056 h 10043"/>
                <a:gd name="connsiteX27-2077" fmla="*/ 7159 w 10000"/>
                <a:gd name="connsiteY27-2078" fmla="*/ 1056 h 10043"/>
                <a:gd name="connsiteX28-2079" fmla="*/ 7621 w 10000"/>
                <a:gd name="connsiteY28-2080" fmla="*/ 2054 h 10043"/>
                <a:gd name="connsiteX29-2081" fmla="*/ 6599 w 10000"/>
                <a:gd name="connsiteY29-2082" fmla="*/ 2128 h 10043"/>
                <a:gd name="connsiteX30-2083" fmla="*/ 5793 w 10000"/>
                <a:gd name="connsiteY30-2084" fmla="*/ 1323 h 10043"/>
                <a:gd name="connsiteX31-2085" fmla="*/ 6189 w 10000"/>
                <a:gd name="connsiteY31-2086" fmla="*/ 1059 h 10043"/>
                <a:gd name="connsiteX32-2087" fmla="*/ 6937 w 10000"/>
                <a:gd name="connsiteY32-2088" fmla="*/ 845 h 10043"/>
                <a:gd name="connsiteX33-2089" fmla="*/ 6937 w 10000"/>
                <a:gd name="connsiteY33-2090" fmla="*/ 338 h 10043"/>
                <a:gd name="connsiteX34-2091" fmla="*/ 6587 w 10000"/>
                <a:gd name="connsiteY34-2092" fmla="*/ 184 h 10043"/>
                <a:gd name="connsiteX35-2093" fmla="*/ 5000 w 10000"/>
                <a:gd name="connsiteY35-2094" fmla="*/ 338 h 10043"/>
                <a:gd name="connsiteX36-2095" fmla="*/ 4059 w 10000"/>
                <a:gd name="connsiteY36-2096" fmla="*/ 338 h 10043"/>
                <a:gd name="connsiteX37-2097" fmla="*/ 3194 w 10000"/>
                <a:gd name="connsiteY37-2098" fmla="*/ 0 h 10043"/>
                <a:gd name="connsiteX38-2099" fmla="*/ 2364 w 10000"/>
                <a:gd name="connsiteY38-2100" fmla="*/ 448 h 10043"/>
                <a:gd name="connsiteX39-2101" fmla="*/ 1303 w 10000"/>
                <a:gd name="connsiteY39-2102" fmla="*/ 153 h 10043"/>
                <a:gd name="connsiteX40-2103" fmla="*/ 443 w 10000"/>
                <a:gd name="connsiteY40-2104" fmla="*/ 451 h 10043"/>
                <a:gd name="connsiteX41-2105" fmla="*/ 664 w 10000"/>
                <a:gd name="connsiteY41-2106" fmla="*/ 690 h 10043"/>
                <a:gd name="connsiteX42-2107" fmla="*/ 258 w 10000"/>
                <a:gd name="connsiteY42-2108" fmla="*/ 690 h 10043"/>
                <a:gd name="connsiteX43-2109" fmla="*/ 258 w 10000"/>
                <a:gd name="connsiteY43-2110" fmla="*/ 985 h 10043"/>
                <a:gd name="connsiteX44-2111" fmla="*/ 554 w 10000"/>
                <a:gd name="connsiteY44-2112" fmla="*/ 985 h 10043"/>
                <a:gd name="connsiteX45-2113" fmla="*/ 0 w 10000"/>
                <a:gd name="connsiteY45-2114" fmla="*/ 1224 h 10043"/>
                <a:gd name="connsiteX46-2115" fmla="*/ 203 w 10000"/>
                <a:gd name="connsiteY46-2116" fmla="*/ 1478 h 10043"/>
                <a:gd name="connsiteX47-2117" fmla="*/ 498 w 10000"/>
                <a:gd name="connsiteY47-2118" fmla="*/ 1478 h 10043"/>
                <a:gd name="connsiteX48-2119" fmla="*/ 295 w 10000"/>
                <a:gd name="connsiteY48-2120" fmla="*/ 2082 h 10043"/>
                <a:gd name="connsiteX49-2121" fmla="*/ 627 w 10000"/>
                <a:gd name="connsiteY49-2122" fmla="*/ 1857 h 10043"/>
                <a:gd name="connsiteX50-2123" fmla="*/ 1351 w 10000"/>
                <a:gd name="connsiteY50-2124" fmla="*/ 1190 h 10043"/>
                <a:gd name="connsiteX51-2125" fmla="*/ 2069 w 10000"/>
                <a:gd name="connsiteY51-2126" fmla="*/ 1644 h 10043"/>
                <a:gd name="connsiteX52-2127" fmla="*/ 2503 w 10000"/>
                <a:gd name="connsiteY52-2128" fmla="*/ 2293 h 10043"/>
                <a:gd name="connsiteX53-2129" fmla="*/ 2326 w 10000"/>
                <a:gd name="connsiteY53-2130" fmla="*/ 3498 h 10043"/>
                <a:gd name="connsiteX54-2131" fmla="*/ 3509 w 10000"/>
                <a:gd name="connsiteY54-2132" fmla="*/ 4181 h 10043"/>
                <a:gd name="connsiteX55-2133" fmla="*/ 3549 w 10000"/>
                <a:gd name="connsiteY55-2134" fmla="*/ 5208 h 10043"/>
                <a:gd name="connsiteX56-2135" fmla="*/ 4878 w 10000"/>
                <a:gd name="connsiteY56-2136" fmla="*/ 5218 h 10043"/>
                <a:gd name="connsiteX57-2137" fmla="*/ 5590 w 10000"/>
                <a:gd name="connsiteY57-2138" fmla="*/ 5669 h 10043"/>
                <a:gd name="connsiteX58-2139" fmla="*/ 6439 w 10000"/>
                <a:gd name="connsiteY58-2140" fmla="*/ 6246 h 10043"/>
                <a:gd name="connsiteX59-2141" fmla="*/ 6734 w 10000"/>
                <a:gd name="connsiteY59-2142" fmla="*/ 6246 h 10043"/>
                <a:gd name="connsiteX60-2143" fmla="*/ 6827 w 10000"/>
                <a:gd name="connsiteY60-2144" fmla="*/ 6302 h 10043"/>
                <a:gd name="connsiteX61-2145" fmla="*/ 6642 w 10000"/>
                <a:gd name="connsiteY61-2146" fmla="*/ 6710 h 10043"/>
                <a:gd name="connsiteX62-2147" fmla="*/ 6845 w 10000"/>
                <a:gd name="connsiteY62-2148" fmla="*/ 7469 h 10043"/>
                <a:gd name="connsiteX63-2149" fmla="*/ 6642 w 10000"/>
                <a:gd name="connsiteY63-2150" fmla="*/ 7849 h 10043"/>
                <a:gd name="connsiteX64-2151" fmla="*/ 7232 w 10000"/>
                <a:gd name="connsiteY64-2152" fmla="*/ 8186 h 10043"/>
                <a:gd name="connsiteX65-2153" fmla="*/ 7454 w 10000"/>
                <a:gd name="connsiteY65-2154" fmla="*/ 8440 h 10043"/>
                <a:gd name="connsiteX66-2155" fmla="*/ 6402 w 10000"/>
                <a:gd name="connsiteY66-2156" fmla="*/ 10043 h 10043"/>
                <a:gd name="connsiteX67-2157" fmla="*/ 7841 w 10000"/>
                <a:gd name="connsiteY67-2158" fmla="*/ 9677 h 10043"/>
                <a:gd name="connsiteX68-2159" fmla="*/ 8838 w 10000"/>
                <a:gd name="connsiteY68-2160" fmla="*/ 8791 h 10043"/>
                <a:gd name="connsiteX69-2161" fmla="*/ 9041 w 10000"/>
                <a:gd name="connsiteY69-2162" fmla="*/ 8285 h 10043"/>
                <a:gd name="connsiteX70-2163" fmla="*/ 9649 w 10000"/>
                <a:gd name="connsiteY70-2164" fmla="*/ 8229 h 10043"/>
                <a:gd name="connsiteX71-2165" fmla="*/ 10000 w 10000"/>
                <a:gd name="connsiteY71-2166" fmla="*/ 7047 h 10043"/>
                <a:gd name="connsiteX72-2167" fmla="*/ 9446 w 10000"/>
                <a:gd name="connsiteY72-2168" fmla="*/ 6808 h 10043"/>
                <a:gd name="connsiteX0-2169" fmla="*/ 9446 w 10000"/>
                <a:gd name="connsiteY0-2170" fmla="*/ 6808 h 10043"/>
                <a:gd name="connsiteX1-2171" fmla="*/ 9446 w 10000"/>
                <a:gd name="connsiteY1-2172" fmla="*/ 6386 h 10043"/>
                <a:gd name="connsiteX2-2173" fmla="*/ 8930 w 10000"/>
                <a:gd name="connsiteY2-2174" fmla="*/ 6049 h 10043"/>
                <a:gd name="connsiteX3-2175" fmla="*/ 8007 w 10000"/>
                <a:gd name="connsiteY3-2176" fmla="*/ 5824 h 10043"/>
                <a:gd name="connsiteX4-2177" fmla="*/ 7232 w 10000"/>
                <a:gd name="connsiteY4-2178" fmla="*/ 5824 h 10043"/>
                <a:gd name="connsiteX5-2179" fmla="*/ 7048 w 10000"/>
                <a:gd name="connsiteY5-2180" fmla="*/ 6049 h 10043"/>
                <a:gd name="connsiteX6-2181" fmla="*/ 6734 w 10000"/>
                <a:gd name="connsiteY6-2182" fmla="*/ 5908 h 10043"/>
                <a:gd name="connsiteX7-2183" fmla="*/ 6550 w 10000"/>
                <a:gd name="connsiteY7-2184" fmla="*/ 5584 h 10043"/>
                <a:gd name="connsiteX8-2185" fmla="*/ 6125 w 10000"/>
                <a:gd name="connsiteY8-2186" fmla="*/ 5584 h 10043"/>
                <a:gd name="connsiteX9-2187" fmla="*/ 6125 w 10000"/>
                <a:gd name="connsiteY9-2188" fmla="*/ 5584 h 10043"/>
                <a:gd name="connsiteX10-2189" fmla="*/ 6347 w 10000"/>
                <a:gd name="connsiteY10-2190" fmla="*/ 5050 h 10043"/>
                <a:gd name="connsiteX11-2191" fmla="*/ 5849 w 10000"/>
                <a:gd name="connsiteY11-2192" fmla="*/ 5050 h 10043"/>
                <a:gd name="connsiteX12-2193" fmla="*/ 5572 w 10000"/>
                <a:gd name="connsiteY12-2194" fmla="*/ 5275 h 10043"/>
                <a:gd name="connsiteX13-2195" fmla="*/ 5314 w 10000"/>
                <a:gd name="connsiteY13-2196" fmla="*/ 5134 h 10043"/>
                <a:gd name="connsiteX14-2197" fmla="*/ 5314 w 10000"/>
                <a:gd name="connsiteY14-2198" fmla="*/ 4839 h 10043"/>
                <a:gd name="connsiteX15-2199" fmla="*/ 5314 w 10000"/>
                <a:gd name="connsiteY15-2200" fmla="*/ 4445 h 10043"/>
                <a:gd name="connsiteX16-2201" fmla="*/ 6458 w 10000"/>
                <a:gd name="connsiteY16-2202" fmla="*/ 4234 h 10043"/>
                <a:gd name="connsiteX17-2203" fmla="*/ 6679 w 10000"/>
                <a:gd name="connsiteY17-2204" fmla="*/ 4839 h 10043"/>
                <a:gd name="connsiteX18-2205" fmla="*/ 7030 w 10000"/>
                <a:gd name="connsiteY18-2206" fmla="*/ 4642 h 10043"/>
                <a:gd name="connsiteX19-2207" fmla="*/ 7030 w 10000"/>
                <a:gd name="connsiteY19-2208" fmla="*/ 4262 h 10043"/>
                <a:gd name="connsiteX20-2209" fmla="*/ 7232 w 10000"/>
                <a:gd name="connsiteY20-2210" fmla="*/ 4108 h 10043"/>
                <a:gd name="connsiteX21-2211" fmla="*/ 7194 w 10000"/>
                <a:gd name="connsiteY21-2212" fmla="*/ 3440 h 10043"/>
                <a:gd name="connsiteX22-2213" fmla="*/ 8841 w 10000"/>
                <a:gd name="connsiteY22-2214" fmla="*/ 3337 h 10043"/>
                <a:gd name="connsiteX23-2215" fmla="*/ 9354 w 10000"/>
                <a:gd name="connsiteY23-2216" fmla="*/ 3081 h 10043"/>
                <a:gd name="connsiteX24-2217" fmla="*/ 8831 w 10000"/>
                <a:gd name="connsiteY24-2218" fmla="*/ 1717 h 10043"/>
                <a:gd name="connsiteX25-2219" fmla="*/ 8192 w 10000"/>
                <a:gd name="connsiteY25-2220" fmla="*/ 1646 h 10043"/>
                <a:gd name="connsiteX26-2221" fmla="*/ 7786 w 10000"/>
                <a:gd name="connsiteY26-2222" fmla="*/ 1056 h 10043"/>
                <a:gd name="connsiteX27-2223" fmla="*/ 7159 w 10000"/>
                <a:gd name="connsiteY27-2224" fmla="*/ 1056 h 10043"/>
                <a:gd name="connsiteX28-2225" fmla="*/ 7621 w 10000"/>
                <a:gd name="connsiteY28-2226" fmla="*/ 2054 h 10043"/>
                <a:gd name="connsiteX29-2227" fmla="*/ 6599 w 10000"/>
                <a:gd name="connsiteY29-2228" fmla="*/ 2128 h 10043"/>
                <a:gd name="connsiteX30-2229" fmla="*/ 5841 w 10000"/>
                <a:gd name="connsiteY30-2230" fmla="*/ 1580 h 10043"/>
                <a:gd name="connsiteX31-2231" fmla="*/ 6189 w 10000"/>
                <a:gd name="connsiteY31-2232" fmla="*/ 1059 h 10043"/>
                <a:gd name="connsiteX32-2233" fmla="*/ 6937 w 10000"/>
                <a:gd name="connsiteY32-2234" fmla="*/ 845 h 10043"/>
                <a:gd name="connsiteX33-2235" fmla="*/ 6937 w 10000"/>
                <a:gd name="connsiteY33-2236" fmla="*/ 338 h 10043"/>
                <a:gd name="connsiteX34-2237" fmla="*/ 6587 w 10000"/>
                <a:gd name="connsiteY34-2238" fmla="*/ 184 h 10043"/>
                <a:gd name="connsiteX35-2239" fmla="*/ 5000 w 10000"/>
                <a:gd name="connsiteY35-2240" fmla="*/ 338 h 10043"/>
                <a:gd name="connsiteX36-2241" fmla="*/ 4059 w 10000"/>
                <a:gd name="connsiteY36-2242" fmla="*/ 338 h 10043"/>
                <a:gd name="connsiteX37-2243" fmla="*/ 3194 w 10000"/>
                <a:gd name="connsiteY37-2244" fmla="*/ 0 h 10043"/>
                <a:gd name="connsiteX38-2245" fmla="*/ 2364 w 10000"/>
                <a:gd name="connsiteY38-2246" fmla="*/ 448 h 10043"/>
                <a:gd name="connsiteX39-2247" fmla="*/ 1303 w 10000"/>
                <a:gd name="connsiteY39-2248" fmla="*/ 153 h 10043"/>
                <a:gd name="connsiteX40-2249" fmla="*/ 443 w 10000"/>
                <a:gd name="connsiteY40-2250" fmla="*/ 451 h 10043"/>
                <a:gd name="connsiteX41-2251" fmla="*/ 664 w 10000"/>
                <a:gd name="connsiteY41-2252" fmla="*/ 690 h 10043"/>
                <a:gd name="connsiteX42-2253" fmla="*/ 258 w 10000"/>
                <a:gd name="connsiteY42-2254" fmla="*/ 690 h 10043"/>
                <a:gd name="connsiteX43-2255" fmla="*/ 258 w 10000"/>
                <a:gd name="connsiteY43-2256" fmla="*/ 985 h 10043"/>
                <a:gd name="connsiteX44-2257" fmla="*/ 554 w 10000"/>
                <a:gd name="connsiteY44-2258" fmla="*/ 985 h 10043"/>
                <a:gd name="connsiteX45-2259" fmla="*/ 0 w 10000"/>
                <a:gd name="connsiteY45-2260" fmla="*/ 1224 h 10043"/>
                <a:gd name="connsiteX46-2261" fmla="*/ 203 w 10000"/>
                <a:gd name="connsiteY46-2262" fmla="*/ 1478 h 10043"/>
                <a:gd name="connsiteX47-2263" fmla="*/ 498 w 10000"/>
                <a:gd name="connsiteY47-2264" fmla="*/ 1478 h 10043"/>
                <a:gd name="connsiteX48-2265" fmla="*/ 295 w 10000"/>
                <a:gd name="connsiteY48-2266" fmla="*/ 2082 h 10043"/>
                <a:gd name="connsiteX49-2267" fmla="*/ 627 w 10000"/>
                <a:gd name="connsiteY49-2268" fmla="*/ 1857 h 10043"/>
                <a:gd name="connsiteX50-2269" fmla="*/ 1351 w 10000"/>
                <a:gd name="connsiteY50-2270" fmla="*/ 1190 h 10043"/>
                <a:gd name="connsiteX51-2271" fmla="*/ 2069 w 10000"/>
                <a:gd name="connsiteY51-2272" fmla="*/ 1644 h 10043"/>
                <a:gd name="connsiteX52-2273" fmla="*/ 2503 w 10000"/>
                <a:gd name="connsiteY52-2274" fmla="*/ 2293 h 10043"/>
                <a:gd name="connsiteX53-2275" fmla="*/ 2326 w 10000"/>
                <a:gd name="connsiteY53-2276" fmla="*/ 3498 h 10043"/>
                <a:gd name="connsiteX54-2277" fmla="*/ 3509 w 10000"/>
                <a:gd name="connsiteY54-2278" fmla="*/ 4181 h 10043"/>
                <a:gd name="connsiteX55-2279" fmla="*/ 3549 w 10000"/>
                <a:gd name="connsiteY55-2280" fmla="*/ 5208 h 10043"/>
                <a:gd name="connsiteX56-2281" fmla="*/ 4878 w 10000"/>
                <a:gd name="connsiteY56-2282" fmla="*/ 5218 h 10043"/>
                <a:gd name="connsiteX57-2283" fmla="*/ 5590 w 10000"/>
                <a:gd name="connsiteY57-2284" fmla="*/ 5669 h 10043"/>
                <a:gd name="connsiteX58-2285" fmla="*/ 6439 w 10000"/>
                <a:gd name="connsiteY58-2286" fmla="*/ 6246 h 10043"/>
                <a:gd name="connsiteX59-2287" fmla="*/ 6734 w 10000"/>
                <a:gd name="connsiteY59-2288" fmla="*/ 6246 h 10043"/>
                <a:gd name="connsiteX60-2289" fmla="*/ 6827 w 10000"/>
                <a:gd name="connsiteY60-2290" fmla="*/ 6302 h 10043"/>
                <a:gd name="connsiteX61-2291" fmla="*/ 6642 w 10000"/>
                <a:gd name="connsiteY61-2292" fmla="*/ 6710 h 10043"/>
                <a:gd name="connsiteX62-2293" fmla="*/ 6845 w 10000"/>
                <a:gd name="connsiteY62-2294" fmla="*/ 7469 h 10043"/>
                <a:gd name="connsiteX63-2295" fmla="*/ 6642 w 10000"/>
                <a:gd name="connsiteY63-2296" fmla="*/ 7849 h 10043"/>
                <a:gd name="connsiteX64-2297" fmla="*/ 7232 w 10000"/>
                <a:gd name="connsiteY64-2298" fmla="*/ 8186 h 10043"/>
                <a:gd name="connsiteX65-2299" fmla="*/ 7454 w 10000"/>
                <a:gd name="connsiteY65-2300" fmla="*/ 8440 h 10043"/>
                <a:gd name="connsiteX66-2301" fmla="*/ 6402 w 10000"/>
                <a:gd name="connsiteY66-2302" fmla="*/ 10043 h 10043"/>
                <a:gd name="connsiteX67-2303" fmla="*/ 7841 w 10000"/>
                <a:gd name="connsiteY67-2304" fmla="*/ 9677 h 10043"/>
                <a:gd name="connsiteX68-2305" fmla="*/ 8838 w 10000"/>
                <a:gd name="connsiteY68-2306" fmla="*/ 8791 h 10043"/>
                <a:gd name="connsiteX69-2307" fmla="*/ 9041 w 10000"/>
                <a:gd name="connsiteY69-2308" fmla="*/ 8285 h 10043"/>
                <a:gd name="connsiteX70-2309" fmla="*/ 9649 w 10000"/>
                <a:gd name="connsiteY70-2310" fmla="*/ 8229 h 10043"/>
                <a:gd name="connsiteX71-2311" fmla="*/ 10000 w 10000"/>
                <a:gd name="connsiteY71-2312" fmla="*/ 7047 h 10043"/>
                <a:gd name="connsiteX72-2313" fmla="*/ 9446 w 10000"/>
                <a:gd name="connsiteY72-2314" fmla="*/ 6808 h 10043"/>
                <a:gd name="connsiteX0-2315" fmla="*/ 9446 w 10000"/>
                <a:gd name="connsiteY0-2316" fmla="*/ 6808 h 10043"/>
                <a:gd name="connsiteX1-2317" fmla="*/ 9446 w 10000"/>
                <a:gd name="connsiteY1-2318" fmla="*/ 6386 h 10043"/>
                <a:gd name="connsiteX2-2319" fmla="*/ 8930 w 10000"/>
                <a:gd name="connsiteY2-2320" fmla="*/ 6049 h 10043"/>
                <a:gd name="connsiteX3-2321" fmla="*/ 8007 w 10000"/>
                <a:gd name="connsiteY3-2322" fmla="*/ 5824 h 10043"/>
                <a:gd name="connsiteX4-2323" fmla="*/ 7232 w 10000"/>
                <a:gd name="connsiteY4-2324" fmla="*/ 5824 h 10043"/>
                <a:gd name="connsiteX5-2325" fmla="*/ 7048 w 10000"/>
                <a:gd name="connsiteY5-2326" fmla="*/ 6049 h 10043"/>
                <a:gd name="connsiteX6-2327" fmla="*/ 6734 w 10000"/>
                <a:gd name="connsiteY6-2328" fmla="*/ 5908 h 10043"/>
                <a:gd name="connsiteX7-2329" fmla="*/ 6550 w 10000"/>
                <a:gd name="connsiteY7-2330" fmla="*/ 5584 h 10043"/>
                <a:gd name="connsiteX8-2331" fmla="*/ 6125 w 10000"/>
                <a:gd name="connsiteY8-2332" fmla="*/ 5584 h 10043"/>
                <a:gd name="connsiteX9-2333" fmla="*/ 6125 w 10000"/>
                <a:gd name="connsiteY9-2334" fmla="*/ 5584 h 10043"/>
                <a:gd name="connsiteX10-2335" fmla="*/ 6347 w 10000"/>
                <a:gd name="connsiteY10-2336" fmla="*/ 5050 h 10043"/>
                <a:gd name="connsiteX11-2337" fmla="*/ 5849 w 10000"/>
                <a:gd name="connsiteY11-2338" fmla="*/ 5050 h 10043"/>
                <a:gd name="connsiteX12-2339" fmla="*/ 5572 w 10000"/>
                <a:gd name="connsiteY12-2340" fmla="*/ 5275 h 10043"/>
                <a:gd name="connsiteX13-2341" fmla="*/ 5314 w 10000"/>
                <a:gd name="connsiteY13-2342" fmla="*/ 5134 h 10043"/>
                <a:gd name="connsiteX14-2343" fmla="*/ 5314 w 10000"/>
                <a:gd name="connsiteY14-2344" fmla="*/ 4839 h 10043"/>
                <a:gd name="connsiteX15-2345" fmla="*/ 5314 w 10000"/>
                <a:gd name="connsiteY15-2346" fmla="*/ 4445 h 10043"/>
                <a:gd name="connsiteX16-2347" fmla="*/ 6458 w 10000"/>
                <a:gd name="connsiteY16-2348" fmla="*/ 4234 h 10043"/>
                <a:gd name="connsiteX17-2349" fmla="*/ 6679 w 10000"/>
                <a:gd name="connsiteY17-2350" fmla="*/ 4839 h 10043"/>
                <a:gd name="connsiteX18-2351" fmla="*/ 7030 w 10000"/>
                <a:gd name="connsiteY18-2352" fmla="*/ 4642 h 10043"/>
                <a:gd name="connsiteX19-2353" fmla="*/ 7030 w 10000"/>
                <a:gd name="connsiteY19-2354" fmla="*/ 4262 h 10043"/>
                <a:gd name="connsiteX20-2355" fmla="*/ 7232 w 10000"/>
                <a:gd name="connsiteY20-2356" fmla="*/ 4108 h 10043"/>
                <a:gd name="connsiteX21-2357" fmla="*/ 7194 w 10000"/>
                <a:gd name="connsiteY21-2358" fmla="*/ 3440 h 10043"/>
                <a:gd name="connsiteX22-2359" fmla="*/ 8841 w 10000"/>
                <a:gd name="connsiteY22-2360" fmla="*/ 3337 h 10043"/>
                <a:gd name="connsiteX23-2361" fmla="*/ 9354 w 10000"/>
                <a:gd name="connsiteY23-2362" fmla="*/ 3081 h 10043"/>
                <a:gd name="connsiteX24-2363" fmla="*/ 8831 w 10000"/>
                <a:gd name="connsiteY24-2364" fmla="*/ 1717 h 10043"/>
                <a:gd name="connsiteX25-2365" fmla="*/ 8192 w 10000"/>
                <a:gd name="connsiteY25-2366" fmla="*/ 1646 h 10043"/>
                <a:gd name="connsiteX26-2367" fmla="*/ 7786 w 10000"/>
                <a:gd name="connsiteY26-2368" fmla="*/ 1056 h 10043"/>
                <a:gd name="connsiteX27-2369" fmla="*/ 7159 w 10000"/>
                <a:gd name="connsiteY27-2370" fmla="*/ 1056 h 10043"/>
                <a:gd name="connsiteX28-2371" fmla="*/ 7621 w 10000"/>
                <a:gd name="connsiteY28-2372" fmla="*/ 2054 h 10043"/>
                <a:gd name="connsiteX29-2373" fmla="*/ 6599 w 10000"/>
                <a:gd name="connsiteY29-2374" fmla="*/ 2128 h 10043"/>
                <a:gd name="connsiteX30-2375" fmla="*/ 5841 w 10000"/>
                <a:gd name="connsiteY30-2376" fmla="*/ 1580 h 10043"/>
                <a:gd name="connsiteX31-2377" fmla="*/ 5948 w 10000"/>
                <a:gd name="connsiteY31-2378" fmla="*/ 985 h 10043"/>
                <a:gd name="connsiteX32-2379" fmla="*/ 6937 w 10000"/>
                <a:gd name="connsiteY32-2380" fmla="*/ 845 h 10043"/>
                <a:gd name="connsiteX33-2381" fmla="*/ 6937 w 10000"/>
                <a:gd name="connsiteY33-2382" fmla="*/ 338 h 10043"/>
                <a:gd name="connsiteX34-2383" fmla="*/ 6587 w 10000"/>
                <a:gd name="connsiteY34-2384" fmla="*/ 184 h 10043"/>
                <a:gd name="connsiteX35-2385" fmla="*/ 5000 w 10000"/>
                <a:gd name="connsiteY35-2386" fmla="*/ 338 h 10043"/>
                <a:gd name="connsiteX36-2387" fmla="*/ 4059 w 10000"/>
                <a:gd name="connsiteY36-2388" fmla="*/ 338 h 10043"/>
                <a:gd name="connsiteX37-2389" fmla="*/ 3194 w 10000"/>
                <a:gd name="connsiteY37-2390" fmla="*/ 0 h 10043"/>
                <a:gd name="connsiteX38-2391" fmla="*/ 2364 w 10000"/>
                <a:gd name="connsiteY38-2392" fmla="*/ 448 h 10043"/>
                <a:gd name="connsiteX39-2393" fmla="*/ 1303 w 10000"/>
                <a:gd name="connsiteY39-2394" fmla="*/ 153 h 10043"/>
                <a:gd name="connsiteX40-2395" fmla="*/ 443 w 10000"/>
                <a:gd name="connsiteY40-2396" fmla="*/ 451 h 10043"/>
                <a:gd name="connsiteX41-2397" fmla="*/ 664 w 10000"/>
                <a:gd name="connsiteY41-2398" fmla="*/ 690 h 10043"/>
                <a:gd name="connsiteX42-2399" fmla="*/ 258 w 10000"/>
                <a:gd name="connsiteY42-2400" fmla="*/ 690 h 10043"/>
                <a:gd name="connsiteX43-2401" fmla="*/ 258 w 10000"/>
                <a:gd name="connsiteY43-2402" fmla="*/ 985 h 10043"/>
                <a:gd name="connsiteX44-2403" fmla="*/ 554 w 10000"/>
                <a:gd name="connsiteY44-2404" fmla="*/ 985 h 10043"/>
                <a:gd name="connsiteX45-2405" fmla="*/ 0 w 10000"/>
                <a:gd name="connsiteY45-2406" fmla="*/ 1224 h 10043"/>
                <a:gd name="connsiteX46-2407" fmla="*/ 203 w 10000"/>
                <a:gd name="connsiteY46-2408" fmla="*/ 1478 h 10043"/>
                <a:gd name="connsiteX47-2409" fmla="*/ 498 w 10000"/>
                <a:gd name="connsiteY47-2410" fmla="*/ 1478 h 10043"/>
                <a:gd name="connsiteX48-2411" fmla="*/ 295 w 10000"/>
                <a:gd name="connsiteY48-2412" fmla="*/ 2082 h 10043"/>
                <a:gd name="connsiteX49-2413" fmla="*/ 627 w 10000"/>
                <a:gd name="connsiteY49-2414" fmla="*/ 1857 h 10043"/>
                <a:gd name="connsiteX50-2415" fmla="*/ 1351 w 10000"/>
                <a:gd name="connsiteY50-2416" fmla="*/ 1190 h 10043"/>
                <a:gd name="connsiteX51-2417" fmla="*/ 2069 w 10000"/>
                <a:gd name="connsiteY51-2418" fmla="*/ 1644 h 10043"/>
                <a:gd name="connsiteX52-2419" fmla="*/ 2503 w 10000"/>
                <a:gd name="connsiteY52-2420" fmla="*/ 2293 h 10043"/>
                <a:gd name="connsiteX53-2421" fmla="*/ 2326 w 10000"/>
                <a:gd name="connsiteY53-2422" fmla="*/ 3498 h 10043"/>
                <a:gd name="connsiteX54-2423" fmla="*/ 3509 w 10000"/>
                <a:gd name="connsiteY54-2424" fmla="*/ 4181 h 10043"/>
                <a:gd name="connsiteX55-2425" fmla="*/ 3549 w 10000"/>
                <a:gd name="connsiteY55-2426" fmla="*/ 5208 h 10043"/>
                <a:gd name="connsiteX56-2427" fmla="*/ 4878 w 10000"/>
                <a:gd name="connsiteY56-2428" fmla="*/ 5218 h 10043"/>
                <a:gd name="connsiteX57-2429" fmla="*/ 5590 w 10000"/>
                <a:gd name="connsiteY57-2430" fmla="*/ 5669 h 10043"/>
                <a:gd name="connsiteX58-2431" fmla="*/ 6439 w 10000"/>
                <a:gd name="connsiteY58-2432" fmla="*/ 6246 h 10043"/>
                <a:gd name="connsiteX59-2433" fmla="*/ 6734 w 10000"/>
                <a:gd name="connsiteY59-2434" fmla="*/ 6246 h 10043"/>
                <a:gd name="connsiteX60-2435" fmla="*/ 6827 w 10000"/>
                <a:gd name="connsiteY60-2436" fmla="*/ 6302 h 10043"/>
                <a:gd name="connsiteX61-2437" fmla="*/ 6642 w 10000"/>
                <a:gd name="connsiteY61-2438" fmla="*/ 6710 h 10043"/>
                <a:gd name="connsiteX62-2439" fmla="*/ 6845 w 10000"/>
                <a:gd name="connsiteY62-2440" fmla="*/ 7469 h 10043"/>
                <a:gd name="connsiteX63-2441" fmla="*/ 6642 w 10000"/>
                <a:gd name="connsiteY63-2442" fmla="*/ 7849 h 10043"/>
                <a:gd name="connsiteX64-2443" fmla="*/ 7232 w 10000"/>
                <a:gd name="connsiteY64-2444" fmla="*/ 8186 h 10043"/>
                <a:gd name="connsiteX65-2445" fmla="*/ 7454 w 10000"/>
                <a:gd name="connsiteY65-2446" fmla="*/ 8440 h 10043"/>
                <a:gd name="connsiteX66-2447" fmla="*/ 6402 w 10000"/>
                <a:gd name="connsiteY66-2448" fmla="*/ 10043 h 10043"/>
                <a:gd name="connsiteX67-2449" fmla="*/ 7841 w 10000"/>
                <a:gd name="connsiteY67-2450" fmla="*/ 9677 h 10043"/>
                <a:gd name="connsiteX68-2451" fmla="*/ 8838 w 10000"/>
                <a:gd name="connsiteY68-2452" fmla="*/ 8791 h 10043"/>
                <a:gd name="connsiteX69-2453" fmla="*/ 9041 w 10000"/>
                <a:gd name="connsiteY69-2454" fmla="*/ 8285 h 10043"/>
                <a:gd name="connsiteX70-2455" fmla="*/ 9649 w 10000"/>
                <a:gd name="connsiteY70-2456" fmla="*/ 8229 h 10043"/>
                <a:gd name="connsiteX71-2457" fmla="*/ 10000 w 10000"/>
                <a:gd name="connsiteY71-2458" fmla="*/ 7047 h 10043"/>
                <a:gd name="connsiteX72-2459" fmla="*/ 9446 w 10000"/>
                <a:gd name="connsiteY72-2460" fmla="*/ 6808 h 10043"/>
                <a:gd name="connsiteX0-2461" fmla="*/ 9446 w 10000"/>
                <a:gd name="connsiteY0-2462" fmla="*/ 6808 h 10043"/>
                <a:gd name="connsiteX1-2463" fmla="*/ 9446 w 10000"/>
                <a:gd name="connsiteY1-2464" fmla="*/ 6386 h 10043"/>
                <a:gd name="connsiteX2-2465" fmla="*/ 8930 w 10000"/>
                <a:gd name="connsiteY2-2466" fmla="*/ 6049 h 10043"/>
                <a:gd name="connsiteX3-2467" fmla="*/ 8103 w 10000"/>
                <a:gd name="connsiteY3-2468" fmla="*/ 5677 h 10043"/>
                <a:gd name="connsiteX4-2469" fmla="*/ 7232 w 10000"/>
                <a:gd name="connsiteY4-2470" fmla="*/ 5824 h 10043"/>
                <a:gd name="connsiteX5-2471" fmla="*/ 7048 w 10000"/>
                <a:gd name="connsiteY5-2472" fmla="*/ 6049 h 10043"/>
                <a:gd name="connsiteX6-2473" fmla="*/ 6734 w 10000"/>
                <a:gd name="connsiteY6-2474" fmla="*/ 5908 h 10043"/>
                <a:gd name="connsiteX7-2475" fmla="*/ 6550 w 10000"/>
                <a:gd name="connsiteY7-2476" fmla="*/ 5584 h 10043"/>
                <a:gd name="connsiteX8-2477" fmla="*/ 6125 w 10000"/>
                <a:gd name="connsiteY8-2478" fmla="*/ 5584 h 10043"/>
                <a:gd name="connsiteX9-2479" fmla="*/ 6125 w 10000"/>
                <a:gd name="connsiteY9-2480" fmla="*/ 5584 h 10043"/>
                <a:gd name="connsiteX10-2481" fmla="*/ 6347 w 10000"/>
                <a:gd name="connsiteY10-2482" fmla="*/ 5050 h 10043"/>
                <a:gd name="connsiteX11-2483" fmla="*/ 5849 w 10000"/>
                <a:gd name="connsiteY11-2484" fmla="*/ 5050 h 10043"/>
                <a:gd name="connsiteX12-2485" fmla="*/ 5572 w 10000"/>
                <a:gd name="connsiteY12-2486" fmla="*/ 5275 h 10043"/>
                <a:gd name="connsiteX13-2487" fmla="*/ 5314 w 10000"/>
                <a:gd name="connsiteY13-2488" fmla="*/ 5134 h 10043"/>
                <a:gd name="connsiteX14-2489" fmla="*/ 5314 w 10000"/>
                <a:gd name="connsiteY14-2490" fmla="*/ 4839 h 10043"/>
                <a:gd name="connsiteX15-2491" fmla="*/ 5314 w 10000"/>
                <a:gd name="connsiteY15-2492" fmla="*/ 4445 h 10043"/>
                <a:gd name="connsiteX16-2493" fmla="*/ 6458 w 10000"/>
                <a:gd name="connsiteY16-2494" fmla="*/ 4234 h 10043"/>
                <a:gd name="connsiteX17-2495" fmla="*/ 6679 w 10000"/>
                <a:gd name="connsiteY17-2496" fmla="*/ 4839 h 10043"/>
                <a:gd name="connsiteX18-2497" fmla="*/ 7030 w 10000"/>
                <a:gd name="connsiteY18-2498" fmla="*/ 4642 h 10043"/>
                <a:gd name="connsiteX19-2499" fmla="*/ 7030 w 10000"/>
                <a:gd name="connsiteY19-2500" fmla="*/ 4262 h 10043"/>
                <a:gd name="connsiteX20-2501" fmla="*/ 7232 w 10000"/>
                <a:gd name="connsiteY20-2502" fmla="*/ 4108 h 10043"/>
                <a:gd name="connsiteX21-2503" fmla="*/ 7194 w 10000"/>
                <a:gd name="connsiteY21-2504" fmla="*/ 3440 h 10043"/>
                <a:gd name="connsiteX22-2505" fmla="*/ 8841 w 10000"/>
                <a:gd name="connsiteY22-2506" fmla="*/ 3337 h 10043"/>
                <a:gd name="connsiteX23-2507" fmla="*/ 9354 w 10000"/>
                <a:gd name="connsiteY23-2508" fmla="*/ 3081 h 10043"/>
                <a:gd name="connsiteX24-2509" fmla="*/ 8831 w 10000"/>
                <a:gd name="connsiteY24-2510" fmla="*/ 1717 h 10043"/>
                <a:gd name="connsiteX25-2511" fmla="*/ 8192 w 10000"/>
                <a:gd name="connsiteY25-2512" fmla="*/ 1646 h 10043"/>
                <a:gd name="connsiteX26-2513" fmla="*/ 7786 w 10000"/>
                <a:gd name="connsiteY26-2514" fmla="*/ 1056 h 10043"/>
                <a:gd name="connsiteX27-2515" fmla="*/ 7159 w 10000"/>
                <a:gd name="connsiteY27-2516" fmla="*/ 1056 h 10043"/>
                <a:gd name="connsiteX28-2517" fmla="*/ 7621 w 10000"/>
                <a:gd name="connsiteY28-2518" fmla="*/ 2054 h 10043"/>
                <a:gd name="connsiteX29-2519" fmla="*/ 6599 w 10000"/>
                <a:gd name="connsiteY29-2520" fmla="*/ 2128 h 10043"/>
                <a:gd name="connsiteX30-2521" fmla="*/ 5841 w 10000"/>
                <a:gd name="connsiteY30-2522" fmla="*/ 1580 h 10043"/>
                <a:gd name="connsiteX31-2523" fmla="*/ 5948 w 10000"/>
                <a:gd name="connsiteY31-2524" fmla="*/ 985 h 10043"/>
                <a:gd name="connsiteX32-2525" fmla="*/ 6937 w 10000"/>
                <a:gd name="connsiteY32-2526" fmla="*/ 845 h 10043"/>
                <a:gd name="connsiteX33-2527" fmla="*/ 6937 w 10000"/>
                <a:gd name="connsiteY33-2528" fmla="*/ 338 h 10043"/>
                <a:gd name="connsiteX34-2529" fmla="*/ 6587 w 10000"/>
                <a:gd name="connsiteY34-2530" fmla="*/ 184 h 10043"/>
                <a:gd name="connsiteX35-2531" fmla="*/ 5000 w 10000"/>
                <a:gd name="connsiteY35-2532" fmla="*/ 338 h 10043"/>
                <a:gd name="connsiteX36-2533" fmla="*/ 4059 w 10000"/>
                <a:gd name="connsiteY36-2534" fmla="*/ 338 h 10043"/>
                <a:gd name="connsiteX37-2535" fmla="*/ 3194 w 10000"/>
                <a:gd name="connsiteY37-2536" fmla="*/ 0 h 10043"/>
                <a:gd name="connsiteX38-2537" fmla="*/ 2364 w 10000"/>
                <a:gd name="connsiteY38-2538" fmla="*/ 448 h 10043"/>
                <a:gd name="connsiteX39-2539" fmla="*/ 1303 w 10000"/>
                <a:gd name="connsiteY39-2540" fmla="*/ 153 h 10043"/>
                <a:gd name="connsiteX40-2541" fmla="*/ 443 w 10000"/>
                <a:gd name="connsiteY40-2542" fmla="*/ 451 h 10043"/>
                <a:gd name="connsiteX41-2543" fmla="*/ 664 w 10000"/>
                <a:gd name="connsiteY41-2544" fmla="*/ 690 h 10043"/>
                <a:gd name="connsiteX42-2545" fmla="*/ 258 w 10000"/>
                <a:gd name="connsiteY42-2546" fmla="*/ 690 h 10043"/>
                <a:gd name="connsiteX43-2547" fmla="*/ 258 w 10000"/>
                <a:gd name="connsiteY43-2548" fmla="*/ 985 h 10043"/>
                <a:gd name="connsiteX44-2549" fmla="*/ 554 w 10000"/>
                <a:gd name="connsiteY44-2550" fmla="*/ 985 h 10043"/>
                <a:gd name="connsiteX45-2551" fmla="*/ 0 w 10000"/>
                <a:gd name="connsiteY45-2552" fmla="*/ 1224 h 10043"/>
                <a:gd name="connsiteX46-2553" fmla="*/ 203 w 10000"/>
                <a:gd name="connsiteY46-2554" fmla="*/ 1478 h 10043"/>
                <a:gd name="connsiteX47-2555" fmla="*/ 498 w 10000"/>
                <a:gd name="connsiteY47-2556" fmla="*/ 1478 h 10043"/>
                <a:gd name="connsiteX48-2557" fmla="*/ 295 w 10000"/>
                <a:gd name="connsiteY48-2558" fmla="*/ 2082 h 10043"/>
                <a:gd name="connsiteX49-2559" fmla="*/ 627 w 10000"/>
                <a:gd name="connsiteY49-2560" fmla="*/ 1857 h 10043"/>
                <a:gd name="connsiteX50-2561" fmla="*/ 1351 w 10000"/>
                <a:gd name="connsiteY50-2562" fmla="*/ 1190 h 10043"/>
                <a:gd name="connsiteX51-2563" fmla="*/ 2069 w 10000"/>
                <a:gd name="connsiteY51-2564" fmla="*/ 1644 h 10043"/>
                <a:gd name="connsiteX52-2565" fmla="*/ 2503 w 10000"/>
                <a:gd name="connsiteY52-2566" fmla="*/ 2293 h 10043"/>
                <a:gd name="connsiteX53-2567" fmla="*/ 2326 w 10000"/>
                <a:gd name="connsiteY53-2568" fmla="*/ 3498 h 10043"/>
                <a:gd name="connsiteX54-2569" fmla="*/ 3509 w 10000"/>
                <a:gd name="connsiteY54-2570" fmla="*/ 4181 h 10043"/>
                <a:gd name="connsiteX55-2571" fmla="*/ 3549 w 10000"/>
                <a:gd name="connsiteY55-2572" fmla="*/ 5208 h 10043"/>
                <a:gd name="connsiteX56-2573" fmla="*/ 4878 w 10000"/>
                <a:gd name="connsiteY56-2574" fmla="*/ 5218 h 10043"/>
                <a:gd name="connsiteX57-2575" fmla="*/ 5590 w 10000"/>
                <a:gd name="connsiteY57-2576" fmla="*/ 5669 h 10043"/>
                <a:gd name="connsiteX58-2577" fmla="*/ 6439 w 10000"/>
                <a:gd name="connsiteY58-2578" fmla="*/ 6246 h 10043"/>
                <a:gd name="connsiteX59-2579" fmla="*/ 6734 w 10000"/>
                <a:gd name="connsiteY59-2580" fmla="*/ 6246 h 10043"/>
                <a:gd name="connsiteX60-2581" fmla="*/ 6827 w 10000"/>
                <a:gd name="connsiteY60-2582" fmla="*/ 6302 h 10043"/>
                <a:gd name="connsiteX61-2583" fmla="*/ 6642 w 10000"/>
                <a:gd name="connsiteY61-2584" fmla="*/ 6710 h 10043"/>
                <a:gd name="connsiteX62-2585" fmla="*/ 6845 w 10000"/>
                <a:gd name="connsiteY62-2586" fmla="*/ 7469 h 10043"/>
                <a:gd name="connsiteX63-2587" fmla="*/ 6642 w 10000"/>
                <a:gd name="connsiteY63-2588" fmla="*/ 7849 h 10043"/>
                <a:gd name="connsiteX64-2589" fmla="*/ 7232 w 10000"/>
                <a:gd name="connsiteY64-2590" fmla="*/ 8186 h 10043"/>
                <a:gd name="connsiteX65-2591" fmla="*/ 7454 w 10000"/>
                <a:gd name="connsiteY65-2592" fmla="*/ 8440 h 10043"/>
                <a:gd name="connsiteX66-2593" fmla="*/ 6402 w 10000"/>
                <a:gd name="connsiteY66-2594" fmla="*/ 10043 h 10043"/>
                <a:gd name="connsiteX67-2595" fmla="*/ 7841 w 10000"/>
                <a:gd name="connsiteY67-2596" fmla="*/ 9677 h 10043"/>
                <a:gd name="connsiteX68-2597" fmla="*/ 8838 w 10000"/>
                <a:gd name="connsiteY68-2598" fmla="*/ 8791 h 10043"/>
                <a:gd name="connsiteX69-2599" fmla="*/ 9041 w 10000"/>
                <a:gd name="connsiteY69-2600" fmla="*/ 8285 h 10043"/>
                <a:gd name="connsiteX70-2601" fmla="*/ 9649 w 10000"/>
                <a:gd name="connsiteY70-2602" fmla="*/ 8229 h 10043"/>
                <a:gd name="connsiteX71-2603" fmla="*/ 10000 w 10000"/>
                <a:gd name="connsiteY71-2604" fmla="*/ 7047 h 10043"/>
                <a:gd name="connsiteX72-2605" fmla="*/ 9446 w 10000"/>
                <a:gd name="connsiteY72-2606" fmla="*/ 6808 h 10043"/>
                <a:gd name="connsiteX0-2607" fmla="*/ 9446 w 10000"/>
                <a:gd name="connsiteY0-2608" fmla="*/ 6808 h 10043"/>
                <a:gd name="connsiteX1-2609" fmla="*/ 9446 w 10000"/>
                <a:gd name="connsiteY1-2610" fmla="*/ 6386 h 10043"/>
                <a:gd name="connsiteX2-2611" fmla="*/ 8930 w 10000"/>
                <a:gd name="connsiteY2-2612" fmla="*/ 6049 h 10043"/>
                <a:gd name="connsiteX3-2613" fmla="*/ 8103 w 10000"/>
                <a:gd name="connsiteY3-2614" fmla="*/ 5677 h 10043"/>
                <a:gd name="connsiteX4-2615" fmla="*/ 7232 w 10000"/>
                <a:gd name="connsiteY4-2616" fmla="*/ 5824 h 10043"/>
                <a:gd name="connsiteX5-2617" fmla="*/ 7048 w 10000"/>
                <a:gd name="connsiteY5-2618" fmla="*/ 6049 h 10043"/>
                <a:gd name="connsiteX6-2619" fmla="*/ 6734 w 10000"/>
                <a:gd name="connsiteY6-2620" fmla="*/ 5908 h 10043"/>
                <a:gd name="connsiteX7-2621" fmla="*/ 6550 w 10000"/>
                <a:gd name="connsiteY7-2622" fmla="*/ 5584 h 10043"/>
                <a:gd name="connsiteX8-2623" fmla="*/ 6125 w 10000"/>
                <a:gd name="connsiteY8-2624" fmla="*/ 5584 h 10043"/>
                <a:gd name="connsiteX9-2625" fmla="*/ 6125 w 10000"/>
                <a:gd name="connsiteY9-2626" fmla="*/ 5584 h 10043"/>
                <a:gd name="connsiteX10-2627" fmla="*/ 6347 w 10000"/>
                <a:gd name="connsiteY10-2628" fmla="*/ 5050 h 10043"/>
                <a:gd name="connsiteX11-2629" fmla="*/ 5849 w 10000"/>
                <a:gd name="connsiteY11-2630" fmla="*/ 5050 h 10043"/>
                <a:gd name="connsiteX12-2631" fmla="*/ 5572 w 10000"/>
                <a:gd name="connsiteY12-2632" fmla="*/ 5275 h 10043"/>
                <a:gd name="connsiteX13-2633" fmla="*/ 5314 w 10000"/>
                <a:gd name="connsiteY13-2634" fmla="*/ 5134 h 10043"/>
                <a:gd name="connsiteX14-2635" fmla="*/ 5314 w 10000"/>
                <a:gd name="connsiteY14-2636" fmla="*/ 4839 h 10043"/>
                <a:gd name="connsiteX15-2637" fmla="*/ 5314 w 10000"/>
                <a:gd name="connsiteY15-2638" fmla="*/ 4445 h 10043"/>
                <a:gd name="connsiteX16-2639" fmla="*/ 6458 w 10000"/>
                <a:gd name="connsiteY16-2640" fmla="*/ 4234 h 10043"/>
                <a:gd name="connsiteX17-2641" fmla="*/ 6679 w 10000"/>
                <a:gd name="connsiteY17-2642" fmla="*/ 4839 h 10043"/>
                <a:gd name="connsiteX18-2643" fmla="*/ 7030 w 10000"/>
                <a:gd name="connsiteY18-2644" fmla="*/ 4642 h 10043"/>
                <a:gd name="connsiteX19-2645" fmla="*/ 7030 w 10000"/>
                <a:gd name="connsiteY19-2646" fmla="*/ 4262 h 10043"/>
                <a:gd name="connsiteX20-2647" fmla="*/ 7232 w 10000"/>
                <a:gd name="connsiteY20-2648" fmla="*/ 4108 h 10043"/>
                <a:gd name="connsiteX21-2649" fmla="*/ 7194 w 10000"/>
                <a:gd name="connsiteY21-2650" fmla="*/ 3440 h 10043"/>
                <a:gd name="connsiteX22-2651" fmla="*/ 8841 w 10000"/>
                <a:gd name="connsiteY22-2652" fmla="*/ 3337 h 10043"/>
                <a:gd name="connsiteX23-2653" fmla="*/ 9354 w 10000"/>
                <a:gd name="connsiteY23-2654" fmla="*/ 3081 h 10043"/>
                <a:gd name="connsiteX24-2655" fmla="*/ 8831 w 10000"/>
                <a:gd name="connsiteY24-2656" fmla="*/ 1717 h 10043"/>
                <a:gd name="connsiteX25-2657" fmla="*/ 8192 w 10000"/>
                <a:gd name="connsiteY25-2658" fmla="*/ 1646 h 10043"/>
                <a:gd name="connsiteX26-2659" fmla="*/ 7786 w 10000"/>
                <a:gd name="connsiteY26-2660" fmla="*/ 1056 h 10043"/>
                <a:gd name="connsiteX27-2661" fmla="*/ 7159 w 10000"/>
                <a:gd name="connsiteY27-2662" fmla="*/ 1056 h 10043"/>
                <a:gd name="connsiteX28-2663" fmla="*/ 7621 w 10000"/>
                <a:gd name="connsiteY28-2664" fmla="*/ 2054 h 10043"/>
                <a:gd name="connsiteX29-2665" fmla="*/ 6599 w 10000"/>
                <a:gd name="connsiteY29-2666" fmla="*/ 2128 h 10043"/>
                <a:gd name="connsiteX30-2667" fmla="*/ 5841 w 10000"/>
                <a:gd name="connsiteY30-2668" fmla="*/ 1580 h 10043"/>
                <a:gd name="connsiteX31-2669" fmla="*/ 5948 w 10000"/>
                <a:gd name="connsiteY31-2670" fmla="*/ 985 h 10043"/>
                <a:gd name="connsiteX32-2671" fmla="*/ 6937 w 10000"/>
                <a:gd name="connsiteY32-2672" fmla="*/ 845 h 10043"/>
                <a:gd name="connsiteX33-2673" fmla="*/ 6937 w 10000"/>
                <a:gd name="connsiteY33-2674" fmla="*/ 338 h 10043"/>
                <a:gd name="connsiteX34-2675" fmla="*/ 6587 w 10000"/>
                <a:gd name="connsiteY34-2676" fmla="*/ 184 h 10043"/>
                <a:gd name="connsiteX35-2677" fmla="*/ 5000 w 10000"/>
                <a:gd name="connsiteY35-2678" fmla="*/ 338 h 10043"/>
                <a:gd name="connsiteX36-2679" fmla="*/ 4059 w 10000"/>
                <a:gd name="connsiteY36-2680" fmla="*/ 338 h 10043"/>
                <a:gd name="connsiteX37-2681" fmla="*/ 3194 w 10000"/>
                <a:gd name="connsiteY37-2682" fmla="*/ 0 h 10043"/>
                <a:gd name="connsiteX38-2683" fmla="*/ 2364 w 10000"/>
                <a:gd name="connsiteY38-2684" fmla="*/ 448 h 10043"/>
                <a:gd name="connsiteX39-2685" fmla="*/ 1303 w 10000"/>
                <a:gd name="connsiteY39-2686" fmla="*/ 153 h 10043"/>
                <a:gd name="connsiteX40-2687" fmla="*/ 443 w 10000"/>
                <a:gd name="connsiteY40-2688" fmla="*/ 451 h 10043"/>
                <a:gd name="connsiteX41-2689" fmla="*/ 664 w 10000"/>
                <a:gd name="connsiteY41-2690" fmla="*/ 690 h 10043"/>
                <a:gd name="connsiteX42-2691" fmla="*/ 258 w 10000"/>
                <a:gd name="connsiteY42-2692" fmla="*/ 690 h 10043"/>
                <a:gd name="connsiteX43-2693" fmla="*/ 258 w 10000"/>
                <a:gd name="connsiteY43-2694" fmla="*/ 985 h 10043"/>
                <a:gd name="connsiteX44-2695" fmla="*/ 554 w 10000"/>
                <a:gd name="connsiteY44-2696" fmla="*/ 985 h 10043"/>
                <a:gd name="connsiteX45-2697" fmla="*/ 0 w 10000"/>
                <a:gd name="connsiteY45-2698" fmla="*/ 1224 h 10043"/>
                <a:gd name="connsiteX46-2699" fmla="*/ 203 w 10000"/>
                <a:gd name="connsiteY46-2700" fmla="*/ 1478 h 10043"/>
                <a:gd name="connsiteX47-2701" fmla="*/ 498 w 10000"/>
                <a:gd name="connsiteY47-2702" fmla="*/ 1478 h 10043"/>
                <a:gd name="connsiteX48-2703" fmla="*/ 295 w 10000"/>
                <a:gd name="connsiteY48-2704" fmla="*/ 2082 h 10043"/>
                <a:gd name="connsiteX49-2705" fmla="*/ 627 w 10000"/>
                <a:gd name="connsiteY49-2706" fmla="*/ 1857 h 10043"/>
                <a:gd name="connsiteX50-2707" fmla="*/ 1351 w 10000"/>
                <a:gd name="connsiteY50-2708" fmla="*/ 1190 h 10043"/>
                <a:gd name="connsiteX51-2709" fmla="*/ 2069 w 10000"/>
                <a:gd name="connsiteY51-2710" fmla="*/ 1644 h 10043"/>
                <a:gd name="connsiteX52-2711" fmla="*/ 2503 w 10000"/>
                <a:gd name="connsiteY52-2712" fmla="*/ 2293 h 10043"/>
                <a:gd name="connsiteX53-2713" fmla="*/ 2326 w 10000"/>
                <a:gd name="connsiteY53-2714" fmla="*/ 3498 h 10043"/>
                <a:gd name="connsiteX54-2715" fmla="*/ 3509 w 10000"/>
                <a:gd name="connsiteY54-2716" fmla="*/ 4181 h 10043"/>
                <a:gd name="connsiteX55-2717" fmla="*/ 3549 w 10000"/>
                <a:gd name="connsiteY55-2718" fmla="*/ 5208 h 10043"/>
                <a:gd name="connsiteX56-2719" fmla="*/ 4878 w 10000"/>
                <a:gd name="connsiteY56-2720" fmla="*/ 5218 h 10043"/>
                <a:gd name="connsiteX57-2721" fmla="*/ 5397 w 10000"/>
                <a:gd name="connsiteY57-2722" fmla="*/ 5853 h 10043"/>
                <a:gd name="connsiteX58-2723" fmla="*/ 6439 w 10000"/>
                <a:gd name="connsiteY58-2724" fmla="*/ 6246 h 10043"/>
                <a:gd name="connsiteX59-2725" fmla="*/ 6734 w 10000"/>
                <a:gd name="connsiteY59-2726" fmla="*/ 6246 h 10043"/>
                <a:gd name="connsiteX60-2727" fmla="*/ 6827 w 10000"/>
                <a:gd name="connsiteY60-2728" fmla="*/ 6302 h 10043"/>
                <a:gd name="connsiteX61-2729" fmla="*/ 6642 w 10000"/>
                <a:gd name="connsiteY61-2730" fmla="*/ 6710 h 10043"/>
                <a:gd name="connsiteX62-2731" fmla="*/ 6845 w 10000"/>
                <a:gd name="connsiteY62-2732" fmla="*/ 7469 h 10043"/>
                <a:gd name="connsiteX63-2733" fmla="*/ 6642 w 10000"/>
                <a:gd name="connsiteY63-2734" fmla="*/ 7849 h 10043"/>
                <a:gd name="connsiteX64-2735" fmla="*/ 7232 w 10000"/>
                <a:gd name="connsiteY64-2736" fmla="*/ 8186 h 10043"/>
                <a:gd name="connsiteX65-2737" fmla="*/ 7454 w 10000"/>
                <a:gd name="connsiteY65-2738" fmla="*/ 8440 h 10043"/>
                <a:gd name="connsiteX66-2739" fmla="*/ 6402 w 10000"/>
                <a:gd name="connsiteY66-2740" fmla="*/ 10043 h 10043"/>
                <a:gd name="connsiteX67-2741" fmla="*/ 7841 w 10000"/>
                <a:gd name="connsiteY67-2742" fmla="*/ 9677 h 10043"/>
                <a:gd name="connsiteX68-2743" fmla="*/ 8838 w 10000"/>
                <a:gd name="connsiteY68-2744" fmla="*/ 8791 h 10043"/>
                <a:gd name="connsiteX69-2745" fmla="*/ 9041 w 10000"/>
                <a:gd name="connsiteY69-2746" fmla="*/ 8285 h 10043"/>
                <a:gd name="connsiteX70-2747" fmla="*/ 9649 w 10000"/>
                <a:gd name="connsiteY70-2748" fmla="*/ 8229 h 10043"/>
                <a:gd name="connsiteX71-2749" fmla="*/ 10000 w 10000"/>
                <a:gd name="connsiteY71-2750" fmla="*/ 7047 h 10043"/>
                <a:gd name="connsiteX72-2751" fmla="*/ 9446 w 10000"/>
                <a:gd name="connsiteY72-2752" fmla="*/ 6808 h 10043"/>
                <a:gd name="connsiteX0-2753" fmla="*/ 9446 w 10000"/>
                <a:gd name="connsiteY0-2754" fmla="*/ 6808 h 10043"/>
                <a:gd name="connsiteX1-2755" fmla="*/ 9446 w 10000"/>
                <a:gd name="connsiteY1-2756" fmla="*/ 6386 h 10043"/>
                <a:gd name="connsiteX2-2757" fmla="*/ 8930 w 10000"/>
                <a:gd name="connsiteY2-2758" fmla="*/ 6049 h 10043"/>
                <a:gd name="connsiteX3-2759" fmla="*/ 8103 w 10000"/>
                <a:gd name="connsiteY3-2760" fmla="*/ 5677 h 10043"/>
                <a:gd name="connsiteX4-2761" fmla="*/ 7232 w 10000"/>
                <a:gd name="connsiteY4-2762" fmla="*/ 5824 h 10043"/>
                <a:gd name="connsiteX5-2763" fmla="*/ 7048 w 10000"/>
                <a:gd name="connsiteY5-2764" fmla="*/ 6049 h 10043"/>
                <a:gd name="connsiteX6-2765" fmla="*/ 6734 w 10000"/>
                <a:gd name="connsiteY6-2766" fmla="*/ 5908 h 10043"/>
                <a:gd name="connsiteX7-2767" fmla="*/ 6550 w 10000"/>
                <a:gd name="connsiteY7-2768" fmla="*/ 5584 h 10043"/>
                <a:gd name="connsiteX8-2769" fmla="*/ 6125 w 10000"/>
                <a:gd name="connsiteY8-2770" fmla="*/ 5584 h 10043"/>
                <a:gd name="connsiteX9-2771" fmla="*/ 5884 w 10000"/>
                <a:gd name="connsiteY9-2772" fmla="*/ 5694 h 10043"/>
                <a:gd name="connsiteX10-2773" fmla="*/ 6347 w 10000"/>
                <a:gd name="connsiteY10-2774" fmla="*/ 5050 h 10043"/>
                <a:gd name="connsiteX11-2775" fmla="*/ 5849 w 10000"/>
                <a:gd name="connsiteY11-2776" fmla="*/ 5050 h 10043"/>
                <a:gd name="connsiteX12-2777" fmla="*/ 5572 w 10000"/>
                <a:gd name="connsiteY12-2778" fmla="*/ 5275 h 10043"/>
                <a:gd name="connsiteX13-2779" fmla="*/ 5314 w 10000"/>
                <a:gd name="connsiteY13-2780" fmla="*/ 5134 h 10043"/>
                <a:gd name="connsiteX14-2781" fmla="*/ 5314 w 10000"/>
                <a:gd name="connsiteY14-2782" fmla="*/ 4839 h 10043"/>
                <a:gd name="connsiteX15-2783" fmla="*/ 5314 w 10000"/>
                <a:gd name="connsiteY15-2784" fmla="*/ 4445 h 10043"/>
                <a:gd name="connsiteX16-2785" fmla="*/ 6458 w 10000"/>
                <a:gd name="connsiteY16-2786" fmla="*/ 4234 h 10043"/>
                <a:gd name="connsiteX17-2787" fmla="*/ 6679 w 10000"/>
                <a:gd name="connsiteY17-2788" fmla="*/ 4839 h 10043"/>
                <a:gd name="connsiteX18-2789" fmla="*/ 7030 w 10000"/>
                <a:gd name="connsiteY18-2790" fmla="*/ 4642 h 10043"/>
                <a:gd name="connsiteX19-2791" fmla="*/ 7030 w 10000"/>
                <a:gd name="connsiteY19-2792" fmla="*/ 4262 h 10043"/>
                <a:gd name="connsiteX20-2793" fmla="*/ 7232 w 10000"/>
                <a:gd name="connsiteY20-2794" fmla="*/ 4108 h 10043"/>
                <a:gd name="connsiteX21-2795" fmla="*/ 7194 w 10000"/>
                <a:gd name="connsiteY21-2796" fmla="*/ 3440 h 10043"/>
                <a:gd name="connsiteX22-2797" fmla="*/ 8841 w 10000"/>
                <a:gd name="connsiteY22-2798" fmla="*/ 3337 h 10043"/>
                <a:gd name="connsiteX23-2799" fmla="*/ 9354 w 10000"/>
                <a:gd name="connsiteY23-2800" fmla="*/ 3081 h 10043"/>
                <a:gd name="connsiteX24-2801" fmla="*/ 8831 w 10000"/>
                <a:gd name="connsiteY24-2802" fmla="*/ 1717 h 10043"/>
                <a:gd name="connsiteX25-2803" fmla="*/ 8192 w 10000"/>
                <a:gd name="connsiteY25-2804" fmla="*/ 1646 h 10043"/>
                <a:gd name="connsiteX26-2805" fmla="*/ 7786 w 10000"/>
                <a:gd name="connsiteY26-2806" fmla="*/ 1056 h 10043"/>
                <a:gd name="connsiteX27-2807" fmla="*/ 7159 w 10000"/>
                <a:gd name="connsiteY27-2808" fmla="*/ 1056 h 10043"/>
                <a:gd name="connsiteX28-2809" fmla="*/ 7621 w 10000"/>
                <a:gd name="connsiteY28-2810" fmla="*/ 2054 h 10043"/>
                <a:gd name="connsiteX29-2811" fmla="*/ 6599 w 10000"/>
                <a:gd name="connsiteY29-2812" fmla="*/ 2128 h 10043"/>
                <a:gd name="connsiteX30-2813" fmla="*/ 5841 w 10000"/>
                <a:gd name="connsiteY30-2814" fmla="*/ 1580 h 10043"/>
                <a:gd name="connsiteX31-2815" fmla="*/ 5948 w 10000"/>
                <a:gd name="connsiteY31-2816" fmla="*/ 985 h 10043"/>
                <a:gd name="connsiteX32-2817" fmla="*/ 6937 w 10000"/>
                <a:gd name="connsiteY32-2818" fmla="*/ 845 h 10043"/>
                <a:gd name="connsiteX33-2819" fmla="*/ 6937 w 10000"/>
                <a:gd name="connsiteY33-2820" fmla="*/ 338 h 10043"/>
                <a:gd name="connsiteX34-2821" fmla="*/ 6587 w 10000"/>
                <a:gd name="connsiteY34-2822" fmla="*/ 184 h 10043"/>
                <a:gd name="connsiteX35-2823" fmla="*/ 5000 w 10000"/>
                <a:gd name="connsiteY35-2824" fmla="*/ 338 h 10043"/>
                <a:gd name="connsiteX36-2825" fmla="*/ 4059 w 10000"/>
                <a:gd name="connsiteY36-2826" fmla="*/ 338 h 10043"/>
                <a:gd name="connsiteX37-2827" fmla="*/ 3194 w 10000"/>
                <a:gd name="connsiteY37-2828" fmla="*/ 0 h 10043"/>
                <a:gd name="connsiteX38-2829" fmla="*/ 2364 w 10000"/>
                <a:gd name="connsiteY38-2830" fmla="*/ 448 h 10043"/>
                <a:gd name="connsiteX39-2831" fmla="*/ 1303 w 10000"/>
                <a:gd name="connsiteY39-2832" fmla="*/ 153 h 10043"/>
                <a:gd name="connsiteX40-2833" fmla="*/ 443 w 10000"/>
                <a:gd name="connsiteY40-2834" fmla="*/ 451 h 10043"/>
                <a:gd name="connsiteX41-2835" fmla="*/ 664 w 10000"/>
                <a:gd name="connsiteY41-2836" fmla="*/ 690 h 10043"/>
                <a:gd name="connsiteX42-2837" fmla="*/ 258 w 10000"/>
                <a:gd name="connsiteY42-2838" fmla="*/ 690 h 10043"/>
                <a:gd name="connsiteX43-2839" fmla="*/ 258 w 10000"/>
                <a:gd name="connsiteY43-2840" fmla="*/ 985 h 10043"/>
                <a:gd name="connsiteX44-2841" fmla="*/ 554 w 10000"/>
                <a:gd name="connsiteY44-2842" fmla="*/ 985 h 10043"/>
                <a:gd name="connsiteX45-2843" fmla="*/ 0 w 10000"/>
                <a:gd name="connsiteY45-2844" fmla="*/ 1224 h 10043"/>
                <a:gd name="connsiteX46-2845" fmla="*/ 203 w 10000"/>
                <a:gd name="connsiteY46-2846" fmla="*/ 1478 h 10043"/>
                <a:gd name="connsiteX47-2847" fmla="*/ 498 w 10000"/>
                <a:gd name="connsiteY47-2848" fmla="*/ 1478 h 10043"/>
                <a:gd name="connsiteX48-2849" fmla="*/ 295 w 10000"/>
                <a:gd name="connsiteY48-2850" fmla="*/ 2082 h 10043"/>
                <a:gd name="connsiteX49-2851" fmla="*/ 627 w 10000"/>
                <a:gd name="connsiteY49-2852" fmla="*/ 1857 h 10043"/>
                <a:gd name="connsiteX50-2853" fmla="*/ 1351 w 10000"/>
                <a:gd name="connsiteY50-2854" fmla="*/ 1190 h 10043"/>
                <a:gd name="connsiteX51-2855" fmla="*/ 2069 w 10000"/>
                <a:gd name="connsiteY51-2856" fmla="*/ 1644 h 10043"/>
                <a:gd name="connsiteX52-2857" fmla="*/ 2503 w 10000"/>
                <a:gd name="connsiteY52-2858" fmla="*/ 2293 h 10043"/>
                <a:gd name="connsiteX53-2859" fmla="*/ 2326 w 10000"/>
                <a:gd name="connsiteY53-2860" fmla="*/ 3498 h 10043"/>
                <a:gd name="connsiteX54-2861" fmla="*/ 3509 w 10000"/>
                <a:gd name="connsiteY54-2862" fmla="*/ 4181 h 10043"/>
                <a:gd name="connsiteX55-2863" fmla="*/ 3549 w 10000"/>
                <a:gd name="connsiteY55-2864" fmla="*/ 5208 h 10043"/>
                <a:gd name="connsiteX56-2865" fmla="*/ 4878 w 10000"/>
                <a:gd name="connsiteY56-2866" fmla="*/ 5218 h 10043"/>
                <a:gd name="connsiteX57-2867" fmla="*/ 5397 w 10000"/>
                <a:gd name="connsiteY57-2868" fmla="*/ 5853 h 10043"/>
                <a:gd name="connsiteX58-2869" fmla="*/ 6439 w 10000"/>
                <a:gd name="connsiteY58-2870" fmla="*/ 6246 h 10043"/>
                <a:gd name="connsiteX59-2871" fmla="*/ 6734 w 10000"/>
                <a:gd name="connsiteY59-2872" fmla="*/ 6246 h 10043"/>
                <a:gd name="connsiteX60-2873" fmla="*/ 6827 w 10000"/>
                <a:gd name="connsiteY60-2874" fmla="*/ 6302 h 10043"/>
                <a:gd name="connsiteX61-2875" fmla="*/ 6642 w 10000"/>
                <a:gd name="connsiteY61-2876" fmla="*/ 6710 h 10043"/>
                <a:gd name="connsiteX62-2877" fmla="*/ 6845 w 10000"/>
                <a:gd name="connsiteY62-2878" fmla="*/ 7469 h 10043"/>
                <a:gd name="connsiteX63-2879" fmla="*/ 6642 w 10000"/>
                <a:gd name="connsiteY63-2880" fmla="*/ 7849 h 10043"/>
                <a:gd name="connsiteX64-2881" fmla="*/ 7232 w 10000"/>
                <a:gd name="connsiteY64-2882" fmla="*/ 8186 h 10043"/>
                <a:gd name="connsiteX65-2883" fmla="*/ 7454 w 10000"/>
                <a:gd name="connsiteY65-2884" fmla="*/ 8440 h 10043"/>
                <a:gd name="connsiteX66-2885" fmla="*/ 6402 w 10000"/>
                <a:gd name="connsiteY66-2886" fmla="*/ 10043 h 10043"/>
                <a:gd name="connsiteX67-2887" fmla="*/ 7841 w 10000"/>
                <a:gd name="connsiteY67-2888" fmla="*/ 9677 h 10043"/>
                <a:gd name="connsiteX68-2889" fmla="*/ 8838 w 10000"/>
                <a:gd name="connsiteY68-2890" fmla="*/ 8791 h 10043"/>
                <a:gd name="connsiteX69-2891" fmla="*/ 9041 w 10000"/>
                <a:gd name="connsiteY69-2892" fmla="*/ 8285 h 10043"/>
                <a:gd name="connsiteX70-2893" fmla="*/ 9649 w 10000"/>
                <a:gd name="connsiteY70-2894" fmla="*/ 8229 h 10043"/>
                <a:gd name="connsiteX71-2895" fmla="*/ 10000 w 10000"/>
                <a:gd name="connsiteY71-2896" fmla="*/ 7047 h 10043"/>
                <a:gd name="connsiteX72-2897" fmla="*/ 9446 w 10000"/>
                <a:gd name="connsiteY72-2898" fmla="*/ 6808 h 10043"/>
                <a:gd name="connsiteX0-2899" fmla="*/ 9446 w 10000"/>
                <a:gd name="connsiteY0-2900" fmla="*/ 6808 h 10043"/>
                <a:gd name="connsiteX1-2901" fmla="*/ 9446 w 10000"/>
                <a:gd name="connsiteY1-2902" fmla="*/ 6386 h 10043"/>
                <a:gd name="connsiteX2-2903" fmla="*/ 8930 w 10000"/>
                <a:gd name="connsiteY2-2904" fmla="*/ 6049 h 10043"/>
                <a:gd name="connsiteX3-2905" fmla="*/ 8103 w 10000"/>
                <a:gd name="connsiteY3-2906" fmla="*/ 5677 h 10043"/>
                <a:gd name="connsiteX4-2907" fmla="*/ 7232 w 10000"/>
                <a:gd name="connsiteY4-2908" fmla="*/ 5824 h 10043"/>
                <a:gd name="connsiteX5-2909" fmla="*/ 7048 w 10000"/>
                <a:gd name="connsiteY5-2910" fmla="*/ 6049 h 10043"/>
                <a:gd name="connsiteX6-2911" fmla="*/ 6734 w 10000"/>
                <a:gd name="connsiteY6-2912" fmla="*/ 5908 h 10043"/>
                <a:gd name="connsiteX7-2913" fmla="*/ 6550 w 10000"/>
                <a:gd name="connsiteY7-2914" fmla="*/ 5584 h 10043"/>
                <a:gd name="connsiteX8-2915" fmla="*/ 6125 w 10000"/>
                <a:gd name="connsiteY8-2916" fmla="*/ 5584 h 10043"/>
                <a:gd name="connsiteX9-2917" fmla="*/ 5884 w 10000"/>
                <a:gd name="connsiteY9-2918" fmla="*/ 5694 h 10043"/>
                <a:gd name="connsiteX10-2919" fmla="*/ 6347 w 10000"/>
                <a:gd name="connsiteY10-2920" fmla="*/ 5050 h 10043"/>
                <a:gd name="connsiteX11-2921" fmla="*/ 5849 w 10000"/>
                <a:gd name="connsiteY11-2922" fmla="*/ 5050 h 10043"/>
                <a:gd name="connsiteX12-2923" fmla="*/ 5572 w 10000"/>
                <a:gd name="connsiteY12-2924" fmla="*/ 5275 h 10043"/>
                <a:gd name="connsiteX13-2925" fmla="*/ 5314 w 10000"/>
                <a:gd name="connsiteY13-2926" fmla="*/ 5134 h 10043"/>
                <a:gd name="connsiteX14-2927" fmla="*/ 5169 w 10000"/>
                <a:gd name="connsiteY14-2928" fmla="*/ 4802 h 10043"/>
                <a:gd name="connsiteX15-2929" fmla="*/ 5314 w 10000"/>
                <a:gd name="connsiteY15-2930" fmla="*/ 4445 h 10043"/>
                <a:gd name="connsiteX16-2931" fmla="*/ 6458 w 10000"/>
                <a:gd name="connsiteY16-2932" fmla="*/ 4234 h 10043"/>
                <a:gd name="connsiteX17-2933" fmla="*/ 6679 w 10000"/>
                <a:gd name="connsiteY17-2934" fmla="*/ 4839 h 10043"/>
                <a:gd name="connsiteX18-2935" fmla="*/ 7030 w 10000"/>
                <a:gd name="connsiteY18-2936" fmla="*/ 4642 h 10043"/>
                <a:gd name="connsiteX19-2937" fmla="*/ 7030 w 10000"/>
                <a:gd name="connsiteY19-2938" fmla="*/ 4262 h 10043"/>
                <a:gd name="connsiteX20-2939" fmla="*/ 7232 w 10000"/>
                <a:gd name="connsiteY20-2940" fmla="*/ 4108 h 10043"/>
                <a:gd name="connsiteX21-2941" fmla="*/ 7194 w 10000"/>
                <a:gd name="connsiteY21-2942" fmla="*/ 3440 h 10043"/>
                <a:gd name="connsiteX22-2943" fmla="*/ 8841 w 10000"/>
                <a:gd name="connsiteY22-2944" fmla="*/ 3337 h 10043"/>
                <a:gd name="connsiteX23-2945" fmla="*/ 9354 w 10000"/>
                <a:gd name="connsiteY23-2946" fmla="*/ 3081 h 10043"/>
                <a:gd name="connsiteX24-2947" fmla="*/ 8831 w 10000"/>
                <a:gd name="connsiteY24-2948" fmla="*/ 1717 h 10043"/>
                <a:gd name="connsiteX25-2949" fmla="*/ 8192 w 10000"/>
                <a:gd name="connsiteY25-2950" fmla="*/ 1646 h 10043"/>
                <a:gd name="connsiteX26-2951" fmla="*/ 7786 w 10000"/>
                <a:gd name="connsiteY26-2952" fmla="*/ 1056 h 10043"/>
                <a:gd name="connsiteX27-2953" fmla="*/ 7159 w 10000"/>
                <a:gd name="connsiteY27-2954" fmla="*/ 1056 h 10043"/>
                <a:gd name="connsiteX28-2955" fmla="*/ 7621 w 10000"/>
                <a:gd name="connsiteY28-2956" fmla="*/ 2054 h 10043"/>
                <a:gd name="connsiteX29-2957" fmla="*/ 6599 w 10000"/>
                <a:gd name="connsiteY29-2958" fmla="*/ 2128 h 10043"/>
                <a:gd name="connsiteX30-2959" fmla="*/ 5841 w 10000"/>
                <a:gd name="connsiteY30-2960" fmla="*/ 1580 h 10043"/>
                <a:gd name="connsiteX31-2961" fmla="*/ 5948 w 10000"/>
                <a:gd name="connsiteY31-2962" fmla="*/ 985 h 10043"/>
                <a:gd name="connsiteX32-2963" fmla="*/ 6937 w 10000"/>
                <a:gd name="connsiteY32-2964" fmla="*/ 845 h 10043"/>
                <a:gd name="connsiteX33-2965" fmla="*/ 6937 w 10000"/>
                <a:gd name="connsiteY33-2966" fmla="*/ 338 h 10043"/>
                <a:gd name="connsiteX34-2967" fmla="*/ 6587 w 10000"/>
                <a:gd name="connsiteY34-2968" fmla="*/ 184 h 10043"/>
                <a:gd name="connsiteX35-2969" fmla="*/ 5000 w 10000"/>
                <a:gd name="connsiteY35-2970" fmla="*/ 338 h 10043"/>
                <a:gd name="connsiteX36-2971" fmla="*/ 4059 w 10000"/>
                <a:gd name="connsiteY36-2972" fmla="*/ 338 h 10043"/>
                <a:gd name="connsiteX37-2973" fmla="*/ 3194 w 10000"/>
                <a:gd name="connsiteY37-2974" fmla="*/ 0 h 10043"/>
                <a:gd name="connsiteX38-2975" fmla="*/ 2364 w 10000"/>
                <a:gd name="connsiteY38-2976" fmla="*/ 448 h 10043"/>
                <a:gd name="connsiteX39-2977" fmla="*/ 1303 w 10000"/>
                <a:gd name="connsiteY39-2978" fmla="*/ 153 h 10043"/>
                <a:gd name="connsiteX40-2979" fmla="*/ 443 w 10000"/>
                <a:gd name="connsiteY40-2980" fmla="*/ 451 h 10043"/>
                <a:gd name="connsiteX41-2981" fmla="*/ 664 w 10000"/>
                <a:gd name="connsiteY41-2982" fmla="*/ 690 h 10043"/>
                <a:gd name="connsiteX42-2983" fmla="*/ 258 w 10000"/>
                <a:gd name="connsiteY42-2984" fmla="*/ 690 h 10043"/>
                <a:gd name="connsiteX43-2985" fmla="*/ 258 w 10000"/>
                <a:gd name="connsiteY43-2986" fmla="*/ 985 h 10043"/>
                <a:gd name="connsiteX44-2987" fmla="*/ 554 w 10000"/>
                <a:gd name="connsiteY44-2988" fmla="*/ 985 h 10043"/>
                <a:gd name="connsiteX45-2989" fmla="*/ 0 w 10000"/>
                <a:gd name="connsiteY45-2990" fmla="*/ 1224 h 10043"/>
                <a:gd name="connsiteX46-2991" fmla="*/ 203 w 10000"/>
                <a:gd name="connsiteY46-2992" fmla="*/ 1478 h 10043"/>
                <a:gd name="connsiteX47-2993" fmla="*/ 498 w 10000"/>
                <a:gd name="connsiteY47-2994" fmla="*/ 1478 h 10043"/>
                <a:gd name="connsiteX48-2995" fmla="*/ 295 w 10000"/>
                <a:gd name="connsiteY48-2996" fmla="*/ 2082 h 10043"/>
                <a:gd name="connsiteX49-2997" fmla="*/ 627 w 10000"/>
                <a:gd name="connsiteY49-2998" fmla="*/ 1857 h 10043"/>
                <a:gd name="connsiteX50-2999" fmla="*/ 1351 w 10000"/>
                <a:gd name="connsiteY50-3000" fmla="*/ 1190 h 10043"/>
                <a:gd name="connsiteX51-3001" fmla="*/ 2069 w 10000"/>
                <a:gd name="connsiteY51-3002" fmla="*/ 1644 h 10043"/>
                <a:gd name="connsiteX52-3003" fmla="*/ 2503 w 10000"/>
                <a:gd name="connsiteY52-3004" fmla="*/ 2293 h 10043"/>
                <a:gd name="connsiteX53-3005" fmla="*/ 2326 w 10000"/>
                <a:gd name="connsiteY53-3006" fmla="*/ 3498 h 10043"/>
                <a:gd name="connsiteX54-3007" fmla="*/ 3509 w 10000"/>
                <a:gd name="connsiteY54-3008" fmla="*/ 4181 h 10043"/>
                <a:gd name="connsiteX55-3009" fmla="*/ 3549 w 10000"/>
                <a:gd name="connsiteY55-3010" fmla="*/ 5208 h 10043"/>
                <a:gd name="connsiteX56-3011" fmla="*/ 4878 w 10000"/>
                <a:gd name="connsiteY56-3012" fmla="*/ 5218 h 10043"/>
                <a:gd name="connsiteX57-3013" fmla="*/ 5397 w 10000"/>
                <a:gd name="connsiteY57-3014" fmla="*/ 5853 h 10043"/>
                <a:gd name="connsiteX58-3015" fmla="*/ 6439 w 10000"/>
                <a:gd name="connsiteY58-3016" fmla="*/ 6246 h 10043"/>
                <a:gd name="connsiteX59-3017" fmla="*/ 6734 w 10000"/>
                <a:gd name="connsiteY59-3018" fmla="*/ 6246 h 10043"/>
                <a:gd name="connsiteX60-3019" fmla="*/ 6827 w 10000"/>
                <a:gd name="connsiteY60-3020" fmla="*/ 6302 h 10043"/>
                <a:gd name="connsiteX61-3021" fmla="*/ 6642 w 10000"/>
                <a:gd name="connsiteY61-3022" fmla="*/ 6710 h 10043"/>
                <a:gd name="connsiteX62-3023" fmla="*/ 6845 w 10000"/>
                <a:gd name="connsiteY62-3024" fmla="*/ 7469 h 10043"/>
                <a:gd name="connsiteX63-3025" fmla="*/ 6642 w 10000"/>
                <a:gd name="connsiteY63-3026" fmla="*/ 7849 h 10043"/>
                <a:gd name="connsiteX64-3027" fmla="*/ 7232 w 10000"/>
                <a:gd name="connsiteY64-3028" fmla="*/ 8186 h 10043"/>
                <a:gd name="connsiteX65-3029" fmla="*/ 7454 w 10000"/>
                <a:gd name="connsiteY65-3030" fmla="*/ 8440 h 10043"/>
                <a:gd name="connsiteX66-3031" fmla="*/ 6402 w 10000"/>
                <a:gd name="connsiteY66-3032" fmla="*/ 10043 h 10043"/>
                <a:gd name="connsiteX67-3033" fmla="*/ 7841 w 10000"/>
                <a:gd name="connsiteY67-3034" fmla="*/ 9677 h 10043"/>
                <a:gd name="connsiteX68-3035" fmla="*/ 8838 w 10000"/>
                <a:gd name="connsiteY68-3036" fmla="*/ 8791 h 10043"/>
                <a:gd name="connsiteX69-3037" fmla="*/ 9041 w 10000"/>
                <a:gd name="connsiteY69-3038" fmla="*/ 8285 h 10043"/>
                <a:gd name="connsiteX70-3039" fmla="*/ 9649 w 10000"/>
                <a:gd name="connsiteY70-3040" fmla="*/ 8229 h 10043"/>
                <a:gd name="connsiteX71-3041" fmla="*/ 10000 w 10000"/>
                <a:gd name="connsiteY71-3042" fmla="*/ 7047 h 10043"/>
                <a:gd name="connsiteX72-3043" fmla="*/ 9446 w 10000"/>
                <a:gd name="connsiteY72-3044" fmla="*/ 6808 h 10043"/>
                <a:gd name="connsiteX0-3045" fmla="*/ 9446 w 10000"/>
                <a:gd name="connsiteY0-3046" fmla="*/ 6808 h 10043"/>
                <a:gd name="connsiteX1-3047" fmla="*/ 9446 w 10000"/>
                <a:gd name="connsiteY1-3048" fmla="*/ 6386 h 10043"/>
                <a:gd name="connsiteX2-3049" fmla="*/ 8930 w 10000"/>
                <a:gd name="connsiteY2-3050" fmla="*/ 6049 h 10043"/>
                <a:gd name="connsiteX3-3051" fmla="*/ 8103 w 10000"/>
                <a:gd name="connsiteY3-3052" fmla="*/ 5677 h 10043"/>
                <a:gd name="connsiteX4-3053" fmla="*/ 7232 w 10000"/>
                <a:gd name="connsiteY4-3054" fmla="*/ 5824 h 10043"/>
                <a:gd name="connsiteX5-3055" fmla="*/ 7048 w 10000"/>
                <a:gd name="connsiteY5-3056" fmla="*/ 6049 h 10043"/>
                <a:gd name="connsiteX6-3057" fmla="*/ 6734 w 10000"/>
                <a:gd name="connsiteY6-3058" fmla="*/ 5908 h 10043"/>
                <a:gd name="connsiteX7-3059" fmla="*/ 6550 w 10000"/>
                <a:gd name="connsiteY7-3060" fmla="*/ 5584 h 10043"/>
                <a:gd name="connsiteX8-3061" fmla="*/ 6125 w 10000"/>
                <a:gd name="connsiteY8-3062" fmla="*/ 5584 h 10043"/>
                <a:gd name="connsiteX9-3063" fmla="*/ 5884 w 10000"/>
                <a:gd name="connsiteY9-3064" fmla="*/ 5694 h 10043"/>
                <a:gd name="connsiteX10-3065" fmla="*/ 6347 w 10000"/>
                <a:gd name="connsiteY10-3066" fmla="*/ 5050 h 10043"/>
                <a:gd name="connsiteX11-3067" fmla="*/ 5849 w 10000"/>
                <a:gd name="connsiteY11-3068" fmla="*/ 4866 h 10043"/>
                <a:gd name="connsiteX12-3069" fmla="*/ 5572 w 10000"/>
                <a:gd name="connsiteY12-3070" fmla="*/ 5275 h 10043"/>
                <a:gd name="connsiteX13-3071" fmla="*/ 5314 w 10000"/>
                <a:gd name="connsiteY13-3072" fmla="*/ 5134 h 10043"/>
                <a:gd name="connsiteX14-3073" fmla="*/ 5169 w 10000"/>
                <a:gd name="connsiteY14-3074" fmla="*/ 4802 h 10043"/>
                <a:gd name="connsiteX15-3075" fmla="*/ 5314 w 10000"/>
                <a:gd name="connsiteY15-3076" fmla="*/ 4445 h 10043"/>
                <a:gd name="connsiteX16-3077" fmla="*/ 6458 w 10000"/>
                <a:gd name="connsiteY16-3078" fmla="*/ 4234 h 10043"/>
                <a:gd name="connsiteX17-3079" fmla="*/ 6679 w 10000"/>
                <a:gd name="connsiteY17-3080" fmla="*/ 4839 h 10043"/>
                <a:gd name="connsiteX18-3081" fmla="*/ 7030 w 10000"/>
                <a:gd name="connsiteY18-3082" fmla="*/ 4642 h 10043"/>
                <a:gd name="connsiteX19-3083" fmla="*/ 7030 w 10000"/>
                <a:gd name="connsiteY19-3084" fmla="*/ 4262 h 10043"/>
                <a:gd name="connsiteX20-3085" fmla="*/ 7232 w 10000"/>
                <a:gd name="connsiteY20-3086" fmla="*/ 4108 h 10043"/>
                <a:gd name="connsiteX21-3087" fmla="*/ 7194 w 10000"/>
                <a:gd name="connsiteY21-3088" fmla="*/ 3440 h 10043"/>
                <a:gd name="connsiteX22-3089" fmla="*/ 8841 w 10000"/>
                <a:gd name="connsiteY22-3090" fmla="*/ 3337 h 10043"/>
                <a:gd name="connsiteX23-3091" fmla="*/ 9354 w 10000"/>
                <a:gd name="connsiteY23-3092" fmla="*/ 3081 h 10043"/>
                <a:gd name="connsiteX24-3093" fmla="*/ 8831 w 10000"/>
                <a:gd name="connsiteY24-3094" fmla="*/ 1717 h 10043"/>
                <a:gd name="connsiteX25-3095" fmla="*/ 8192 w 10000"/>
                <a:gd name="connsiteY25-3096" fmla="*/ 1646 h 10043"/>
                <a:gd name="connsiteX26-3097" fmla="*/ 7786 w 10000"/>
                <a:gd name="connsiteY26-3098" fmla="*/ 1056 h 10043"/>
                <a:gd name="connsiteX27-3099" fmla="*/ 7159 w 10000"/>
                <a:gd name="connsiteY27-3100" fmla="*/ 1056 h 10043"/>
                <a:gd name="connsiteX28-3101" fmla="*/ 7621 w 10000"/>
                <a:gd name="connsiteY28-3102" fmla="*/ 2054 h 10043"/>
                <a:gd name="connsiteX29-3103" fmla="*/ 6599 w 10000"/>
                <a:gd name="connsiteY29-3104" fmla="*/ 2128 h 10043"/>
                <a:gd name="connsiteX30-3105" fmla="*/ 5841 w 10000"/>
                <a:gd name="connsiteY30-3106" fmla="*/ 1580 h 10043"/>
                <a:gd name="connsiteX31-3107" fmla="*/ 5948 w 10000"/>
                <a:gd name="connsiteY31-3108" fmla="*/ 985 h 10043"/>
                <a:gd name="connsiteX32-3109" fmla="*/ 6937 w 10000"/>
                <a:gd name="connsiteY32-3110" fmla="*/ 845 h 10043"/>
                <a:gd name="connsiteX33-3111" fmla="*/ 6937 w 10000"/>
                <a:gd name="connsiteY33-3112" fmla="*/ 338 h 10043"/>
                <a:gd name="connsiteX34-3113" fmla="*/ 6587 w 10000"/>
                <a:gd name="connsiteY34-3114" fmla="*/ 184 h 10043"/>
                <a:gd name="connsiteX35-3115" fmla="*/ 5000 w 10000"/>
                <a:gd name="connsiteY35-3116" fmla="*/ 338 h 10043"/>
                <a:gd name="connsiteX36-3117" fmla="*/ 4059 w 10000"/>
                <a:gd name="connsiteY36-3118" fmla="*/ 338 h 10043"/>
                <a:gd name="connsiteX37-3119" fmla="*/ 3194 w 10000"/>
                <a:gd name="connsiteY37-3120" fmla="*/ 0 h 10043"/>
                <a:gd name="connsiteX38-3121" fmla="*/ 2364 w 10000"/>
                <a:gd name="connsiteY38-3122" fmla="*/ 448 h 10043"/>
                <a:gd name="connsiteX39-3123" fmla="*/ 1303 w 10000"/>
                <a:gd name="connsiteY39-3124" fmla="*/ 153 h 10043"/>
                <a:gd name="connsiteX40-3125" fmla="*/ 443 w 10000"/>
                <a:gd name="connsiteY40-3126" fmla="*/ 451 h 10043"/>
                <a:gd name="connsiteX41-3127" fmla="*/ 664 w 10000"/>
                <a:gd name="connsiteY41-3128" fmla="*/ 690 h 10043"/>
                <a:gd name="connsiteX42-3129" fmla="*/ 258 w 10000"/>
                <a:gd name="connsiteY42-3130" fmla="*/ 690 h 10043"/>
                <a:gd name="connsiteX43-3131" fmla="*/ 258 w 10000"/>
                <a:gd name="connsiteY43-3132" fmla="*/ 985 h 10043"/>
                <a:gd name="connsiteX44-3133" fmla="*/ 554 w 10000"/>
                <a:gd name="connsiteY44-3134" fmla="*/ 985 h 10043"/>
                <a:gd name="connsiteX45-3135" fmla="*/ 0 w 10000"/>
                <a:gd name="connsiteY45-3136" fmla="*/ 1224 h 10043"/>
                <a:gd name="connsiteX46-3137" fmla="*/ 203 w 10000"/>
                <a:gd name="connsiteY46-3138" fmla="*/ 1478 h 10043"/>
                <a:gd name="connsiteX47-3139" fmla="*/ 498 w 10000"/>
                <a:gd name="connsiteY47-3140" fmla="*/ 1478 h 10043"/>
                <a:gd name="connsiteX48-3141" fmla="*/ 295 w 10000"/>
                <a:gd name="connsiteY48-3142" fmla="*/ 2082 h 10043"/>
                <a:gd name="connsiteX49-3143" fmla="*/ 627 w 10000"/>
                <a:gd name="connsiteY49-3144" fmla="*/ 1857 h 10043"/>
                <a:gd name="connsiteX50-3145" fmla="*/ 1351 w 10000"/>
                <a:gd name="connsiteY50-3146" fmla="*/ 1190 h 10043"/>
                <a:gd name="connsiteX51-3147" fmla="*/ 2069 w 10000"/>
                <a:gd name="connsiteY51-3148" fmla="*/ 1644 h 10043"/>
                <a:gd name="connsiteX52-3149" fmla="*/ 2503 w 10000"/>
                <a:gd name="connsiteY52-3150" fmla="*/ 2293 h 10043"/>
                <a:gd name="connsiteX53-3151" fmla="*/ 2326 w 10000"/>
                <a:gd name="connsiteY53-3152" fmla="*/ 3498 h 10043"/>
                <a:gd name="connsiteX54-3153" fmla="*/ 3509 w 10000"/>
                <a:gd name="connsiteY54-3154" fmla="*/ 4181 h 10043"/>
                <a:gd name="connsiteX55-3155" fmla="*/ 3549 w 10000"/>
                <a:gd name="connsiteY55-3156" fmla="*/ 5208 h 10043"/>
                <a:gd name="connsiteX56-3157" fmla="*/ 4878 w 10000"/>
                <a:gd name="connsiteY56-3158" fmla="*/ 5218 h 10043"/>
                <a:gd name="connsiteX57-3159" fmla="*/ 5397 w 10000"/>
                <a:gd name="connsiteY57-3160" fmla="*/ 5853 h 10043"/>
                <a:gd name="connsiteX58-3161" fmla="*/ 6439 w 10000"/>
                <a:gd name="connsiteY58-3162" fmla="*/ 6246 h 10043"/>
                <a:gd name="connsiteX59-3163" fmla="*/ 6734 w 10000"/>
                <a:gd name="connsiteY59-3164" fmla="*/ 6246 h 10043"/>
                <a:gd name="connsiteX60-3165" fmla="*/ 6827 w 10000"/>
                <a:gd name="connsiteY60-3166" fmla="*/ 6302 h 10043"/>
                <a:gd name="connsiteX61-3167" fmla="*/ 6642 w 10000"/>
                <a:gd name="connsiteY61-3168" fmla="*/ 6710 h 10043"/>
                <a:gd name="connsiteX62-3169" fmla="*/ 6845 w 10000"/>
                <a:gd name="connsiteY62-3170" fmla="*/ 7469 h 10043"/>
                <a:gd name="connsiteX63-3171" fmla="*/ 6642 w 10000"/>
                <a:gd name="connsiteY63-3172" fmla="*/ 7849 h 10043"/>
                <a:gd name="connsiteX64-3173" fmla="*/ 7232 w 10000"/>
                <a:gd name="connsiteY64-3174" fmla="*/ 8186 h 10043"/>
                <a:gd name="connsiteX65-3175" fmla="*/ 7454 w 10000"/>
                <a:gd name="connsiteY65-3176" fmla="*/ 8440 h 10043"/>
                <a:gd name="connsiteX66-3177" fmla="*/ 6402 w 10000"/>
                <a:gd name="connsiteY66-3178" fmla="*/ 10043 h 10043"/>
                <a:gd name="connsiteX67-3179" fmla="*/ 7841 w 10000"/>
                <a:gd name="connsiteY67-3180" fmla="*/ 9677 h 10043"/>
                <a:gd name="connsiteX68-3181" fmla="*/ 8838 w 10000"/>
                <a:gd name="connsiteY68-3182" fmla="*/ 8791 h 10043"/>
                <a:gd name="connsiteX69-3183" fmla="*/ 9041 w 10000"/>
                <a:gd name="connsiteY69-3184" fmla="*/ 8285 h 10043"/>
                <a:gd name="connsiteX70-3185" fmla="*/ 9649 w 10000"/>
                <a:gd name="connsiteY70-3186" fmla="*/ 8229 h 10043"/>
                <a:gd name="connsiteX71-3187" fmla="*/ 10000 w 10000"/>
                <a:gd name="connsiteY71-3188" fmla="*/ 7047 h 10043"/>
                <a:gd name="connsiteX72-3189" fmla="*/ 9446 w 10000"/>
                <a:gd name="connsiteY72-3190" fmla="*/ 6808 h 10043"/>
                <a:gd name="connsiteX0-3191" fmla="*/ 9446 w 10000"/>
                <a:gd name="connsiteY0-3192" fmla="*/ 6808 h 10043"/>
                <a:gd name="connsiteX1-3193" fmla="*/ 9446 w 10000"/>
                <a:gd name="connsiteY1-3194" fmla="*/ 6386 h 10043"/>
                <a:gd name="connsiteX2-3195" fmla="*/ 8930 w 10000"/>
                <a:gd name="connsiteY2-3196" fmla="*/ 6049 h 10043"/>
                <a:gd name="connsiteX3-3197" fmla="*/ 8103 w 10000"/>
                <a:gd name="connsiteY3-3198" fmla="*/ 5677 h 10043"/>
                <a:gd name="connsiteX4-3199" fmla="*/ 7232 w 10000"/>
                <a:gd name="connsiteY4-3200" fmla="*/ 5824 h 10043"/>
                <a:gd name="connsiteX5-3201" fmla="*/ 7048 w 10000"/>
                <a:gd name="connsiteY5-3202" fmla="*/ 6049 h 10043"/>
                <a:gd name="connsiteX6-3203" fmla="*/ 6734 w 10000"/>
                <a:gd name="connsiteY6-3204" fmla="*/ 5908 h 10043"/>
                <a:gd name="connsiteX7-3205" fmla="*/ 6550 w 10000"/>
                <a:gd name="connsiteY7-3206" fmla="*/ 5584 h 10043"/>
                <a:gd name="connsiteX8-3207" fmla="*/ 6125 w 10000"/>
                <a:gd name="connsiteY8-3208" fmla="*/ 5584 h 10043"/>
                <a:gd name="connsiteX9-3209" fmla="*/ 5884 w 10000"/>
                <a:gd name="connsiteY9-3210" fmla="*/ 5694 h 10043"/>
                <a:gd name="connsiteX10-3211" fmla="*/ 6347 w 10000"/>
                <a:gd name="connsiteY10-3212" fmla="*/ 5050 h 10043"/>
                <a:gd name="connsiteX11-3213" fmla="*/ 5849 w 10000"/>
                <a:gd name="connsiteY11-3214" fmla="*/ 4866 h 10043"/>
                <a:gd name="connsiteX12-3215" fmla="*/ 5572 w 10000"/>
                <a:gd name="connsiteY12-3216" fmla="*/ 5275 h 10043"/>
                <a:gd name="connsiteX13-3217" fmla="*/ 5314 w 10000"/>
                <a:gd name="connsiteY13-3218" fmla="*/ 5134 h 10043"/>
                <a:gd name="connsiteX14-3219" fmla="*/ 5169 w 10000"/>
                <a:gd name="connsiteY14-3220" fmla="*/ 4802 h 10043"/>
                <a:gd name="connsiteX15-3221" fmla="*/ 5314 w 10000"/>
                <a:gd name="connsiteY15-3222" fmla="*/ 4445 h 10043"/>
                <a:gd name="connsiteX16-3223" fmla="*/ 6313 w 10000"/>
                <a:gd name="connsiteY16-3224" fmla="*/ 4013 h 10043"/>
                <a:gd name="connsiteX17-3225" fmla="*/ 6679 w 10000"/>
                <a:gd name="connsiteY17-3226" fmla="*/ 4839 h 10043"/>
                <a:gd name="connsiteX18-3227" fmla="*/ 7030 w 10000"/>
                <a:gd name="connsiteY18-3228" fmla="*/ 4642 h 10043"/>
                <a:gd name="connsiteX19-3229" fmla="*/ 7030 w 10000"/>
                <a:gd name="connsiteY19-3230" fmla="*/ 4262 h 10043"/>
                <a:gd name="connsiteX20-3231" fmla="*/ 7232 w 10000"/>
                <a:gd name="connsiteY20-3232" fmla="*/ 4108 h 10043"/>
                <a:gd name="connsiteX21-3233" fmla="*/ 7194 w 10000"/>
                <a:gd name="connsiteY21-3234" fmla="*/ 3440 h 10043"/>
                <a:gd name="connsiteX22-3235" fmla="*/ 8841 w 10000"/>
                <a:gd name="connsiteY22-3236" fmla="*/ 3337 h 10043"/>
                <a:gd name="connsiteX23-3237" fmla="*/ 9354 w 10000"/>
                <a:gd name="connsiteY23-3238" fmla="*/ 3081 h 10043"/>
                <a:gd name="connsiteX24-3239" fmla="*/ 8831 w 10000"/>
                <a:gd name="connsiteY24-3240" fmla="*/ 1717 h 10043"/>
                <a:gd name="connsiteX25-3241" fmla="*/ 8192 w 10000"/>
                <a:gd name="connsiteY25-3242" fmla="*/ 1646 h 10043"/>
                <a:gd name="connsiteX26-3243" fmla="*/ 7786 w 10000"/>
                <a:gd name="connsiteY26-3244" fmla="*/ 1056 h 10043"/>
                <a:gd name="connsiteX27-3245" fmla="*/ 7159 w 10000"/>
                <a:gd name="connsiteY27-3246" fmla="*/ 1056 h 10043"/>
                <a:gd name="connsiteX28-3247" fmla="*/ 7621 w 10000"/>
                <a:gd name="connsiteY28-3248" fmla="*/ 2054 h 10043"/>
                <a:gd name="connsiteX29-3249" fmla="*/ 6599 w 10000"/>
                <a:gd name="connsiteY29-3250" fmla="*/ 2128 h 10043"/>
                <a:gd name="connsiteX30-3251" fmla="*/ 5841 w 10000"/>
                <a:gd name="connsiteY30-3252" fmla="*/ 1580 h 10043"/>
                <a:gd name="connsiteX31-3253" fmla="*/ 5948 w 10000"/>
                <a:gd name="connsiteY31-3254" fmla="*/ 985 h 10043"/>
                <a:gd name="connsiteX32-3255" fmla="*/ 6937 w 10000"/>
                <a:gd name="connsiteY32-3256" fmla="*/ 845 h 10043"/>
                <a:gd name="connsiteX33-3257" fmla="*/ 6937 w 10000"/>
                <a:gd name="connsiteY33-3258" fmla="*/ 338 h 10043"/>
                <a:gd name="connsiteX34-3259" fmla="*/ 6587 w 10000"/>
                <a:gd name="connsiteY34-3260" fmla="*/ 184 h 10043"/>
                <a:gd name="connsiteX35-3261" fmla="*/ 5000 w 10000"/>
                <a:gd name="connsiteY35-3262" fmla="*/ 338 h 10043"/>
                <a:gd name="connsiteX36-3263" fmla="*/ 4059 w 10000"/>
                <a:gd name="connsiteY36-3264" fmla="*/ 338 h 10043"/>
                <a:gd name="connsiteX37-3265" fmla="*/ 3194 w 10000"/>
                <a:gd name="connsiteY37-3266" fmla="*/ 0 h 10043"/>
                <a:gd name="connsiteX38-3267" fmla="*/ 2364 w 10000"/>
                <a:gd name="connsiteY38-3268" fmla="*/ 448 h 10043"/>
                <a:gd name="connsiteX39-3269" fmla="*/ 1303 w 10000"/>
                <a:gd name="connsiteY39-3270" fmla="*/ 153 h 10043"/>
                <a:gd name="connsiteX40-3271" fmla="*/ 443 w 10000"/>
                <a:gd name="connsiteY40-3272" fmla="*/ 451 h 10043"/>
                <a:gd name="connsiteX41-3273" fmla="*/ 664 w 10000"/>
                <a:gd name="connsiteY41-3274" fmla="*/ 690 h 10043"/>
                <a:gd name="connsiteX42-3275" fmla="*/ 258 w 10000"/>
                <a:gd name="connsiteY42-3276" fmla="*/ 690 h 10043"/>
                <a:gd name="connsiteX43-3277" fmla="*/ 258 w 10000"/>
                <a:gd name="connsiteY43-3278" fmla="*/ 985 h 10043"/>
                <a:gd name="connsiteX44-3279" fmla="*/ 554 w 10000"/>
                <a:gd name="connsiteY44-3280" fmla="*/ 985 h 10043"/>
                <a:gd name="connsiteX45-3281" fmla="*/ 0 w 10000"/>
                <a:gd name="connsiteY45-3282" fmla="*/ 1224 h 10043"/>
                <a:gd name="connsiteX46-3283" fmla="*/ 203 w 10000"/>
                <a:gd name="connsiteY46-3284" fmla="*/ 1478 h 10043"/>
                <a:gd name="connsiteX47-3285" fmla="*/ 498 w 10000"/>
                <a:gd name="connsiteY47-3286" fmla="*/ 1478 h 10043"/>
                <a:gd name="connsiteX48-3287" fmla="*/ 295 w 10000"/>
                <a:gd name="connsiteY48-3288" fmla="*/ 2082 h 10043"/>
                <a:gd name="connsiteX49-3289" fmla="*/ 627 w 10000"/>
                <a:gd name="connsiteY49-3290" fmla="*/ 1857 h 10043"/>
                <a:gd name="connsiteX50-3291" fmla="*/ 1351 w 10000"/>
                <a:gd name="connsiteY50-3292" fmla="*/ 1190 h 10043"/>
                <a:gd name="connsiteX51-3293" fmla="*/ 2069 w 10000"/>
                <a:gd name="connsiteY51-3294" fmla="*/ 1644 h 10043"/>
                <a:gd name="connsiteX52-3295" fmla="*/ 2503 w 10000"/>
                <a:gd name="connsiteY52-3296" fmla="*/ 2293 h 10043"/>
                <a:gd name="connsiteX53-3297" fmla="*/ 2326 w 10000"/>
                <a:gd name="connsiteY53-3298" fmla="*/ 3498 h 10043"/>
                <a:gd name="connsiteX54-3299" fmla="*/ 3509 w 10000"/>
                <a:gd name="connsiteY54-3300" fmla="*/ 4181 h 10043"/>
                <a:gd name="connsiteX55-3301" fmla="*/ 3549 w 10000"/>
                <a:gd name="connsiteY55-3302" fmla="*/ 5208 h 10043"/>
                <a:gd name="connsiteX56-3303" fmla="*/ 4878 w 10000"/>
                <a:gd name="connsiteY56-3304" fmla="*/ 5218 h 10043"/>
                <a:gd name="connsiteX57-3305" fmla="*/ 5397 w 10000"/>
                <a:gd name="connsiteY57-3306" fmla="*/ 5853 h 10043"/>
                <a:gd name="connsiteX58-3307" fmla="*/ 6439 w 10000"/>
                <a:gd name="connsiteY58-3308" fmla="*/ 6246 h 10043"/>
                <a:gd name="connsiteX59-3309" fmla="*/ 6734 w 10000"/>
                <a:gd name="connsiteY59-3310" fmla="*/ 6246 h 10043"/>
                <a:gd name="connsiteX60-3311" fmla="*/ 6827 w 10000"/>
                <a:gd name="connsiteY60-3312" fmla="*/ 6302 h 10043"/>
                <a:gd name="connsiteX61-3313" fmla="*/ 6642 w 10000"/>
                <a:gd name="connsiteY61-3314" fmla="*/ 6710 h 10043"/>
                <a:gd name="connsiteX62-3315" fmla="*/ 6845 w 10000"/>
                <a:gd name="connsiteY62-3316" fmla="*/ 7469 h 10043"/>
                <a:gd name="connsiteX63-3317" fmla="*/ 6642 w 10000"/>
                <a:gd name="connsiteY63-3318" fmla="*/ 7849 h 10043"/>
                <a:gd name="connsiteX64-3319" fmla="*/ 7232 w 10000"/>
                <a:gd name="connsiteY64-3320" fmla="*/ 8186 h 10043"/>
                <a:gd name="connsiteX65-3321" fmla="*/ 7454 w 10000"/>
                <a:gd name="connsiteY65-3322" fmla="*/ 8440 h 10043"/>
                <a:gd name="connsiteX66-3323" fmla="*/ 6402 w 10000"/>
                <a:gd name="connsiteY66-3324" fmla="*/ 10043 h 10043"/>
                <a:gd name="connsiteX67-3325" fmla="*/ 7841 w 10000"/>
                <a:gd name="connsiteY67-3326" fmla="*/ 9677 h 10043"/>
                <a:gd name="connsiteX68-3327" fmla="*/ 8838 w 10000"/>
                <a:gd name="connsiteY68-3328" fmla="*/ 8791 h 10043"/>
                <a:gd name="connsiteX69-3329" fmla="*/ 9041 w 10000"/>
                <a:gd name="connsiteY69-3330" fmla="*/ 8285 h 10043"/>
                <a:gd name="connsiteX70-3331" fmla="*/ 9649 w 10000"/>
                <a:gd name="connsiteY70-3332" fmla="*/ 8229 h 10043"/>
                <a:gd name="connsiteX71-3333" fmla="*/ 10000 w 10000"/>
                <a:gd name="connsiteY71-3334" fmla="*/ 7047 h 10043"/>
                <a:gd name="connsiteX72-3335" fmla="*/ 9446 w 10000"/>
                <a:gd name="connsiteY72-3336" fmla="*/ 6808 h 10043"/>
                <a:gd name="connsiteX0-3337" fmla="*/ 9446 w 10000"/>
                <a:gd name="connsiteY0-3338" fmla="*/ 6808 h 10043"/>
                <a:gd name="connsiteX1-3339" fmla="*/ 9446 w 10000"/>
                <a:gd name="connsiteY1-3340" fmla="*/ 6386 h 10043"/>
                <a:gd name="connsiteX2-3341" fmla="*/ 8930 w 10000"/>
                <a:gd name="connsiteY2-3342" fmla="*/ 6049 h 10043"/>
                <a:gd name="connsiteX3-3343" fmla="*/ 8103 w 10000"/>
                <a:gd name="connsiteY3-3344" fmla="*/ 5677 h 10043"/>
                <a:gd name="connsiteX4-3345" fmla="*/ 7232 w 10000"/>
                <a:gd name="connsiteY4-3346" fmla="*/ 5824 h 10043"/>
                <a:gd name="connsiteX5-3347" fmla="*/ 7048 w 10000"/>
                <a:gd name="connsiteY5-3348" fmla="*/ 6049 h 10043"/>
                <a:gd name="connsiteX6-3349" fmla="*/ 6734 w 10000"/>
                <a:gd name="connsiteY6-3350" fmla="*/ 5908 h 10043"/>
                <a:gd name="connsiteX7-3351" fmla="*/ 6550 w 10000"/>
                <a:gd name="connsiteY7-3352" fmla="*/ 5584 h 10043"/>
                <a:gd name="connsiteX8-3353" fmla="*/ 6125 w 10000"/>
                <a:gd name="connsiteY8-3354" fmla="*/ 5584 h 10043"/>
                <a:gd name="connsiteX9-3355" fmla="*/ 5884 w 10000"/>
                <a:gd name="connsiteY9-3356" fmla="*/ 5694 h 10043"/>
                <a:gd name="connsiteX10-3357" fmla="*/ 6347 w 10000"/>
                <a:gd name="connsiteY10-3358" fmla="*/ 5050 h 10043"/>
                <a:gd name="connsiteX11-3359" fmla="*/ 5849 w 10000"/>
                <a:gd name="connsiteY11-3360" fmla="*/ 4866 h 10043"/>
                <a:gd name="connsiteX12-3361" fmla="*/ 5572 w 10000"/>
                <a:gd name="connsiteY12-3362" fmla="*/ 5275 h 10043"/>
                <a:gd name="connsiteX13-3363" fmla="*/ 5314 w 10000"/>
                <a:gd name="connsiteY13-3364" fmla="*/ 5134 h 10043"/>
                <a:gd name="connsiteX14-3365" fmla="*/ 5169 w 10000"/>
                <a:gd name="connsiteY14-3366" fmla="*/ 4802 h 10043"/>
                <a:gd name="connsiteX15-3367" fmla="*/ 5314 w 10000"/>
                <a:gd name="connsiteY15-3368" fmla="*/ 4445 h 10043"/>
                <a:gd name="connsiteX16-3369" fmla="*/ 6313 w 10000"/>
                <a:gd name="connsiteY16-3370" fmla="*/ 4013 h 10043"/>
                <a:gd name="connsiteX17-3371" fmla="*/ 6679 w 10000"/>
                <a:gd name="connsiteY17-3372" fmla="*/ 4839 h 10043"/>
                <a:gd name="connsiteX18-3373" fmla="*/ 7030 w 10000"/>
                <a:gd name="connsiteY18-3374" fmla="*/ 4642 h 10043"/>
                <a:gd name="connsiteX19-3375" fmla="*/ 7030 w 10000"/>
                <a:gd name="connsiteY19-3376" fmla="*/ 4262 h 10043"/>
                <a:gd name="connsiteX20-3377" fmla="*/ 7232 w 10000"/>
                <a:gd name="connsiteY20-3378" fmla="*/ 4108 h 10043"/>
                <a:gd name="connsiteX21-3379" fmla="*/ 7339 w 10000"/>
                <a:gd name="connsiteY21-3380" fmla="*/ 3293 h 10043"/>
                <a:gd name="connsiteX22-3381" fmla="*/ 8841 w 10000"/>
                <a:gd name="connsiteY22-3382" fmla="*/ 3337 h 10043"/>
                <a:gd name="connsiteX23-3383" fmla="*/ 9354 w 10000"/>
                <a:gd name="connsiteY23-3384" fmla="*/ 3081 h 10043"/>
                <a:gd name="connsiteX24-3385" fmla="*/ 8831 w 10000"/>
                <a:gd name="connsiteY24-3386" fmla="*/ 1717 h 10043"/>
                <a:gd name="connsiteX25-3387" fmla="*/ 8192 w 10000"/>
                <a:gd name="connsiteY25-3388" fmla="*/ 1646 h 10043"/>
                <a:gd name="connsiteX26-3389" fmla="*/ 7786 w 10000"/>
                <a:gd name="connsiteY26-3390" fmla="*/ 1056 h 10043"/>
                <a:gd name="connsiteX27-3391" fmla="*/ 7159 w 10000"/>
                <a:gd name="connsiteY27-3392" fmla="*/ 1056 h 10043"/>
                <a:gd name="connsiteX28-3393" fmla="*/ 7621 w 10000"/>
                <a:gd name="connsiteY28-3394" fmla="*/ 2054 h 10043"/>
                <a:gd name="connsiteX29-3395" fmla="*/ 6599 w 10000"/>
                <a:gd name="connsiteY29-3396" fmla="*/ 2128 h 10043"/>
                <a:gd name="connsiteX30-3397" fmla="*/ 5841 w 10000"/>
                <a:gd name="connsiteY30-3398" fmla="*/ 1580 h 10043"/>
                <a:gd name="connsiteX31-3399" fmla="*/ 5948 w 10000"/>
                <a:gd name="connsiteY31-3400" fmla="*/ 985 h 10043"/>
                <a:gd name="connsiteX32-3401" fmla="*/ 6937 w 10000"/>
                <a:gd name="connsiteY32-3402" fmla="*/ 845 h 10043"/>
                <a:gd name="connsiteX33-3403" fmla="*/ 6937 w 10000"/>
                <a:gd name="connsiteY33-3404" fmla="*/ 338 h 10043"/>
                <a:gd name="connsiteX34-3405" fmla="*/ 6587 w 10000"/>
                <a:gd name="connsiteY34-3406" fmla="*/ 184 h 10043"/>
                <a:gd name="connsiteX35-3407" fmla="*/ 5000 w 10000"/>
                <a:gd name="connsiteY35-3408" fmla="*/ 338 h 10043"/>
                <a:gd name="connsiteX36-3409" fmla="*/ 4059 w 10000"/>
                <a:gd name="connsiteY36-3410" fmla="*/ 338 h 10043"/>
                <a:gd name="connsiteX37-3411" fmla="*/ 3194 w 10000"/>
                <a:gd name="connsiteY37-3412" fmla="*/ 0 h 10043"/>
                <a:gd name="connsiteX38-3413" fmla="*/ 2364 w 10000"/>
                <a:gd name="connsiteY38-3414" fmla="*/ 448 h 10043"/>
                <a:gd name="connsiteX39-3415" fmla="*/ 1303 w 10000"/>
                <a:gd name="connsiteY39-3416" fmla="*/ 153 h 10043"/>
                <a:gd name="connsiteX40-3417" fmla="*/ 443 w 10000"/>
                <a:gd name="connsiteY40-3418" fmla="*/ 451 h 10043"/>
                <a:gd name="connsiteX41-3419" fmla="*/ 664 w 10000"/>
                <a:gd name="connsiteY41-3420" fmla="*/ 690 h 10043"/>
                <a:gd name="connsiteX42-3421" fmla="*/ 258 w 10000"/>
                <a:gd name="connsiteY42-3422" fmla="*/ 690 h 10043"/>
                <a:gd name="connsiteX43-3423" fmla="*/ 258 w 10000"/>
                <a:gd name="connsiteY43-3424" fmla="*/ 985 h 10043"/>
                <a:gd name="connsiteX44-3425" fmla="*/ 554 w 10000"/>
                <a:gd name="connsiteY44-3426" fmla="*/ 985 h 10043"/>
                <a:gd name="connsiteX45-3427" fmla="*/ 0 w 10000"/>
                <a:gd name="connsiteY45-3428" fmla="*/ 1224 h 10043"/>
                <a:gd name="connsiteX46-3429" fmla="*/ 203 w 10000"/>
                <a:gd name="connsiteY46-3430" fmla="*/ 1478 h 10043"/>
                <a:gd name="connsiteX47-3431" fmla="*/ 498 w 10000"/>
                <a:gd name="connsiteY47-3432" fmla="*/ 1478 h 10043"/>
                <a:gd name="connsiteX48-3433" fmla="*/ 295 w 10000"/>
                <a:gd name="connsiteY48-3434" fmla="*/ 2082 h 10043"/>
                <a:gd name="connsiteX49-3435" fmla="*/ 627 w 10000"/>
                <a:gd name="connsiteY49-3436" fmla="*/ 1857 h 10043"/>
                <a:gd name="connsiteX50-3437" fmla="*/ 1351 w 10000"/>
                <a:gd name="connsiteY50-3438" fmla="*/ 1190 h 10043"/>
                <a:gd name="connsiteX51-3439" fmla="*/ 2069 w 10000"/>
                <a:gd name="connsiteY51-3440" fmla="*/ 1644 h 10043"/>
                <a:gd name="connsiteX52-3441" fmla="*/ 2503 w 10000"/>
                <a:gd name="connsiteY52-3442" fmla="*/ 2293 h 10043"/>
                <a:gd name="connsiteX53-3443" fmla="*/ 2326 w 10000"/>
                <a:gd name="connsiteY53-3444" fmla="*/ 3498 h 10043"/>
                <a:gd name="connsiteX54-3445" fmla="*/ 3509 w 10000"/>
                <a:gd name="connsiteY54-3446" fmla="*/ 4181 h 10043"/>
                <a:gd name="connsiteX55-3447" fmla="*/ 3549 w 10000"/>
                <a:gd name="connsiteY55-3448" fmla="*/ 5208 h 10043"/>
                <a:gd name="connsiteX56-3449" fmla="*/ 4878 w 10000"/>
                <a:gd name="connsiteY56-3450" fmla="*/ 5218 h 10043"/>
                <a:gd name="connsiteX57-3451" fmla="*/ 5397 w 10000"/>
                <a:gd name="connsiteY57-3452" fmla="*/ 5853 h 10043"/>
                <a:gd name="connsiteX58-3453" fmla="*/ 6439 w 10000"/>
                <a:gd name="connsiteY58-3454" fmla="*/ 6246 h 10043"/>
                <a:gd name="connsiteX59-3455" fmla="*/ 6734 w 10000"/>
                <a:gd name="connsiteY59-3456" fmla="*/ 6246 h 10043"/>
                <a:gd name="connsiteX60-3457" fmla="*/ 6827 w 10000"/>
                <a:gd name="connsiteY60-3458" fmla="*/ 6302 h 10043"/>
                <a:gd name="connsiteX61-3459" fmla="*/ 6642 w 10000"/>
                <a:gd name="connsiteY61-3460" fmla="*/ 6710 h 10043"/>
                <a:gd name="connsiteX62-3461" fmla="*/ 6845 w 10000"/>
                <a:gd name="connsiteY62-3462" fmla="*/ 7469 h 10043"/>
                <a:gd name="connsiteX63-3463" fmla="*/ 6642 w 10000"/>
                <a:gd name="connsiteY63-3464" fmla="*/ 7849 h 10043"/>
                <a:gd name="connsiteX64-3465" fmla="*/ 7232 w 10000"/>
                <a:gd name="connsiteY64-3466" fmla="*/ 8186 h 10043"/>
                <a:gd name="connsiteX65-3467" fmla="*/ 7454 w 10000"/>
                <a:gd name="connsiteY65-3468" fmla="*/ 8440 h 10043"/>
                <a:gd name="connsiteX66-3469" fmla="*/ 6402 w 10000"/>
                <a:gd name="connsiteY66-3470" fmla="*/ 10043 h 10043"/>
                <a:gd name="connsiteX67-3471" fmla="*/ 7841 w 10000"/>
                <a:gd name="connsiteY67-3472" fmla="*/ 9677 h 10043"/>
                <a:gd name="connsiteX68-3473" fmla="*/ 8838 w 10000"/>
                <a:gd name="connsiteY68-3474" fmla="*/ 8791 h 10043"/>
                <a:gd name="connsiteX69-3475" fmla="*/ 9041 w 10000"/>
                <a:gd name="connsiteY69-3476" fmla="*/ 8285 h 10043"/>
                <a:gd name="connsiteX70-3477" fmla="*/ 9649 w 10000"/>
                <a:gd name="connsiteY70-3478" fmla="*/ 8229 h 10043"/>
                <a:gd name="connsiteX71-3479" fmla="*/ 10000 w 10000"/>
                <a:gd name="connsiteY71-3480" fmla="*/ 7047 h 10043"/>
                <a:gd name="connsiteX72-3481" fmla="*/ 9446 w 10000"/>
                <a:gd name="connsiteY72-3482" fmla="*/ 6808 h 10043"/>
                <a:gd name="connsiteX0-3483" fmla="*/ 9446 w 10000"/>
                <a:gd name="connsiteY0-3484" fmla="*/ 6808 h 10043"/>
                <a:gd name="connsiteX1-3485" fmla="*/ 9446 w 10000"/>
                <a:gd name="connsiteY1-3486" fmla="*/ 6386 h 10043"/>
                <a:gd name="connsiteX2-3487" fmla="*/ 8930 w 10000"/>
                <a:gd name="connsiteY2-3488" fmla="*/ 6049 h 10043"/>
                <a:gd name="connsiteX3-3489" fmla="*/ 8103 w 10000"/>
                <a:gd name="connsiteY3-3490" fmla="*/ 5677 h 10043"/>
                <a:gd name="connsiteX4-3491" fmla="*/ 7232 w 10000"/>
                <a:gd name="connsiteY4-3492" fmla="*/ 5824 h 10043"/>
                <a:gd name="connsiteX5-3493" fmla="*/ 7048 w 10000"/>
                <a:gd name="connsiteY5-3494" fmla="*/ 6049 h 10043"/>
                <a:gd name="connsiteX6-3495" fmla="*/ 6734 w 10000"/>
                <a:gd name="connsiteY6-3496" fmla="*/ 5908 h 10043"/>
                <a:gd name="connsiteX7-3497" fmla="*/ 6550 w 10000"/>
                <a:gd name="connsiteY7-3498" fmla="*/ 5584 h 10043"/>
                <a:gd name="connsiteX8-3499" fmla="*/ 6125 w 10000"/>
                <a:gd name="connsiteY8-3500" fmla="*/ 5584 h 10043"/>
                <a:gd name="connsiteX9-3501" fmla="*/ 5884 w 10000"/>
                <a:gd name="connsiteY9-3502" fmla="*/ 5694 h 10043"/>
                <a:gd name="connsiteX10-3503" fmla="*/ 6347 w 10000"/>
                <a:gd name="connsiteY10-3504" fmla="*/ 5050 h 10043"/>
                <a:gd name="connsiteX11-3505" fmla="*/ 5849 w 10000"/>
                <a:gd name="connsiteY11-3506" fmla="*/ 4866 h 10043"/>
                <a:gd name="connsiteX12-3507" fmla="*/ 5572 w 10000"/>
                <a:gd name="connsiteY12-3508" fmla="*/ 5275 h 10043"/>
                <a:gd name="connsiteX13-3509" fmla="*/ 5314 w 10000"/>
                <a:gd name="connsiteY13-3510" fmla="*/ 5134 h 10043"/>
                <a:gd name="connsiteX14-3511" fmla="*/ 5169 w 10000"/>
                <a:gd name="connsiteY14-3512" fmla="*/ 4802 h 10043"/>
                <a:gd name="connsiteX15-3513" fmla="*/ 5314 w 10000"/>
                <a:gd name="connsiteY15-3514" fmla="*/ 4445 h 10043"/>
                <a:gd name="connsiteX16-3515" fmla="*/ 6313 w 10000"/>
                <a:gd name="connsiteY16-3516" fmla="*/ 4013 h 10043"/>
                <a:gd name="connsiteX17-3517" fmla="*/ 6679 w 10000"/>
                <a:gd name="connsiteY17-3518" fmla="*/ 4839 h 10043"/>
                <a:gd name="connsiteX18-3519" fmla="*/ 7030 w 10000"/>
                <a:gd name="connsiteY18-3520" fmla="*/ 4642 h 10043"/>
                <a:gd name="connsiteX19-3521" fmla="*/ 7030 w 10000"/>
                <a:gd name="connsiteY19-3522" fmla="*/ 4262 h 10043"/>
                <a:gd name="connsiteX20-3523" fmla="*/ 7232 w 10000"/>
                <a:gd name="connsiteY20-3524" fmla="*/ 4108 h 10043"/>
                <a:gd name="connsiteX21-3525" fmla="*/ 7339 w 10000"/>
                <a:gd name="connsiteY21-3526" fmla="*/ 3293 h 10043"/>
                <a:gd name="connsiteX22-3527" fmla="*/ 8600 w 10000"/>
                <a:gd name="connsiteY22-3528" fmla="*/ 3447 h 10043"/>
                <a:gd name="connsiteX23-3529" fmla="*/ 9354 w 10000"/>
                <a:gd name="connsiteY23-3530" fmla="*/ 3081 h 10043"/>
                <a:gd name="connsiteX24-3531" fmla="*/ 8831 w 10000"/>
                <a:gd name="connsiteY24-3532" fmla="*/ 1717 h 10043"/>
                <a:gd name="connsiteX25-3533" fmla="*/ 8192 w 10000"/>
                <a:gd name="connsiteY25-3534" fmla="*/ 1646 h 10043"/>
                <a:gd name="connsiteX26-3535" fmla="*/ 7786 w 10000"/>
                <a:gd name="connsiteY26-3536" fmla="*/ 1056 h 10043"/>
                <a:gd name="connsiteX27-3537" fmla="*/ 7159 w 10000"/>
                <a:gd name="connsiteY27-3538" fmla="*/ 1056 h 10043"/>
                <a:gd name="connsiteX28-3539" fmla="*/ 7621 w 10000"/>
                <a:gd name="connsiteY28-3540" fmla="*/ 2054 h 10043"/>
                <a:gd name="connsiteX29-3541" fmla="*/ 6599 w 10000"/>
                <a:gd name="connsiteY29-3542" fmla="*/ 2128 h 10043"/>
                <a:gd name="connsiteX30-3543" fmla="*/ 5841 w 10000"/>
                <a:gd name="connsiteY30-3544" fmla="*/ 1580 h 10043"/>
                <a:gd name="connsiteX31-3545" fmla="*/ 5948 w 10000"/>
                <a:gd name="connsiteY31-3546" fmla="*/ 985 h 10043"/>
                <a:gd name="connsiteX32-3547" fmla="*/ 6937 w 10000"/>
                <a:gd name="connsiteY32-3548" fmla="*/ 845 h 10043"/>
                <a:gd name="connsiteX33-3549" fmla="*/ 6937 w 10000"/>
                <a:gd name="connsiteY33-3550" fmla="*/ 338 h 10043"/>
                <a:gd name="connsiteX34-3551" fmla="*/ 6587 w 10000"/>
                <a:gd name="connsiteY34-3552" fmla="*/ 184 h 10043"/>
                <a:gd name="connsiteX35-3553" fmla="*/ 5000 w 10000"/>
                <a:gd name="connsiteY35-3554" fmla="*/ 338 h 10043"/>
                <a:gd name="connsiteX36-3555" fmla="*/ 4059 w 10000"/>
                <a:gd name="connsiteY36-3556" fmla="*/ 338 h 10043"/>
                <a:gd name="connsiteX37-3557" fmla="*/ 3194 w 10000"/>
                <a:gd name="connsiteY37-3558" fmla="*/ 0 h 10043"/>
                <a:gd name="connsiteX38-3559" fmla="*/ 2364 w 10000"/>
                <a:gd name="connsiteY38-3560" fmla="*/ 448 h 10043"/>
                <a:gd name="connsiteX39-3561" fmla="*/ 1303 w 10000"/>
                <a:gd name="connsiteY39-3562" fmla="*/ 153 h 10043"/>
                <a:gd name="connsiteX40-3563" fmla="*/ 443 w 10000"/>
                <a:gd name="connsiteY40-3564" fmla="*/ 451 h 10043"/>
                <a:gd name="connsiteX41-3565" fmla="*/ 664 w 10000"/>
                <a:gd name="connsiteY41-3566" fmla="*/ 690 h 10043"/>
                <a:gd name="connsiteX42-3567" fmla="*/ 258 w 10000"/>
                <a:gd name="connsiteY42-3568" fmla="*/ 690 h 10043"/>
                <a:gd name="connsiteX43-3569" fmla="*/ 258 w 10000"/>
                <a:gd name="connsiteY43-3570" fmla="*/ 985 h 10043"/>
                <a:gd name="connsiteX44-3571" fmla="*/ 554 w 10000"/>
                <a:gd name="connsiteY44-3572" fmla="*/ 985 h 10043"/>
                <a:gd name="connsiteX45-3573" fmla="*/ 0 w 10000"/>
                <a:gd name="connsiteY45-3574" fmla="*/ 1224 h 10043"/>
                <a:gd name="connsiteX46-3575" fmla="*/ 203 w 10000"/>
                <a:gd name="connsiteY46-3576" fmla="*/ 1478 h 10043"/>
                <a:gd name="connsiteX47-3577" fmla="*/ 498 w 10000"/>
                <a:gd name="connsiteY47-3578" fmla="*/ 1478 h 10043"/>
                <a:gd name="connsiteX48-3579" fmla="*/ 295 w 10000"/>
                <a:gd name="connsiteY48-3580" fmla="*/ 2082 h 10043"/>
                <a:gd name="connsiteX49-3581" fmla="*/ 627 w 10000"/>
                <a:gd name="connsiteY49-3582" fmla="*/ 1857 h 10043"/>
                <a:gd name="connsiteX50-3583" fmla="*/ 1351 w 10000"/>
                <a:gd name="connsiteY50-3584" fmla="*/ 1190 h 10043"/>
                <a:gd name="connsiteX51-3585" fmla="*/ 2069 w 10000"/>
                <a:gd name="connsiteY51-3586" fmla="*/ 1644 h 10043"/>
                <a:gd name="connsiteX52-3587" fmla="*/ 2503 w 10000"/>
                <a:gd name="connsiteY52-3588" fmla="*/ 2293 h 10043"/>
                <a:gd name="connsiteX53-3589" fmla="*/ 2326 w 10000"/>
                <a:gd name="connsiteY53-3590" fmla="*/ 3498 h 10043"/>
                <a:gd name="connsiteX54-3591" fmla="*/ 3509 w 10000"/>
                <a:gd name="connsiteY54-3592" fmla="*/ 4181 h 10043"/>
                <a:gd name="connsiteX55-3593" fmla="*/ 3549 w 10000"/>
                <a:gd name="connsiteY55-3594" fmla="*/ 5208 h 10043"/>
                <a:gd name="connsiteX56-3595" fmla="*/ 4878 w 10000"/>
                <a:gd name="connsiteY56-3596" fmla="*/ 5218 h 10043"/>
                <a:gd name="connsiteX57-3597" fmla="*/ 5397 w 10000"/>
                <a:gd name="connsiteY57-3598" fmla="*/ 5853 h 10043"/>
                <a:gd name="connsiteX58-3599" fmla="*/ 6439 w 10000"/>
                <a:gd name="connsiteY58-3600" fmla="*/ 6246 h 10043"/>
                <a:gd name="connsiteX59-3601" fmla="*/ 6734 w 10000"/>
                <a:gd name="connsiteY59-3602" fmla="*/ 6246 h 10043"/>
                <a:gd name="connsiteX60-3603" fmla="*/ 6827 w 10000"/>
                <a:gd name="connsiteY60-3604" fmla="*/ 6302 h 10043"/>
                <a:gd name="connsiteX61-3605" fmla="*/ 6642 w 10000"/>
                <a:gd name="connsiteY61-3606" fmla="*/ 6710 h 10043"/>
                <a:gd name="connsiteX62-3607" fmla="*/ 6845 w 10000"/>
                <a:gd name="connsiteY62-3608" fmla="*/ 7469 h 10043"/>
                <a:gd name="connsiteX63-3609" fmla="*/ 6642 w 10000"/>
                <a:gd name="connsiteY63-3610" fmla="*/ 7849 h 10043"/>
                <a:gd name="connsiteX64-3611" fmla="*/ 7232 w 10000"/>
                <a:gd name="connsiteY64-3612" fmla="*/ 8186 h 10043"/>
                <a:gd name="connsiteX65-3613" fmla="*/ 7454 w 10000"/>
                <a:gd name="connsiteY65-3614" fmla="*/ 8440 h 10043"/>
                <a:gd name="connsiteX66-3615" fmla="*/ 6402 w 10000"/>
                <a:gd name="connsiteY66-3616" fmla="*/ 10043 h 10043"/>
                <a:gd name="connsiteX67-3617" fmla="*/ 7841 w 10000"/>
                <a:gd name="connsiteY67-3618" fmla="*/ 9677 h 10043"/>
                <a:gd name="connsiteX68-3619" fmla="*/ 8838 w 10000"/>
                <a:gd name="connsiteY68-3620" fmla="*/ 8791 h 10043"/>
                <a:gd name="connsiteX69-3621" fmla="*/ 9041 w 10000"/>
                <a:gd name="connsiteY69-3622" fmla="*/ 8285 h 10043"/>
                <a:gd name="connsiteX70-3623" fmla="*/ 9649 w 10000"/>
                <a:gd name="connsiteY70-3624" fmla="*/ 8229 h 10043"/>
                <a:gd name="connsiteX71-3625" fmla="*/ 10000 w 10000"/>
                <a:gd name="connsiteY71-3626" fmla="*/ 7047 h 10043"/>
                <a:gd name="connsiteX72-3627" fmla="*/ 9446 w 10000"/>
                <a:gd name="connsiteY72-3628" fmla="*/ 6808 h 10043"/>
                <a:gd name="connsiteX0-3629" fmla="*/ 9446 w 10000"/>
                <a:gd name="connsiteY0-3630" fmla="*/ 6808 h 10043"/>
                <a:gd name="connsiteX1-3631" fmla="*/ 9446 w 10000"/>
                <a:gd name="connsiteY1-3632" fmla="*/ 6386 h 10043"/>
                <a:gd name="connsiteX2-3633" fmla="*/ 8930 w 10000"/>
                <a:gd name="connsiteY2-3634" fmla="*/ 6049 h 10043"/>
                <a:gd name="connsiteX3-3635" fmla="*/ 8103 w 10000"/>
                <a:gd name="connsiteY3-3636" fmla="*/ 5677 h 10043"/>
                <a:gd name="connsiteX4-3637" fmla="*/ 7232 w 10000"/>
                <a:gd name="connsiteY4-3638" fmla="*/ 5824 h 10043"/>
                <a:gd name="connsiteX5-3639" fmla="*/ 7048 w 10000"/>
                <a:gd name="connsiteY5-3640" fmla="*/ 6049 h 10043"/>
                <a:gd name="connsiteX6-3641" fmla="*/ 6734 w 10000"/>
                <a:gd name="connsiteY6-3642" fmla="*/ 5908 h 10043"/>
                <a:gd name="connsiteX7-3643" fmla="*/ 6550 w 10000"/>
                <a:gd name="connsiteY7-3644" fmla="*/ 5584 h 10043"/>
                <a:gd name="connsiteX8-3645" fmla="*/ 6125 w 10000"/>
                <a:gd name="connsiteY8-3646" fmla="*/ 5584 h 10043"/>
                <a:gd name="connsiteX9-3647" fmla="*/ 5884 w 10000"/>
                <a:gd name="connsiteY9-3648" fmla="*/ 5694 h 10043"/>
                <a:gd name="connsiteX10-3649" fmla="*/ 6347 w 10000"/>
                <a:gd name="connsiteY10-3650" fmla="*/ 5050 h 10043"/>
                <a:gd name="connsiteX11-3651" fmla="*/ 5849 w 10000"/>
                <a:gd name="connsiteY11-3652" fmla="*/ 4866 h 10043"/>
                <a:gd name="connsiteX12-3653" fmla="*/ 5572 w 10000"/>
                <a:gd name="connsiteY12-3654" fmla="*/ 5275 h 10043"/>
                <a:gd name="connsiteX13-3655" fmla="*/ 5314 w 10000"/>
                <a:gd name="connsiteY13-3656" fmla="*/ 5134 h 10043"/>
                <a:gd name="connsiteX14-3657" fmla="*/ 5169 w 10000"/>
                <a:gd name="connsiteY14-3658" fmla="*/ 4802 h 10043"/>
                <a:gd name="connsiteX15-3659" fmla="*/ 5314 w 10000"/>
                <a:gd name="connsiteY15-3660" fmla="*/ 4445 h 10043"/>
                <a:gd name="connsiteX16-3661" fmla="*/ 6313 w 10000"/>
                <a:gd name="connsiteY16-3662" fmla="*/ 4013 h 10043"/>
                <a:gd name="connsiteX17-3663" fmla="*/ 6679 w 10000"/>
                <a:gd name="connsiteY17-3664" fmla="*/ 4839 h 10043"/>
                <a:gd name="connsiteX18-3665" fmla="*/ 7030 w 10000"/>
                <a:gd name="connsiteY18-3666" fmla="*/ 4642 h 10043"/>
                <a:gd name="connsiteX19-3667" fmla="*/ 7030 w 10000"/>
                <a:gd name="connsiteY19-3668" fmla="*/ 4262 h 10043"/>
                <a:gd name="connsiteX20-3669" fmla="*/ 7232 w 10000"/>
                <a:gd name="connsiteY20-3670" fmla="*/ 4108 h 10043"/>
                <a:gd name="connsiteX21-3671" fmla="*/ 7339 w 10000"/>
                <a:gd name="connsiteY21-3672" fmla="*/ 3293 h 10043"/>
                <a:gd name="connsiteX22-3673" fmla="*/ 8600 w 10000"/>
                <a:gd name="connsiteY22-3674" fmla="*/ 3447 h 10043"/>
                <a:gd name="connsiteX23-3675" fmla="*/ 9450 w 10000"/>
                <a:gd name="connsiteY23-3676" fmla="*/ 3228 h 10043"/>
                <a:gd name="connsiteX24-3677" fmla="*/ 8831 w 10000"/>
                <a:gd name="connsiteY24-3678" fmla="*/ 1717 h 10043"/>
                <a:gd name="connsiteX25-3679" fmla="*/ 8192 w 10000"/>
                <a:gd name="connsiteY25-3680" fmla="*/ 1646 h 10043"/>
                <a:gd name="connsiteX26-3681" fmla="*/ 7786 w 10000"/>
                <a:gd name="connsiteY26-3682" fmla="*/ 1056 h 10043"/>
                <a:gd name="connsiteX27-3683" fmla="*/ 7159 w 10000"/>
                <a:gd name="connsiteY27-3684" fmla="*/ 1056 h 10043"/>
                <a:gd name="connsiteX28-3685" fmla="*/ 7621 w 10000"/>
                <a:gd name="connsiteY28-3686" fmla="*/ 2054 h 10043"/>
                <a:gd name="connsiteX29-3687" fmla="*/ 6599 w 10000"/>
                <a:gd name="connsiteY29-3688" fmla="*/ 2128 h 10043"/>
                <a:gd name="connsiteX30-3689" fmla="*/ 5841 w 10000"/>
                <a:gd name="connsiteY30-3690" fmla="*/ 1580 h 10043"/>
                <a:gd name="connsiteX31-3691" fmla="*/ 5948 w 10000"/>
                <a:gd name="connsiteY31-3692" fmla="*/ 985 h 10043"/>
                <a:gd name="connsiteX32-3693" fmla="*/ 6937 w 10000"/>
                <a:gd name="connsiteY32-3694" fmla="*/ 845 h 10043"/>
                <a:gd name="connsiteX33-3695" fmla="*/ 6937 w 10000"/>
                <a:gd name="connsiteY33-3696" fmla="*/ 338 h 10043"/>
                <a:gd name="connsiteX34-3697" fmla="*/ 6587 w 10000"/>
                <a:gd name="connsiteY34-3698" fmla="*/ 184 h 10043"/>
                <a:gd name="connsiteX35-3699" fmla="*/ 5000 w 10000"/>
                <a:gd name="connsiteY35-3700" fmla="*/ 338 h 10043"/>
                <a:gd name="connsiteX36-3701" fmla="*/ 4059 w 10000"/>
                <a:gd name="connsiteY36-3702" fmla="*/ 338 h 10043"/>
                <a:gd name="connsiteX37-3703" fmla="*/ 3194 w 10000"/>
                <a:gd name="connsiteY37-3704" fmla="*/ 0 h 10043"/>
                <a:gd name="connsiteX38-3705" fmla="*/ 2364 w 10000"/>
                <a:gd name="connsiteY38-3706" fmla="*/ 448 h 10043"/>
                <a:gd name="connsiteX39-3707" fmla="*/ 1303 w 10000"/>
                <a:gd name="connsiteY39-3708" fmla="*/ 153 h 10043"/>
                <a:gd name="connsiteX40-3709" fmla="*/ 443 w 10000"/>
                <a:gd name="connsiteY40-3710" fmla="*/ 451 h 10043"/>
                <a:gd name="connsiteX41-3711" fmla="*/ 664 w 10000"/>
                <a:gd name="connsiteY41-3712" fmla="*/ 690 h 10043"/>
                <a:gd name="connsiteX42-3713" fmla="*/ 258 w 10000"/>
                <a:gd name="connsiteY42-3714" fmla="*/ 690 h 10043"/>
                <a:gd name="connsiteX43-3715" fmla="*/ 258 w 10000"/>
                <a:gd name="connsiteY43-3716" fmla="*/ 985 h 10043"/>
                <a:gd name="connsiteX44-3717" fmla="*/ 554 w 10000"/>
                <a:gd name="connsiteY44-3718" fmla="*/ 985 h 10043"/>
                <a:gd name="connsiteX45-3719" fmla="*/ 0 w 10000"/>
                <a:gd name="connsiteY45-3720" fmla="*/ 1224 h 10043"/>
                <a:gd name="connsiteX46-3721" fmla="*/ 203 w 10000"/>
                <a:gd name="connsiteY46-3722" fmla="*/ 1478 h 10043"/>
                <a:gd name="connsiteX47-3723" fmla="*/ 498 w 10000"/>
                <a:gd name="connsiteY47-3724" fmla="*/ 1478 h 10043"/>
                <a:gd name="connsiteX48-3725" fmla="*/ 295 w 10000"/>
                <a:gd name="connsiteY48-3726" fmla="*/ 2082 h 10043"/>
                <a:gd name="connsiteX49-3727" fmla="*/ 627 w 10000"/>
                <a:gd name="connsiteY49-3728" fmla="*/ 1857 h 10043"/>
                <a:gd name="connsiteX50-3729" fmla="*/ 1351 w 10000"/>
                <a:gd name="connsiteY50-3730" fmla="*/ 1190 h 10043"/>
                <a:gd name="connsiteX51-3731" fmla="*/ 2069 w 10000"/>
                <a:gd name="connsiteY51-3732" fmla="*/ 1644 h 10043"/>
                <a:gd name="connsiteX52-3733" fmla="*/ 2503 w 10000"/>
                <a:gd name="connsiteY52-3734" fmla="*/ 2293 h 10043"/>
                <a:gd name="connsiteX53-3735" fmla="*/ 2326 w 10000"/>
                <a:gd name="connsiteY53-3736" fmla="*/ 3498 h 10043"/>
                <a:gd name="connsiteX54-3737" fmla="*/ 3509 w 10000"/>
                <a:gd name="connsiteY54-3738" fmla="*/ 4181 h 10043"/>
                <a:gd name="connsiteX55-3739" fmla="*/ 3549 w 10000"/>
                <a:gd name="connsiteY55-3740" fmla="*/ 5208 h 10043"/>
                <a:gd name="connsiteX56-3741" fmla="*/ 4878 w 10000"/>
                <a:gd name="connsiteY56-3742" fmla="*/ 5218 h 10043"/>
                <a:gd name="connsiteX57-3743" fmla="*/ 5397 w 10000"/>
                <a:gd name="connsiteY57-3744" fmla="*/ 5853 h 10043"/>
                <a:gd name="connsiteX58-3745" fmla="*/ 6439 w 10000"/>
                <a:gd name="connsiteY58-3746" fmla="*/ 6246 h 10043"/>
                <a:gd name="connsiteX59-3747" fmla="*/ 6734 w 10000"/>
                <a:gd name="connsiteY59-3748" fmla="*/ 6246 h 10043"/>
                <a:gd name="connsiteX60-3749" fmla="*/ 6827 w 10000"/>
                <a:gd name="connsiteY60-3750" fmla="*/ 6302 h 10043"/>
                <a:gd name="connsiteX61-3751" fmla="*/ 6642 w 10000"/>
                <a:gd name="connsiteY61-3752" fmla="*/ 6710 h 10043"/>
                <a:gd name="connsiteX62-3753" fmla="*/ 6845 w 10000"/>
                <a:gd name="connsiteY62-3754" fmla="*/ 7469 h 10043"/>
                <a:gd name="connsiteX63-3755" fmla="*/ 6642 w 10000"/>
                <a:gd name="connsiteY63-3756" fmla="*/ 7849 h 10043"/>
                <a:gd name="connsiteX64-3757" fmla="*/ 7232 w 10000"/>
                <a:gd name="connsiteY64-3758" fmla="*/ 8186 h 10043"/>
                <a:gd name="connsiteX65-3759" fmla="*/ 7454 w 10000"/>
                <a:gd name="connsiteY65-3760" fmla="*/ 8440 h 10043"/>
                <a:gd name="connsiteX66-3761" fmla="*/ 6402 w 10000"/>
                <a:gd name="connsiteY66-3762" fmla="*/ 10043 h 10043"/>
                <a:gd name="connsiteX67-3763" fmla="*/ 7841 w 10000"/>
                <a:gd name="connsiteY67-3764" fmla="*/ 9677 h 10043"/>
                <a:gd name="connsiteX68-3765" fmla="*/ 8838 w 10000"/>
                <a:gd name="connsiteY68-3766" fmla="*/ 8791 h 10043"/>
                <a:gd name="connsiteX69-3767" fmla="*/ 9041 w 10000"/>
                <a:gd name="connsiteY69-3768" fmla="*/ 8285 h 10043"/>
                <a:gd name="connsiteX70-3769" fmla="*/ 9649 w 10000"/>
                <a:gd name="connsiteY70-3770" fmla="*/ 8229 h 10043"/>
                <a:gd name="connsiteX71-3771" fmla="*/ 10000 w 10000"/>
                <a:gd name="connsiteY71-3772" fmla="*/ 7047 h 10043"/>
                <a:gd name="connsiteX72-3773" fmla="*/ 9446 w 10000"/>
                <a:gd name="connsiteY72-3774" fmla="*/ 6808 h 10043"/>
                <a:gd name="connsiteX0-3775" fmla="*/ 9446 w 10000"/>
                <a:gd name="connsiteY0-3776" fmla="*/ 6808 h 10043"/>
                <a:gd name="connsiteX1-3777" fmla="*/ 9446 w 10000"/>
                <a:gd name="connsiteY1-3778" fmla="*/ 6386 h 10043"/>
                <a:gd name="connsiteX2-3779" fmla="*/ 9026 w 10000"/>
                <a:gd name="connsiteY2-3780" fmla="*/ 5865 h 10043"/>
                <a:gd name="connsiteX3-3781" fmla="*/ 8103 w 10000"/>
                <a:gd name="connsiteY3-3782" fmla="*/ 5677 h 10043"/>
                <a:gd name="connsiteX4-3783" fmla="*/ 7232 w 10000"/>
                <a:gd name="connsiteY4-3784" fmla="*/ 5824 h 10043"/>
                <a:gd name="connsiteX5-3785" fmla="*/ 7048 w 10000"/>
                <a:gd name="connsiteY5-3786" fmla="*/ 6049 h 10043"/>
                <a:gd name="connsiteX6-3787" fmla="*/ 6734 w 10000"/>
                <a:gd name="connsiteY6-3788" fmla="*/ 5908 h 10043"/>
                <a:gd name="connsiteX7-3789" fmla="*/ 6550 w 10000"/>
                <a:gd name="connsiteY7-3790" fmla="*/ 5584 h 10043"/>
                <a:gd name="connsiteX8-3791" fmla="*/ 6125 w 10000"/>
                <a:gd name="connsiteY8-3792" fmla="*/ 5584 h 10043"/>
                <a:gd name="connsiteX9-3793" fmla="*/ 5884 w 10000"/>
                <a:gd name="connsiteY9-3794" fmla="*/ 5694 h 10043"/>
                <a:gd name="connsiteX10-3795" fmla="*/ 6347 w 10000"/>
                <a:gd name="connsiteY10-3796" fmla="*/ 5050 h 10043"/>
                <a:gd name="connsiteX11-3797" fmla="*/ 5849 w 10000"/>
                <a:gd name="connsiteY11-3798" fmla="*/ 4866 h 10043"/>
                <a:gd name="connsiteX12-3799" fmla="*/ 5572 w 10000"/>
                <a:gd name="connsiteY12-3800" fmla="*/ 5275 h 10043"/>
                <a:gd name="connsiteX13-3801" fmla="*/ 5314 w 10000"/>
                <a:gd name="connsiteY13-3802" fmla="*/ 5134 h 10043"/>
                <a:gd name="connsiteX14-3803" fmla="*/ 5169 w 10000"/>
                <a:gd name="connsiteY14-3804" fmla="*/ 4802 h 10043"/>
                <a:gd name="connsiteX15-3805" fmla="*/ 5314 w 10000"/>
                <a:gd name="connsiteY15-3806" fmla="*/ 4445 h 10043"/>
                <a:gd name="connsiteX16-3807" fmla="*/ 6313 w 10000"/>
                <a:gd name="connsiteY16-3808" fmla="*/ 4013 h 10043"/>
                <a:gd name="connsiteX17-3809" fmla="*/ 6679 w 10000"/>
                <a:gd name="connsiteY17-3810" fmla="*/ 4839 h 10043"/>
                <a:gd name="connsiteX18-3811" fmla="*/ 7030 w 10000"/>
                <a:gd name="connsiteY18-3812" fmla="*/ 4642 h 10043"/>
                <a:gd name="connsiteX19-3813" fmla="*/ 7030 w 10000"/>
                <a:gd name="connsiteY19-3814" fmla="*/ 4262 h 10043"/>
                <a:gd name="connsiteX20-3815" fmla="*/ 7232 w 10000"/>
                <a:gd name="connsiteY20-3816" fmla="*/ 4108 h 10043"/>
                <a:gd name="connsiteX21-3817" fmla="*/ 7339 w 10000"/>
                <a:gd name="connsiteY21-3818" fmla="*/ 3293 h 10043"/>
                <a:gd name="connsiteX22-3819" fmla="*/ 8600 w 10000"/>
                <a:gd name="connsiteY22-3820" fmla="*/ 3447 h 10043"/>
                <a:gd name="connsiteX23-3821" fmla="*/ 9450 w 10000"/>
                <a:gd name="connsiteY23-3822" fmla="*/ 3228 h 10043"/>
                <a:gd name="connsiteX24-3823" fmla="*/ 8831 w 10000"/>
                <a:gd name="connsiteY24-3824" fmla="*/ 1717 h 10043"/>
                <a:gd name="connsiteX25-3825" fmla="*/ 8192 w 10000"/>
                <a:gd name="connsiteY25-3826" fmla="*/ 1646 h 10043"/>
                <a:gd name="connsiteX26-3827" fmla="*/ 7786 w 10000"/>
                <a:gd name="connsiteY26-3828" fmla="*/ 1056 h 10043"/>
                <a:gd name="connsiteX27-3829" fmla="*/ 7159 w 10000"/>
                <a:gd name="connsiteY27-3830" fmla="*/ 1056 h 10043"/>
                <a:gd name="connsiteX28-3831" fmla="*/ 7621 w 10000"/>
                <a:gd name="connsiteY28-3832" fmla="*/ 2054 h 10043"/>
                <a:gd name="connsiteX29-3833" fmla="*/ 6599 w 10000"/>
                <a:gd name="connsiteY29-3834" fmla="*/ 2128 h 10043"/>
                <a:gd name="connsiteX30-3835" fmla="*/ 5841 w 10000"/>
                <a:gd name="connsiteY30-3836" fmla="*/ 1580 h 10043"/>
                <a:gd name="connsiteX31-3837" fmla="*/ 5948 w 10000"/>
                <a:gd name="connsiteY31-3838" fmla="*/ 985 h 10043"/>
                <a:gd name="connsiteX32-3839" fmla="*/ 6937 w 10000"/>
                <a:gd name="connsiteY32-3840" fmla="*/ 845 h 10043"/>
                <a:gd name="connsiteX33-3841" fmla="*/ 6937 w 10000"/>
                <a:gd name="connsiteY33-3842" fmla="*/ 338 h 10043"/>
                <a:gd name="connsiteX34-3843" fmla="*/ 6587 w 10000"/>
                <a:gd name="connsiteY34-3844" fmla="*/ 184 h 10043"/>
                <a:gd name="connsiteX35-3845" fmla="*/ 5000 w 10000"/>
                <a:gd name="connsiteY35-3846" fmla="*/ 338 h 10043"/>
                <a:gd name="connsiteX36-3847" fmla="*/ 4059 w 10000"/>
                <a:gd name="connsiteY36-3848" fmla="*/ 338 h 10043"/>
                <a:gd name="connsiteX37-3849" fmla="*/ 3194 w 10000"/>
                <a:gd name="connsiteY37-3850" fmla="*/ 0 h 10043"/>
                <a:gd name="connsiteX38-3851" fmla="*/ 2364 w 10000"/>
                <a:gd name="connsiteY38-3852" fmla="*/ 448 h 10043"/>
                <a:gd name="connsiteX39-3853" fmla="*/ 1303 w 10000"/>
                <a:gd name="connsiteY39-3854" fmla="*/ 153 h 10043"/>
                <a:gd name="connsiteX40-3855" fmla="*/ 443 w 10000"/>
                <a:gd name="connsiteY40-3856" fmla="*/ 451 h 10043"/>
                <a:gd name="connsiteX41-3857" fmla="*/ 664 w 10000"/>
                <a:gd name="connsiteY41-3858" fmla="*/ 690 h 10043"/>
                <a:gd name="connsiteX42-3859" fmla="*/ 258 w 10000"/>
                <a:gd name="connsiteY42-3860" fmla="*/ 690 h 10043"/>
                <a:gd name="connsiteX43-3861" fmla="*/ 258 w 10000"/>
                <a:gd name="connsiteY43-3862" fmla="*/ 985 h 10043"/>
                <a:gd name="connsiteX44-3863" fmla="*/ 554 w 10000"/>
                <a:gd name="connsiteY44-3864" fmla="*/ 985 h 10043"/>
                <a:gd name="connsiteX45-3865" fmla="*/ 0 w 10000"/>
                <a:gd name="connsiteY45-3866" fmla="*/ 1224 h 10043"/>
                <a:gd name="connsiteX46-3867" fmla="*/ 203 w 10000"/>
                <a:gd name="connsiteY46-3868" fmla="*/ 1478 h 10043"/>
                <a:gd name="connsiteX47-3869" fmla="*/ 498 w 10000"/>
                <a:gd name="connsiteY47-3870" fmla="*/ 1478 h 10043"/>
                <a:gd name="connsiteX48-3871" fmla="*/ 295 w 10000"/>
                <a:gd name="connsiteY48-3872" fmla="*/ 2082 h 10043"/>
                <a:gd name="connsiteX49-3873" fmla="*/ 627 w 10000"/>
                <a:gd name="connsiteY49-3874" fmla="*/ 1857 h 10043"/>
                <a:gd name="connsiteX50-3875" fmla="*/ 1351 w 10000"/>
                <a:gd name="connsiteY50-3876" fmla="*/ 1190 h 10043"/>
                <a:gd name="connsiteX51-3877" fmla="*/ 2069 w 10000"/>
                <a:gd name="connsiteY51-3878" fmla="*/ 1644 h 10043"/>
                <a:gd name="connsiteX52-3879" fmla="*/ 2503 w 10000"/>
                <a:gd name="connsiteY52-3880" fmla="*/ 2293 h 10043"/>
                <a:gd name="connsiteX53-3881" fmla="*/ 2326 w 10000"/>
                <a:gd name="connsiteY53-3882" fmla="*/ 3498 h 10043"/>
                <a:gd name="connsiteX54-3883" fmla="*/ 3509 w 10000"/>
                <a:gd name="connsiteY54-3884" fmla="*/ 4181 h 10043"/>
                <a:gd name="connsiteX55-3885" fmla="*/ 3549 w 10000"/>
                <a:gd name="connsiteY55-3886" fmla="*/ 5208 h 10043"/>
                <a:gd name="connsiteX56-3887" fmla="*/ 4878 w 10000"/>
                <a:gd name="connsiteY56-3888" fmla="*/ 5218 h 10043"/>
                <a:gd name="connsiteX57-3889" fmla="*/ 5397 w 10000"/>
                <a:gd name="connsiteY57-3890" fmla="*/ 5853 h 10043"/>
                <a:gd name="connsiteX58-3891" fmla="*/ 6439 w 10000"/>
                <a:gd name="connsiteY58-3892" fmla="*/ 6246 h 10043"/>
                <a:gd name="connsiteX59-3893" fmla="*/ 6734 w 10000"/>
                <a:gd name="connsiteY59-3894" fmla="*/ 6246 h 10043"/>
                <a:gd name="connsiteX60-3895" fmla="*/ 6827 w 10000"/>
                <a:gd name="connsiteY60-3896" fmla="*/ 6302 h 10043"/>
                <a:gd name="connsiteX61-3897" fmla="*/ 6642 w 10000"/>
                <a:gd name="connsiteY61-3898" fmla="*/ 6710 h 10043"/>
                <a:gd name="connsiteX62-3899" fmla="*/ 6845 w 10000"/>
                <a:gd name="connsiteY62-3900" fmla="*/ 7469 h 10043"/>
                <a:gd name="connsiteX63-3901" fmla="*/ 6642 w 10000"/>
                <a:gd name="connsiteY63-3902" fmla="*/ 7849 h 10043"/>
                <a:gd name="connsiteX64-3903" fmla="*/ 7232 w 10000"/>
                <a:gd name="connsiteY64-3904" fmla="*/ 8186 h 10043"/>
                <a:gd name="connsiteX65-3905" fmla="*/ 7454 w 10000"/>
                <a:gd name="connsiteY65-3906" fmla="*/ 8440 h 10043"/>
                <a:gd name="connsiteX66-3907" fmla="*/ 6402 w 10000"/>
                <a:gd name="connsiteY66-3908" fmla="*/ 10043 h 10043"/>
                <a:gd name="connsiteX67-3909" fmla="*/ 7841 w 10000"/>
                <a:gd name="connsiteY67-3910" fmla="*/ 9677 h 10043"/>
                <a:gd name="connsiteX68-3911" fmla="*/ 8838 w 10000"/>
                <a:gd name="connsiteY68-3912" fmla="*/ 8791 h 10043"/>
                <a:gd name="connsiteX69-3913" fmla="*/ 9041 w 10000"/>
                <a:gd name="connsiteY69-3914" fmla="*/ 8285 h 10043"/>
                <a:gd name="connsiteX70-3915" fmla="*/ 9649 w 10000"/>
                <a:gd name="connsiteY70-3916" fmla="*/ 8229 h 10043"/>
                <a:gd name="connsiteX71-3917" fmla="*/ 10000 w 10000"/>
                <a:gd name="connsiteY71-3918" fmla="*/ 7047 h 10043"/>
                <a:gd name="connsiteX72-3919" fmla="*/ 9446 w 10000"/>
                <a:gd name="connsiteY72-3920" fmla="*/ 6808 h 10043"/>
                <a:gd name="connsiteX0-3921" fmla="*/ 9446 w 10000"/>
                <a:gd name="connsiteY0-3922" fmla="*/ 6808 h 10043"/>
                <a:gd name="connsiteX1-3923" fmla="*/ 9157 w 10000"/>
                <a:gd name="connsiteY1-3924" fmla="*/ 6386 h 10043"/>
                <a:gd name="connsiteX2-3925" fmla="*/ 9026 w 10000"/>
                <a:gd name="connsiteY2-3926" fmla="*/ 5865 h 10043"/>
                <a:gd name="connsiteX3-3927" fmla="*/ 8103 w 10000"/>
                <a:gd name="connsiteY3-3928" fmla="*/ 5677 h 10043"/>
                <a:gd name="connsiteX4-3929" fmla="*/ 7232 w 10000"/>
                <a:gd name="connsiteY4-3930" fmla="*/ 5824 h 10043"/>
                <a:gd name="connsiteX5-3931" fmla="*/ 7048 w 10000"/>
                <a:gd name="connsiteY5-3932" fmla="*/ 6049 h 10043"/>
                <a:gd name="connsiteX6-3933" fmla="*/ 6734 w 10000"/>
                <a:gd name="connsiteY6-3934" fmla="*/ 5908 h 10043"/>
                <a:gd name="connsiteX7-3935" fmla="*/ 6550 w 10000"/>
                <a:gd name="connsiteY7-3936" fmla="*/ 5584 h 10043"/>
                <a:gd name="connsiteX8-3937" fmla="*/ 6125 w 10000"/>
                <a:gd name="connsiteY8-3938" fmla="*/ 5584 h 10043"/>
                <a:gd name="connsiteX9-3939" fmla="*/ 5884 w 10000"/>
                <a:gd name="connsiteY9-3940" fmla="*/ 5694 h 10043"/>
                <a:gd name="connsiteX10-3941" fmla="*/ 6347 w 10000"/>
                <a:gd name="connsiteY10-3942" fmla="*/ 5050 h 10043"/>
                <a:gd name="connsiteX11-3943" fmla="*/ 5849 w 10000"/>
                <a:gd name="connsiteY11-3944" fmla="*/ 4866 h 10043"/>
                <a:gd name="connsiteX12-3945" fmla="*/ 5572 w 10000"/>
                <a:gd name="connsiteY12-3946" fmla="*/ 5275 h 10043"/>
                <a:gd name="connsiteX13-3947" fmla="*/ 5314 w 10000"/>
                <a:gd name="connsiteY13-3948" fmla="*/ 5134 h 10043"/>
                <a:gd name="connsiteX14-3949" fmla="*/ 5169 w 10000"/>
                <a:gd name="connsiteY14-3950" fmla="*/ 4802 h 10043"/>
                <a:gd name="connsiteX15-3951" fmla="*/ 5314 w 10000"/>
                <a:gd name="connsiteY15-3952" fmla="*/ 4445 h 10043"/>
                <a:gd name="connsiteX16-3953" fmla="*/ 6313 w 10000"/>
                <a:gd name="connsiteY16-3954" fmla="*/ 4013 h 10043"/>
                <a:gd name="connsiteX17-3955" fmla="*/ 6679 w 10000"/>
                <a:gd name="connsiteY17-3956" fmla="*/ 4839 h 10043"/>
                <a:gd name="connsiteX18-3957" fmla="*/ 7030 w 10000"/>
                <a:gd name="connsiteY18-3958" fmla="*/ 4642 h 10043"/>
                <a:gd name="connsiteX19-3959" fmla="*/ 7030 w 10000"/>
                <a:gd name="connsiteY19-3960" fmla="*/ 4262 h 10043"/>
                <a:gd name="connsiteX20-3961" fmla="*/ 7232 w 10000"/>
                <a:gd name="connsiteY20-3962" fmla="*/ 4108 h 10043"/>
                <a:gd name="connsiteX21-3963" fmla="*/ 7339 w 10000"/>
                <a:gd name="connsiteY21-3964" fmla="*/ 3293 h 10043"/>
                <a:gd name="connsiteX22-3965" fmla="*/ 8600 w 10000"/>
                <a:gd name="connsiteY22-3966" fmla="*/ 3447 h 10043"/>
                <a:gd name="connsiteX23-3967" fmla="*/ 9450 w 10000"/>
                <a:gd name="connsiteY23-3968" fmla="*/ 3228 h 10043"/>
                <a:gd name="connsiteX24-3969" fmla="*/ 8831 w 10000"/>
                <a:gd name="connsiteY24-3970" fmla="*/ 1717 h 10043"/>
                <a:gd name="connsiteX25-3971" fmla="*/ 8192 w 10000"/>
                <a:gd name="connsiteY25-3972" fmla="*/ 1646 h 10043"/>
                <a:gd name="connsiteX26-3973" fmla="*/ 7786 w 10000"/>
                <a:gd name="connsiteY26-3974" fmla="*/ 1056 h 10043"/>
                <a:gd name="connsiteX27-3975" fmla="*/ 7159 w 10000"/>
                <a:gd name="connsiteY27-3976" fmla="*/ 1056 h 10043"/>
                <a:gd name="connsiteX28-3977" fmla="*/ 7621 w 10000"/>
                <a:gd name="connsiteY28-3978" fmla="*/ 2054 h 10043"/>
                <a:gd name="connsiteX29-3979" fmla="*/ 6599 w 10000"/>
                <a:gd name="connsiteY29-3980" fmla="*/ 2128 h 10043"/>
                <a:gd name="connsiteX30-3981" fmla="*/ 5841 w 10000"/>
                <a:gd name="connsiteY30-3982" fmla="*/ 1580 h 10043"/>
                <a:gd name="connsiteX31-3983" fmla="*/ 5948 w 10000"/>
                <a:gd name="connsiteY31-3984" fmla="*/ 985 h 10043"/>
                <a:gd name="connsiteX32-3985" fmla="*/ 6937 w 10000"/>
                <a:gd name="connsiteY32-3986" fmla="*/ 845 h 10043"/>
                <a:gd name="connsiteX33-3987" fmla="*/ 6937 w 10000"/>
                <a:gd name="connsiteY33-3988" fmla="*/ 338 h 10043"/>
                <a:gd name="connsiteX34-3989" fmla="*/ 6587 w 10000"/>
                <a:gd name="connsiteY34-3990" fmla="*/ 184 h 10043"/>
                <a:gd name="connsiteX35-3991" fmla="*/ 5000 w 10000"/>
                <a:gd name="connsiteY35-3992" fmla="*/ 338 h 10043"/>
                <a:gd name="connsiteX36-3993" fmla="*/ 4059 w 10000"/>
                <a:gd name="connsiteY36-3994" fmla="*/ 338 h 10043"/>
                <a:gd name="connsiteX37-3995" fmla="*/ 3194 w 10000"/>
                <a:gd name="connsiteY37-3996" fmla="*/ 0 h 10043"/>
                <a:gd name="connsiteX38-3997" fmla="*/ 2364 w 10000"/>
                <a:gd name="connsiteY38-3998" fmla="*/ 448 h 10043"/>
                <a:gd name="connsiteX39-3999" fmla="*/ 1303 w 10000"/>
                <a:gd name="connsiteY39-4000" fmla="*/ 153 h 10043"/>
                <a:gd name="connsiteX40-4001" fmla="*/ 443 w 10000"/>
                <a:gd name="connsiteY40-4002" fmla="*/ 451 h 10043"/>
                <a:gd name="connsiteX41-4003" fmla="*/ 664 w 10000"/>
                <a:gd name="connsiteY41-4004" fmla="*/ 690 h 10043"/>
                <a:gd name="connsiteX42-4005" fmla="*/ 258 w 10000"/>
                <a:gd name="connsiteY42-4006" fmla="*/ 690 h 10043"/>
                <a:gd name="connsiteX43-4007" fmla="*/ 258 w 10000"/>
                <a:gd name="connsiteY43-4008" fmla="*/ 985 h 10043"/>
                <a:gd name="connsiteX44-4009" fmla="*/ 554 w 10000"/>
                <a:gd name="connsiteY44-4010" fmla="*/ 985 h 10043"/>
                <a:gd name="connsiteX45-4011" fmla="*/ 0 w 10000"/>
                <a:gd name="connsiteY45-4012" fmla="*/ 1224 h 10043"/>
                <a:gd name="connsiteX46-4013" fmla="*/ 203 w 10000"/>
                <a:gd name="connsiteY46-4014" fmla="*/ 1478 h 10043"/>
                <a:gd name="connsiteX47-4015" fmla="*/ 498 w 10000"/>
                <a:gd name="connsiteY47-4016" fmla="*/ 1478 h 10043"/>
                <a:gd name="connsiteX48-4017" fmla="*/ 295 w 10000"/>
                <a:gd name="connsiteY48-4018" fmla="*/ 2082 h 10043"/>
                <a:gd name="connsiteX49-4019" fmla="*/ 627 w 10000"/>
                <a:gd name="connsiteY49-4020" fmla="*/ 1857 h 10043"/>
                <a:gd name="connsiteX50-4021" fmla="*/ 1351 w 10000"/>
                <a:gd name="connsiteY50-4022" fmla="*/ 1190 h 10043"/>
                <a:gd name="connsiteX51-4023" fmla="*/ 2069 w 10000"/>
                <a:gd name="connsiteY51-4024" fmla="*/ 1644 h 10043"/>
                <a:gd name="connsiteX52-4025" fmla="*/ 2503 w 10000"/>
                <a:gd name="connsiteY52-4026" fmla="*/ 2293 h 10043"/>
                <a:gd name="connsiteX53-4027" fmla="*/ 2326 w 10000"/>
                <a:gd name="connsiteY53-4028" fmla="*/ 3498 h 10043"/>
                <a:gd name="connsiteX54-4029" fmla="*/ 3509 w 10000"/>
                <a:gd name="connsiteY54-4030" fmla="*/ 4181 h 10043"/>
                <a:gd name="connsiteX55-4031" fmla="*/ 3549 w 10000"/>
                <a:gd name="connsiteY55-4032" fmla="*/ 5208 h 10043"/>
                <a:gd name="connsiteX56-4033" fmla="*/ 4878 w 10000"/>
                <a:gd name="connsiteY56-4034" fmla="*/ 5218 h 10043"/>
                <a:gd name="connsiteX57-4035" fmla="*/ 5397 w 10000"/>
                <a:gd name="connsiteY57-4036" fmla="*/ 5853 h 10043"/>
                <a:gd name="connsiteX58-4037" fmla="*/ 6439 w 10000"/>
                <a:gd name="connsiteY58-4038" fmla="*/ 6246 h 10043"/>
                <a:gd name="connsiteX59-4039" fmla="*/ 6734 w 10000"/>
                <a:gd name="connsiteY59-4040" fmla="*/ 6246 h 10043"/>
                <a:gd name="connsiteX60-4041" fmla="*/ 6827 w 10000"/>
                <a:gd name="connsiteY60-4042" fmla="*/ 6302 h 10043"/>
                <a:gd name="connsiteX61-4043" fmla="*/ 6642 w 10000"/>
                <a:gd name="connsiteY61-4044" fmla="*/ 6710 h 10043"/>
                <a:gd name="connsiteX62-4045" fmla="*/ 6845 w 10000"/>
                <a:gd name="connsiteY62-4046" fmla="*/ 7469 h 10043"/>
                <a:gd name="connsiteX63-4047" fmla="*/ 6642 w 10000"/>
                <a:gd name="connsiteY63-4048" fmla="*/ 7849 h 10043"/>
                <a:gd name="connsiteX64-4049" fmla="*/ 7232 w 10000"/>
                <a:gd name="connsiteY64-4050" fmla="*/ 8186 h 10043"/>
                <a:gd name="connsiteX65-4051" fmla="*/ 7454 w 10000"/>
                <a:gd name="connsiteY65-4052" fmla="*/ 8440 h 10043"/>
                <a:gd name="connsiteX66-4053" fmla="*/ 6402 w 10000"/>
                <a:gd name="connsiteY66-4054" fmla="*/ 10043 h 10043"/>
                <a:gd name="connsiteX67-4055" fmla="*/ 7841 w 10000"/>
                <a:gd name="connsiteY67-4056" fmla="*/ 9677 h 10043"/>
                <a:gd name="connsiteX68-4057" fmla="*/ 8838 w 10000"/>
                <a:gd name="connsiteY68-4058" fmla="*/ 8791 h 10043"/>
                <a:gd name="connsiteX69-4059" fmla="*/ 9041 w 10000"/>
                <a:gd name="connsiteY69-4060" fmla="*/ 8285 h 10043"/>
                <a:gd name="connsiteX70-4061" fmla="*/ 9649 w 10000"/>
                <a:gd name="connsiteY70-4062" fmla="*/ 8229 h 10043"/>
                <a:gd name="connsiteX71-4063" fmla="*/ 10000 w 10000"/>
                <a:gd name="connsiteY71-4064" fmla="*/ 7047 h 10043"/>
                <a:gd name="connsiteX72-4065" fmla="*/ 9446 w 10000"/>
                <a:gd name="connsiteY72-4066" fmla="*/ 6808 h 10043"/>
                <a:gd name="connsiteX0-4067" fmla="*/ 9591 w 10000"/>
                <a:gd name="connsiteY0-4068" fmla="*/ 6734 h 10043"/>
                <a:gd name="connsiteX1-4069" fmla="*/ 9157 w 10000"/>
                <a:gd name="connsiteY1-4070" fmla="*/ 6386 h 10043"/>
                <a:gd name="connsiteX2-4071" fmla="*/ 9026 w 10000"/>
                <a:gd name="connsiteY2-4072" fmla="*/ 5865 h 10043"/>
                <a:gd name="connsiteX3-4073" fmla="*/ 8103 w 10000"/>
                <a:gd name="connsiteY3-4074" fmla="*/ 5677 h 10043"/>
                <a:gd name="connsiteX4-4075" fmla="*/ 7232 w 10000"/>
                <a:gd name="connsiteY4-4076" fmla="*/ 5824 h 10043"/>
                <a:gd name="connsiteX5-4077" fmla="*/ 7048 w 10000"/>
                <a:gd name="connsiteY5-4078" fmla="*/ 6049 h 10043"/>
                <a:gd name="connsiteX6-4079" fmla="*/ 6734 w 10000"/>
                <a:gd name="connsiteY6-4080" fmla="*/ 5908 h 10043"/>
                <a:gd name="connsiteX7-4081" fmla="*/ 6550 w 10000"/>
                <a:gd name="connsiteY7-4082" fmla="*/ 5584 h 10043"/>
                <a:gd name="connsiteX8-4083" fmla="*/ 6125 w 10000"/>
                <a:gd name="connsiteY8-4084" fmla="*/ 5584 h 10043"/>
                <a:gd name="connsiteX9-4085" fmla="*/ 5884 w 10000"/>
                <a:gd name="connsiteY9-4086" fmla="*/ 5694 h 10043"/>
                <a:gd name="connsiteX10-4087" fmla="*/ 6347 w 10000"/>
                <a:gd name="connsiteY10-4088" fmla="*/ 5050 h 10043"/>
                <a:gd name="connsiteX11-4089" fmla="*/ 5849 w 10000"/>
                <a:gd name="connsiteY11-4090" fmla="*/ 4866 h 10043"/>
                <a:gd name="connsiteX12-4091" fmla="*/ 5572 w 10000"/>
                <a:gd name="connsiteY12-4092" fmla="*/ 5275 h 10043"/>
                <a:gd name="connsiteX13-4093" fmla="*/ 5314 w 10000"/>
                <a:gd name="connsiteY13-4094" fmla="*/ 5134 h 10043"/>
                <a:gd name="connsiteX14-4095" fmla="*/ 5169 w 10000"/>
                <a:gd name="connsiteY14-4096" fmla="*/ 4802 h 10043"/>
                <a:gd name="connsiteX15-4097" fmla="*/ 5314 w 10000"/>
                <a:gd name="connsiteY15-4098" fmla="*/ 4445 h 10043"/>
                <a:gd name="connsiteX16-4099" fmla="*/ 6313 w 10000"/>
                <a:gd name="connsiteY16-4100" fmla="*/ 4013 h 10043"/>
                <a:gd name="connsiteX17-4101" fmla="*/ 6679 w 10000"/>
                <a:gd name="connsiteY17-4102" fmla="*/ 4839 h 10043"/>
                <a:gd name="connsiteX18-4103" fmla="*/ 7030 w 10000"/>
                <a:gd name="connsiteY18-4104" fmla="*/ 4642 h 10043"/>
                <a:gd name="connsiteX19-4105" fmla="*/ 7030 w 10000"/>
                <a:gd name="connsiteY19-4106" fmla="*/ 4262 h 10043"/>
                <a:gd name="connsiteX20-4107" fmla="*/ 7232 w 10000"/>
                <a:gd name="connsiteY20-4108" fmla="*/ 4108 h 10043"/>
                <a:gd name="connsiteX21-4109" fmla="*/ 7339 w 10000"/>
                <a:gd name="connsiteY21-4110" fmla="*/ 3293 h 10043"/>
                <a:gd name="connsiteX22-4111" fmla="*/ 8600 w 10000"/>
                <a:gd name="connsiteY22-4112" fmla="*/ 3447 h 10043"/>
                <a:gd name="connsiteX23-4113" fmla="*/ 9450 w 10000"/>
                <a:gd name="connsiteY23-4114" fmla="*/ 3228 h 10043"/>
                <a:gd name="connsiteX24-4115" fmla="*/ 8831 w 10000"/>
                <a:gd name="connsiteY24-4116" fmla="*/ 1717 h 10043"/>
                <a:gd name="connsiteX25-4117" fmla="*/ 8192 w 10000"/>
                <a:gd name="connsiteY25-4118" fmla="*/ 1646 h 10043"/>
                <a:gd name="connsiteX26-4119" fmla="*/ 7786 w 10000"/>
                <a:gd name="connsiteY26-4120" fmla="*/ 1056 h 10043"/>
                <a:gd name="connsiteX27-4121" fmla="*/ 7159 w 10000"/>
                <a:gd name="connsiteY27-4122" fmla="*/ 1056 h 10043"/>
                <a:gd name="connsiteX28-4123" fmla="*/ 7621 w 10000"/>
                <a:gd name="connsiteY28-4124" fmla="*/ 2054 h 10043"/>
                <a:gd name="connsiteX29-4125" fmla="*/ 6599 w 10000"/>
                <a:gd name="connsiteY29-4126" fmla="*/ 2128 h 10043"/>
                <a:gd name="connsiteX30-4127" fmla="*/ 5841 w 10000"/>
                <a:gd name="connsiteY30-4128" fmla="*/ 1580 h 10043"/>
                <a:gd name="connsiteX31-4129" fmla="*/ 5948 w 10000"/>
                <a:gd name="connsiteY31-4130" fmla="*/ 985 h 10043"/>
                <a:gd name="connsiteX32-4131" fmla="*/ 6937 w 10000"/>
                <a:gd name="connsiteY32-4132" fmla="*/ 845 h 10043"/>
                <a:gd name="connsiteX33-4133" fmla="*/ 6937 w 10000"/>
                <a:gd name="connsiteY33-4134" fmla="*/ 338 h 10043"/>
                <a:gd name="connsiteX34-4135" fmla="*/ 6587 w 10000"/>
                <a:gd name="connsiteY34-4136" fmla="*/ 184 h 10043"/>
                <a:gd name="connsiteX35-4137" fmla="*/ 5000 w 10000"/>
                <a:gd name="connsiteY35-4138" fmla="*/ 338 h 10043"/>
                <a:gd name="connsiteX36-4139" fmla="*/ 4059 w 10000"/>
                <a:gd name="connsiteY36-4140" fmla="*/ 338 h 10043"/>
                <a:gd name="connsiteX37-4141" fmla="*/ 3194 w 10000"/>
                <a:gd name="connsiteY37-4142" fmla="*/ 0 h 10043"/>
                <a:gd name="connsiteX38-4143" fmla="*/ 2364 w 10000"/>
                <a:gd name="connsiteY38-4144" fmla="*/ 448 h 10043"/>
                <a:gd name="connsiteX39-4145" fmla="*/ 1303 w 10000"/>
                <a:gd name="connsiteY39-4146" fmla="*/ 153 h 10043"/>
                <a:gd name="connsiteX40-4147" fmla="*/ 443 w 10000"/>
                <a:gd name="connsiteY40-4148" fmla="*/ 451 h 10043"/>
                <a:gd name="connsiteX41-4149" fmla="*/ 664 w 10000"/>
                <a:gd name="connsiteY41-4150" fmla="*/ 690 h 10043"/>
                <a:gd name="connsiteX42-4151" fmla="*/ 258 w 10000"/>
                <a:gd name="connsiteY42-4152" fmla="*/ 690 h 10043"/>
                <a:gd name="connsiteX43-4153" fmla="*/ 258 w 10000"/>
                <a:gd name="connsiteY43-4154" fmla="*/ 985 h 10043"/>
                <a:gd name="connsiteX44-4155" fmla="*/ 554 w 10000"/>
                <a:gd name="connsiteY44-4156" fmla="*/ 985 h 10043"/>
                <a:gd name="connsiteX45-4157" fmla="*/ 0 w 10000"/>
                <a:gd name="connsiteY45-4158" fmla="*/ 1224 h 10043"/>
                <a:gd name="connsiteX46-4159" fmla="*/ 203 w 10000"/>
                <a:gd name="connsiteY46-4160" fmla="*/ 1478 h 10043"/>
                <a:gd name="connsiteX47-4161" fmla="*/ 498 w 10000"/>
                <a:gd name="connsiteY47-4162" fmla="*/ 1478 h 10043"/>
                <a:gd name="connsiteX48-4163" fmla="*/ 295 w 10000"/>
                <a:gd name="connsiteY48-4164" fmla="*/ 2082 h 10043"/>
                <a:gd name="connsiteX49-4165" fmla="*/ 627 w 10000"/>
                <a:gd name="connsiteY49-4166" fmla="*/ 1857 h 10043"/>
                <a:gd name="connsiteX50-4167" fmla="*/ 1351 w 10000"/>
                <a:gd name="connsiteY50-4168" fmla="*/ 1190 h 10043"/>
                <a:gd name="connsiteX51-4169" fmla="*/ 2069 w 10000"/>
                <a:gd name="connsiteY51-4170" fmla="*/ 1644 h 10043"/>
                <a:gd name="connsiteX52-4171" fmla="*/ 2503 w 10000"/>
                <a:gd name="connsiteY52-4172" fmla="*/ 2293 h 10043"/>
                <a:gd name="connsiteX53-4173" fmla="*/ 2326 w 10000"/>
                <a:gd name="connsiteY53-4174" fmla="*/ 3498 h 10043"/>
                <a:gd name="connsiteX54-4175" fmla="*/ 3509 w 10000"/>
                <a:gd name="connsiteY54-4176" fmla="*/ 4181 h 10043"/>
                <a:gd name="connsiteX55-4177" fmla="*/ 3549 w 10000"/>
                <a:gd name="connsiteY55-4178" fmla="*/ 5208 h 10043"/>
                <a:gd name="connsiteX56-4179" fmla="*/ 4878 w 10000"/>
                <a:gd name="connsiteY56-4180" fmla="*/ 5218 h 10043"/>
                <a:gd name="connsiteX57-4181" fmla="*/ 5397 w 10000"/>
                <a:gd name="connsiteY57-4182" fmla="*/ 5853 h 10043"/>
                <a:gd name="connsiteX58-4183" fmla="*/ 6439 w 10000"/>
                <a:gd name="connsiteY58-4184" fmla="*/ 6246 h 10043"/>
                <a:gd name="connsiteX59-4185" fmla="*/ 6734 w 10000"/>
                <a:gd name="connsiteY59-4186" fmla="*/ 6246 h 10043"/>
                <a:gd name="connsiteX60-4187" fmla="*/ 6827 w 10000"/>
                <a:gd name="connsiteY60-4188" fmla="*/ 6302 h 10043"/>
                <a:gd name="connsiteX61-4189" fmla="*/ 6642 w 10000"/>
                <a:gd name="connsiteY61-4190" fmla="*/ 6710 h 10043"/>
                <a:gd name="connsiteX62-4191" fmla="*/ 6845 w 10000"/>
                <a:gd name="connsiteY62-4192" fmla="*/ 7469 h 10043"/>
                <a:gd name="connsiteX63-4193" fmla="*/ 6642 w 10000"/>
                <a:gd name="connsiteY63-4194" fmla="*/ 7849 h 10043"/>
                <a:gd name="connsiteX64-4195" fmla="*/ 7232 w 10000"/>
                <a:gd name="connsiteY64-4196" fmla="*/ 8186 h 10043"/>
                <a:gd name="connsiteX65-4197" fmla="*/ 7454 w 10000"/>
                <a:gd name="connsiteY65-4198" fmla="*/ 8440 h 10043"/>
                <a:gd name="connsiteX66-4199" fmla="*/ 6402 w 10000"/>
                <a:gd name="connsiteY66-4200" fmla="*/ 10043 h 10043"/>
                <a:gd name="connsiteX67-4201" fmla="*/ 7841 w 10000"/>
                <a:gd name="connsiteY67-4202" fmla="*/ 9677 h 10043"/>
                <a:gd name="connsiteX68-4203" fmla="*/ 8838 w 10000"/>
                <a:gd name="connsiteY68-4204" fmla="*/ 8791 h 10043"/>
                <a:gd name="connsiteX69-4205" fmla="*/ 9041 w 10000"/>
                <a:gd name="connsiteY69-4206" fmla="*/ 8285 h 10043"/>
                <a:gd name="connsiteX70-4207" fmla="*/ 9649 w 10000"/>
                <a:gd name="connsiteY70-4208" fmla="*/ 8229 h 10043"/>
                <a:gd name="connsiteX71-4209" fmla="*/ 10000 w 10000"/>
                <a:gd name="connsiteY71-4210" fmla="*/ 7047 h 10043"/>
                <a:gd name="connsiteX72-4211" fmla="*/ 9591 w 10000"/>
                <a:gd name="connsiteY72-4212" fmla="*/ 6734 h 10043"/>
                <a:gd name="connsiteX0-4213" fmla="*/ 9591 w 10193"/>
                <a:gd name="connsiteY0-4214" fmla="*/ 6734 h 10043"/>
                <a:gd name="connsiteX1-4215" fmla="*/ 9157 w 10193"/>
                <a:gd name="connsiteY1-4216" fmla="*/ 6386 h 10043"/>
                <a:gd name="connsiteX2-4217" fmla="*/ 9026 w 10193"/>
                <a:gd name="connsiteY2-4218" fmla="*/ 5865 h 10043"/>
                <a:gd name="connsiteX3-4219" fmla="*/ 8103 w 10193"/>
                <a:gd name="connsiteY3-4220" fmla="*/ 5677 h 10043"/>
                <a:gd name="connsiteX4-4221" fmla="*/ 7232 w 10193"/>
                <a:gd name="connsiteY4-4222" fmla="*/ 5824 h 10043"/>
                <a:gd name="connsiteX5-4223" fmla="*/ 7048 w 10193"/>
                <a:gd name="connsiteY5-4224" fmla="*/ 6049 h 10043"/>
                <a:gd name="connsiteX6-4225" fmla="*/ 6734 w 10193"/>
                <a:gd name="connsiteY6-4226" fmla="*/ 5908 h 10043"/>
                <a:gd name="connsiteX7-4227" fmla="*/ 6550 w 10193"/>
                <a:gd name="connsiteY7-4228" fmla="*/ 5584 h 10043"/>
                <a:gd name="connsiteX8-4229" fmla="*/ 6125 w 10193"/>
                <a:gd name="connsiteY8-4230" fmla="*/ 5584 h 10043"/>
                <a:gd name="connsiteX9-4231" fmla="*/ 5884 w 10193"/>
                <a:gd name="connsiteY9-4232" fmla="*/ 5694 h 10043"/>
                <a:gd name="connsiteX10-4233" fmla="*/ 6347 w 10193"/>
                <a:gd name="connsiteY10-4234" fmla="*/ 5050 h 10043"/>
                <a:gd name="connsiteX11-4235" fmla="*/ 5849 w 10193"/>
                <a:gd name="connsiteY11-4236" fmla="*/ 4866 h 10043"/>
                <a:gd name="connsiteX12-4237" fmla="*/ 5572 w 10193"/>
                <a:gd name="connsiteY12-4238" fmla="*/ 5275 h 10043"/>
                <a:gd name="connsiteX13-4239" fmla="*/ 5314 w 10193"/>
                <a:gd name="connsiteY13-4240" fmla="*/ 5134 h 10043"/>
                <a:gd name="connsiteX14-4241" fmla="*/ 5169 w 10193"/>
                <a:gd name="connsiteY14-4242" fmla="*/ 4802 h 10043"/>
                <a:gd name="connsiteX15-4243" fmla="*/ 5314 w 10193"/>
                <a:gd name="connsiteY15-4244" fmla="*/ 4445 h 10043"/>
                <a:gd name="connsiteX16-4245" fmla="*/ 6313 w 10193"/>
                <a:gd name="connsiteY16-4246" fmla="*/ 4013 h 10043"/>
                <a:gd name="connsiteX17-4247" fmla="*/ 6679 w 10193"/>
                <a:gd name="connsiteY17-4248" fmla="*/ 4839 h 10043"/>
                <a:gd name="connsiteX18-4249" fmla="*/ 7030 w 10193"/>
                <a:gd name="connsiteY18-4250" fmla="*/ 4642 h 10043"/>
                <a:gd name="connsiteX19-4251" fmla="*/ 7030 w 10193"/>
                <a:gd name="connsiteY19-4252" fmla="*/ 4262 h 10043"/>
                <a:gd name="connsiteX20-4253" fmla="*/ 7232 w 10193"/>
                <a:gd name="connsiteY20-4254" fmla="*/ 4108 h 10043"/>
                <a:gd name="connsiteX21-4255" fmla="*/ 7339 w 10193"/>
                <a:gd name="connsiteY21-4256" fmla="*/ 3293 h 10043"/>
                <a:gd name="connsiteX22-4257" fmla="*/ 8600 w 10193"/>
                <a:gd name="connsiteY22-4258" fmla="*/ 3447 h 10043"/>
                <a:gd name="connsiteX23-4259" fmla="*/ 9450 w 10193"/>
                <a:gd name="connsiteY23-4260" fmla="*/ 3228 h 10043"/>
                <a:gd name="connsiteX24-4261" fmla="*/ 8831 w 10193"/>
                <a:gd name="connsiteY24-4262" fmla="*/ 1717 h 10043"/>
                <a:gd name="connsiteX25-4263" fmla="*/ 8192 w 10193"/>
                <a:gd name="connsiteY25-4264" fmla="*/ 1646 h 10043"/>
                <a:gd name="connsiteX26-4265" fmla="*/ 7786 w 10193"/>
                <a:gd name="connsiteY26-4266" fmla="*/ 1056 h 10043"/>
                <a:gd name="connsiteX27-4267" fmla="*/ 7159 w 10193"/>
                <a:gd name="connsiteY27-4268" fmla="*/ 1056 h 10043"/>
                <a:gd name="connsiteX28-4269" fmla="*/ 7621 w 10193"/>
                <a:gd name="connsiteY28-4270" fmla="*/ 2054 h 10043"/>
                <a:gd name="connsiteX29-4271" fmla="*/ 6599 w 10193"/>
                <a:gd name="connsiteY29-4272" fmla="*/ 2128 h 10043"/>
                <a:gd name="connsiteX30-4273" fmla="*/ 5841 w 10193"/>
                <a:gd name="connsiteY30-4274" fmla="*/ 1580 h 10043"/>
                <a:gd name="connsiteX31-4275" fmla="*/ 5948 w 10193"/>
                <a:gd name="connsiteY31-4276" fmla="*/ 985 h 10043"/>
                <a:gd name="connsiteX32-4277" fmla="*/ 6937 w 10193"/>
                <a:gd name="connsiteY32-4278" fmla="*/ 845 h 10043"/>
                <a:gd name="connsiteX33-4279" fmla="*/ 6937 w 10193"/>
                <a:gd name="connsiteY33-4280" fmla="*/ 338 h 10043"/>
                <a:gd name="connsiteX34-4281" fmla="*/ 6587 w 10193"/>
                <a:gd name="connsiteY34-4282" fmla="*/ 184 h 10043"/>
                <a:gd name="connsiteX35-4283" fmla="*/ 5000 w 10193"/>
                <a:gd name="connsiteY35-4284" fmla="*/ 338 h 10043"/>
                <a:gd name="connsiteX36-4285" fmla="*/ 4059 w 10193"/>
                <a:gd name="connsiteY36-4286" fmla="*/ 338 h 10043"/>
                <a:gd name="connsiteX37-4287" fmla="*/ 3194 w 10193"/>
                <a:gd name="connsiteY37-4288" fmla="*/ 0 h 10043"/>
                <a:gd name="connsiteX38-4289" fmla="*/ 2364 w 10193"/>
                <a:gd name="connsiteY38-4290" fmla="*/ 448 h 10043"/>
                <a:gd name="connsiteX39-4291" fmla="*/ 1303 w 10193"/>
                <a:gd name="connsiteY39-4292" fmla="*/ 153 h 10043"/>
                <a:gd name="connsiteX40-4293" fmla="*/ 443 w 10193"/>
                <a:gd name="connsiteY40-4294" fmla="*/ 451 h 10043"/>
                <a:gd name="connsiteX41-4295" fmla="*/ 664 w 10193"/>
                <a:gd name="connsiteY41-4296" fmla="*/ 690 h 10043"/>
                <a:gd name="connsiteX42-4297" fmla="*/ 258 w 10193"/>
                <a:gd name="connsiteY42-4298" fmla="*/ 690 h 10043"/>
                <a:gd name="connsiteX43-4299" fmla="*/ 258 w 10193"/>
                <a:gd name="connsiteY43-4300" fmla="*/ 985 h 10043"/>
                <a:gd name="connsiteX44-4301" fmla="*/ 554 w 10193"/>
                <a:gd name="connsiteY44-4302" fmla="*/ 985 h 10043"/>
                <a:gd name="connsiteX45-4303" fmla="*/ 0 w 10193"/>
                <a:gd name="connsiteY45-4304" fmla="*/ 1224 h 10043"/>
                <a:gd name="connsiteX46-4305" fmla="*/ 203 w 10193"/>
                <a:gd name="connsiteY46-4306" fmla="*/ 1478 h 10043"/>
                <a:gd name="connsiteX47-4307" fmla="*/ 498 w 10193"/>
                <a:gd name="connsiteY47-4308" fmla="*/ 1478 h 10043"/>
                <a:gd name="connsiteX48-4309" fmla="*/ 295 w 10193"/>
                <a:gd name="connsiteY48-4310" fmla="*/ 2082 h 10043"/>
                <a:gd name="connsiteX49-4311" fmla="*/ 627 w 10193"/>
                <a:gd name="connsiteY49-4312" fmla="*/ 1857 h 10043"/>
                <a:gd name="connsiteX50-4313" fmla="*/ 1351 w 10193"/>
                <a:gd name="connsiteY50-4314" fmla="*/ 1190 h 10043"/>
                <a:gd name="connsiteX51-4315" fmla="*/ 2069 w 10193"/>
                <a:gd name="connsiteY51-4316" fmla="*/ 1644 h 10043"/>
                <a:gd name="connsiteX52-4317" fmla="*/ 2503 w 10193"/>
                <a:gd name="connsiteY52-4318" fmla="*/ 2293 h 10043"/>
                <a:gd name="connsiteX53-4319" fmla="*/ 2326 w 10193"/>
                <a:gd name="connsiteY53-4320" fmla="*/ 3498 h 10043"/>
                <a:gd name="connsiteX54-4321" fmla="*/ 3509 w 10193"/>
                <a:gd name="connsiteY54-4322" fmla="*/ 4181 h 10043"/>
                <a:gd name="connsiteX55-4323" fmla="*/ 3549 w 10193"/>
                <a:gd name="connsiteY55-4324" fmla="*/ 5208 h 10043"/>
                <a:gd name="connsiteX56-4325" fmla="*/ 4878 w 10193"/>
                <a:gd name="connsiteY56-4326" fmla="*/ 5218 h 10043"/>
                <a:gd name="connsiteX57-4327" fmla="*/ 5397 w 10193"/>
                <a:gd name="connsiteY57-4328" fmla="*/ 5853 h 10043"/>
                <a:gd name="connsiteX58-4329" fmla="*/ 6439 w 10193"/>
                <a:gd name="connsiteY58-4330" fmla="*/ 6246 h 10043"/>
                <a:gd name="connsiteX59-4331" fmla="*/ 6734 w 10193"/>
                <a:gd name="connsiteY59-4332" fmla="*/ 6246 h 10043"/>
                <a:gd name="connsiteX60-4333" fmla="*/ 6827 w 10193"/>
                <a:gd name="connsiteY60-4334" fmla="*/ 6302 h 10043"/>
                <a:gd name="connsiteX61-4335" fmla="*/ 6642 w 10193"/>
                <a:gd name="connsiteY61-4336" fmla="*/ 6710 h 10043"/>
                <a:gd name="connsiteX62-4337" fmla="*/ 6845 w 10193"/>
                <a:gd name="connsiteY62-4338" fmla="*/ 7469 h 10043"/>
                <a:gd name="connsiteX63-4339" fmla="*/ 6642 w 10193"/>
                <a:gd name="connsiteY63-4340" fmla="*/ 7849 h 10043"/>
                <a:gd name="connsiteX64-4341" fmla="*/ 7232 w 10193"/>
                <a:gd name="connsiteY64-4342" fmla="*/ 8186 h 10043"/>
                <a:gd name="connsiteX65-4343" fmla="*/ 7454 w 10193"/>
                <a:gd name="connsiteY65-4344" fmla="*/ 8440 h 10043"/>
                <a:gd name="connsiteX66-4345" fmla="*/ 6402 w 10193"/>
                <a:gd name="connsiteY66-4346" fmla="*/ 10043 h 10043"/>
                <a:gd name="connsiteX67-4347" fmla="*/ 7841 w 10193"/>
                <a:gd name="connsiteY67-4348" fmla="*/ 9677 h 10043"/>
                <a:gd name="connsiteX68-4349" fmla="*/ 8838 w 10193"/>
                <a:gd name="connsiteY68-4350" fmla="*/ 8791 h 10043"/>
                <a:gd name="connsiteX69-4351" fmla="*/ 9041 w 10193"/>
                <a:gd name="connsiteY69-4352" fmla="*/ 8285 h 10043"/>
                <a:gd name="connsiteX70-4353" fmla="*/ 9649 w 10193"/>
                <a:gd name="connsiteY70-4354" fmla="*/ 8229 h 10043"/>
                <a:gd name="connsiteX71-4355" fmla="*/ 10193 w 10193"/>
                <a:gd name="connsiteY71-4356" fmla="*/ 7047 h 10043"/>
                <a:gd name="connsiteX72-4357" fmla="*/ 9591 w 10193"/>
                <a:gd name="connsiteY72-4358" fmla="*/ 6734 h 10043"/>
                <a:gd name="connsiteX0-4359" fmla="*/ 9591 w 10193"/>
                <a:gd name="connsiteY0-4360" fmla="*/ 6734 h 10043"/>
                <a:gd name="connsiteX1-4361" fmla="*/ 9157 w 10193"/>
                <a:gd name="connsiteY1-4362" fmla="*/ 6386 h 10043"/>
                <a:gd name="connsiteX2-4363" fmla="*/ 9026 w 10193"/>
                <a:gd name="connsiteY2-4364" fmla="*/ 5865 h 10043"/>
                <a:gd name="connsiteX3-4365" fmla="*/ 8103 w 10193"/>
                <a:gd name="connsiteY3-4366" fmla="*/ 5677 h 10043"/>
                <a:gd name="connsiteX4-4367" fmla="*/ 7232 w 10193"/>
                <a:gd name="connsiteY4-4368" fmla="*/ 5824 h 10043"/>
                <a:gd name="connsiteX5-4369" fmla="*/ 7048 w 10193"/>
                <a:gd name="connsiteY5-4370" fmla="*/ 6049 h 10043"/>
                <a:gd name="connsiteX6-4371" fmla="*/ 6734 w 10193"/>
                <a:gd name="connsiteY6-4372" fmla="*/ 5908 h 10043"/>
                <a:gd name="connsiteX7-4373" fmla="*/ 6550 w 10193"/>
                <a:gd name="connsiteY7-4374" fmla="*/ 5584 h 10043"/>
                <a:gd name="connsiteX8-4375" fmla="*/ 6125 w 10193"/>
                <a:gd name="connsiteY8-4376" fmla="*/ 5584 h 10043"/>
                <a:gd name="connsiteX9-4377" fmla="*/ 5884 w 10193"/>
                <a:gd name="connsiteY9-4378" fmla="*/ 5694 h 10043"/>
                <a:gd name="connsiteX10-4379" fmla="*/ 6347 w 10193"/>
                <a:gd name="connsiteY10-4380" fmla="*/ 5050 h 10043"/>
                <a:gd name="connsiteX11-4381" fmla="*/ 5849 w 10193"/>
                <a:gd name="connsiteY11-4382" fmla="*/ 4866 h 10043"/>
                <a:gd name="connsiteX12-4383" fmla="*/ 5572 w 10193"/>
                <a:gd name="connsiteY12-4384" fmla="*/ 5275 h 10043"/>
                <a:gd name="connsiteX13-4385" fmla="*/ 5314 w 10193"/>
                <a:gd name="connsiteY13-4386" fmla="*/ 5134 h 10043"/>
                <a:gd name="connsiteX14-4387" fmla="*/ 5169 w 10193"/>
                <a:gd name="connsiteY14-4388" fmla="*/ 4802 h 10043"/>
                <a:gd name="connsiteX15-4389" fmla="*/ 5314 w 10193"/>
                <a:gd name="connsiteY15-4390" fmla="*/ 4445 h 10043"/>
                <a:gd name="connsiteX16-4391" fmla="*/ 6313 w 10193"/>
                <a:gd name="connsiteY16-4392" fmla="*/ 4013 h 10043"/>
                <a:gd name="connsiteX17-4393" fmla="*/ 6679 w 10193"/>
                <a:gd name="connsiteY17-4394" fmla="*/ 4839 h 10043"/>
                <a:gd name="connsiteX18-4395" fmla="*/ 7030 w 10193"/>
                <a:gd name="connsiteY18-4396" fmla="*/ 4642 h 10043"/>
                <a:gd name="connsiteX19-4397" fmla="*/ 7030 w 10193"/>
                <a:gd name="connsiteY19-4398" fmla="*/ 4262 h 10043"/>
                <a:gd name="connsiteX20-4399" fmla="*/ 7232 w 10193"/>
                <a:gd name="connsiteY20-4400" fmla="*/ 4108 h 10043"/>
                <a:gd name="connsiteX21-4401" fmla="*/ 7339 w 10193"/>
                <a:gd name="connsiteY21-4402" fmla="*/ 3293 h 10043"/>
                <a:gd name="connsiteX22-4403" fmla="*/ 8600 w 10193"/>
                <a:gd name="connsiteY22-4404" fmla="*/ 3447 h 10043"/>
                <a:gd name="connsiteX23-4405" fmla="*/ 9450 w 10193"/>
                <a:gd name="connsiteY23-4406" fmla="*/ 3228 h 10043"/>
                <a:gd name="connsiteX24-4407" fmla="*/ 8831 w 10193"/>
                <a:gd name="connsiteY24-4408" fmla="*/ 1717 h 10043"/>
                <a:gd name="connsiteX25-4409" fmla="*/ 8192 w 10193"/>
                <a:gd name="connsiteY25-4410" fmla="*/ 1646 h 10043"/>
                <a:gd name="connsiteX26-4411" fmla="*/ 7786 w 10193"/>
                <a:gd name="connsiteY26-4412" fmla="*/ 1056 h 10043"/>
                <a:gd name="connsiteX27-4413" fmla="*/ 7159 w 10193"/>
                <a:gd name="connsiteY27-4414" fmla="*/ 1056 h 10043"/>
                <a:gd name="connsiteX28-4415" fmla="*/ 7621 w 10193"/>
                <a:gd name="connsiteY28-4416" fmla="*/ 2054 h 10043"/>
                <a:gd name="connsiteX29-4417" fmla="*/ 6599 w 10193"/>
                <a:gd name="connsiteY29-4418" fmla="*/ 2128 h 10043"/>
                <a:gd name="connsiteX30-4419" fmla="*/ 5841 w 10193"/>
                <a:gd name="connsiteY30-4420" fmla="*/ 1580 h 10043"/>
                <a:gd name="connsiteX31-4421" fmla="*/ 5948 w 10193"/>
                <a:gd name="connsiteY31-4422" fmla="*/ 985 h 10043"/>
                <a:gd name="connsiteX32-4423" fmla="*/ 6937 w 10193"/>
                <a:gd name="connsiteY32-4424" fmla="*/ 845 h 10043"/>
                <a:gd name="connsiteX33-4425" fmla="*/ 6937 w 10193"/>
                <a:gd name="connsiteY33-4426" fmla="*/ 338 h 10043"/>
                <a:gd name="connsiteX34-4427" fmla="*/ 6587 w 10193"/>
                <a:gd name="connsiteY34-4428" fmla="*/ 184 h 10043"/>
                <a:gd name="connsiteX35-4429" fmla="*/ 5000 w 10193"/>
                <a:gd name="connsiteY35-4430" fmla="*/ 338 h 10043"/>
                <a:gd name="connsiteX36-4431" fmla="*/ 4059 w 10193"/>
                <a:gd name="connsiteY36-4432" fmla="*/ 338 h 10043"/>
                <a:gd name="connsiteX37-4433" fmla="*/ 3194 w 10193"/>
                <a:gd name="connsiteY37-4434" fmla="*/ 0 h 10043"/>
                <a:gd name="connsiteX38-4435" fmla="*/ 2364 w 10193"/>
                <a:gd name="connsiteY38-4436" fmla="*/ 448 h 10043"/>
                <a:gd name="connsiteX39-4437" fmla="*/ 1303 w 10193"/>
                <a:gd name="connsiteY39-4438" fmla="*/ 153 h 10043"/>
                <a:gd name="connsiteX40-4439" fmla="*/ 443 w 10193"/>
                <a:gd name="connsiteY40-4440" fmla="*/ 451 h 10043"/>
                <a:gd name="connsiteX41-4441" fmla="*/ 664 w 10193"/>
                <a:gd name="connsiteY41-4442" fmla="*/ 690 h 10043"/>
                <a:gd name="connsiteX42-4443" fmla="*/ 258 w 10193"/>
                <a:gd name="connsiteY42-4444" fmla="*/ 690 h 10043"/>
                <a:gd name="connsiteX43-4445" fmla="*/ 258 w 10193"/>
                <a:gd name="connsiteY43-4446" fmla="*/ 985 h 10043"/>
                <a:gd name="connsiteX44-4447" fmla="*/ 554 w 10193"/>
                <a:gd name="connsiteY44-4448" fmla="*/ 985 h 10043"/>
                <a:gd name="connsiteX45-4449" fmla="*/ 0 w 10193"/>
                <a:gd name="connsiteY45-4450" fmla="*/ 1224 h 10043"/>
                <a:gd name="connsiteX46-4451" fmla="*/ 203 w 10193"/>
                <a:gd name="connsiteY46-4452" fmla="*/ 1478 h 10043"/>
                <a:gd name="connsiteX47-4453" fmla="*/ 498 w 10193"/>
                <a:gd name="connsiteY47-4454" fmla="*/ 1478 h 10043"/>
                <a:gd name="connsiteX48-4455" fmla="*/ 295 w 10193"/>
                <a:gd name="connsiteY48-4456" fmla="*/ 2082 h 10043"/>
                <a:gd name="connsiteX49-4457" fmla="*/ 627 w 10193"/>
                <a:gd name="connsiteY49-4458" fmla="*/ 1857 h 10043"/>
                <a:gd name="connsiteX50-4459" fmla="*/ 1351 w 10193"/>
                <a:gd name="connsiteY50-4460" fmla="*/ 1190 h 10043"/>
                <a:gd name="connsiteX51-4461" fmla="*/ 2069 w 10193"/>
                <a:gd name="connsiteY51-4462" fmla="*/ 1644 h 10043"/>
                <a:gd name="connsiteX52-4463" fmla="*/ 2503 w 10193"/>
                <a:gd name="connsiteY52-4464" fmla="*/ 2293 h 10043"/>
                <a:gd name="connsiteX53-4465" fmla="*/ 2326 w 10193"/>
                <a:gd name="connsiteY53-4466" fmla="*/ 3498 h 10043"/>
                <a:gd name="connsiteX54-4467" fmla="*/ 3509 w 10193"/>
                <a:gd name="connsiteY54-4468" fmla="*/ 4181 h 10043"/>
                <a:gd name="connsiteX55-4469" fmla="*/ 3549 w 10193"/>
                <a:gd name="connsiteY55-4470" fmla="*/ 5208 h 10043"/>
                <a:gd name="connsiteX56-4471" fmla="*/ 4878 w 10193"/>
                <a:gd name="connsiteY56-4472" fmla="*/ 5218 h 10043"/>
                <a:gd name="connsiteX57-4473" fmla="*/ 5397 w 10193"/>
                <a:gd name="connsiteY57-4474" fmla="*/ 5853 h 10043"/>
                <a:gd name="connsiteX58-4475" fmla="*/ 6439 w 10193"/>
                <a:gd name="connsiteY58-4476" fmla="*/ 6246 h 10043"/>
                <a:gd name="connsiteX59-4477" fmla="*/ 6734 w 10193"/>
                <a:gd name="connsiteY59-4478" fmla="*/ 6246 h 10043"/>
                <a:gd name="connsiteX60-4479" fmla="*/ 6827 w 10193"/>
                <a:gd name="connsiteY60-4480" fmla="*/ 6302 h 10043"/>
                <a:gd name="connsiteX61-4481" fmla="*/ 6642 w 10193"/>
                <a:gd name="connsiteY61-4482" fmla="*/ 6710 h 10043"/>
                <a:gd name="connsiteX62-4483" fmla="*/ 6845 w 10193"/>
                <a:gd name="connsiteY62-4484" fmla="*/ 7469 h 10043"/>
                <a:gd name="connsiteX63-4485" fmla="*/ 6642 w 10193"/>
                <a:gd name="connsiteY63-4486" fmla="*/ 7849 h 10043"/>
                <a:gd name="connsiteX64-4487" fmla="*/ 7232 w 10193"/>
                <a:gd name="connsiteY64-4488" fmla="*/ 8186 h 10043"/>
                <a:gd name="connsiteX65-4489" fmla="*/ 7454 w 10193"/>
                <a:gd name="connsiteY65-4490" fmla="*/ 8440 h 10043"/>
                <a:gd name="connsiteX66-4491" fmla="*/ 6402 w 10193"/>
                <a:gd name="connsiteY66-4492" fmla="*/ 10043 h 10043"/>
                <a:gd name="connsiteX67-4493" fmla="*/ 7841 w 10193"/>
                <a:gd name="connsiteY67-4494" fmla="*/ 9677 h 10043"/>
                <a:gd name="connsiteX68-4495" fmla="*/ 9127 w 10193"/>
                <a:gd name="connsiteY68-4496" fmla="*/ 8975 h 10043"/>
                <a:gd name="connsiteX69-4497" fmla="*/ 9041 w 10193"/>
                <a:gd name="connsiteY69-4498" fmla="*/ 8285 h 10043"/>
                <a:gd name="connsiteX70-4499" fmla="*/ 9649 w 10193"/>
                <a:gd name="connsiteY70-4500" fmla="*/ 8229 h 10043"/>
                <a:gd name="connsiteX71-4501" fmla="*/ 10193 w 10193"/>
                <a:gd name="connsiteY71-4502" fmla="*/ 7047 h 10043"/>
                <a:gd name="connsiteX72-4503" fmla="*/ 9591 w 10193"/>
                <a:gd name="connsiteY72-4504" fmla="*/ 6734 h 10043"/>
                <a:gd name="connsiteX0-4505" fmla="*/ 9591 w 10193"/>
                <a:gd name="connsiteY0-4506" fmla="*/ 6734 h 10043"/>
                <a:gd name="connsiteX1-4507" fmla="*/ 9157 w 10193"/>
                <a:gd name="connsiteY1-4508" fmla="*/ 6386 h 10043"/>
                <a:gd name="connsiteX2-4509" fmla="*/ 9026 w 10193"/>
                <a:gd name="connsiteY2-4510" fmla="*/ 5865 h 10043"/>
                <a:gd name="connsiteX3-4511" fmla="*/ 8103 w 10193"/>
                <a:gd name="connsiteY3-4512" fmla="*/ 5677 h 10043"/>
                <a:gd name="connsiteX4-4513" fmla="*/ 7232 w 10193"/>
                <a:gd name="connsiteY4-4514" fmla="*/ 5824 h 10043"/>
                <a:gd name="connsiteX5-4515" fmla="*/ 7048 w 10193"/>
                <a:gd name="connsiteY5-4516" fmla="*/ 6049 h 10043"/>
                <a:gd name="connsiteX6-4517" fmla="*/ 6734 w 10193"/>
                <a:gd name="connsiteY6-4518" fmla="*/ 5908 h 10043"/>
                <a:gd name="connsiteX7-4519" fmla="*/ 6550 w 10193"/>
                <a:gd name="connsiteY7-4520" fmla="*/ 5584 h 10043"/>
                <a:gd name="connsiteX8-4521" fmla="*/ 6125 w 10193"/>
                <a:gd name="connsiteY8-4522" fmla="*/ 5584 h 10043"/>
                <a:gd name="connsiteX9-4523" fmla="*/ 5884 w 10193"/>
                <a:gd name="connsiteY9-4524" fmla="*/ 5694 h 10043"/>
                <a:gd name="connsiteX10-4525" fmla="*/ 6347 w 10193"/>
                <a:gd name="connsiteY10-4526" fmla="*/ 5050 h 10043"/>
                <a:gd name="connsiteX11-4527" fmla="*/ 5849 w 10193"/>
                <a:gd name="connsiteY11-4528" fmla="*/ 4866 h 10043"/>
                <a:gd name="connsiteX12-4529" fmla="*/ 5572 w 10193"/>
                <a:gd name="connsiteY12-4530" fmla="*/ 5275 h 10043"/>
                <a:gd name="connsiteX13-4531" fmla="*/ 5314 w 10193"/>
                <a:gd name="connsiteY13-4532" fmla="*/ 5134 h 10043"/>
                <a:gd name="connsiteX14-4533" fmla="*/ 5169 w 10193"/>
                <a:gd name="connsiteY14-4534" fmla="*/ 4802 h 10043"/>
                <a:gd name="connsiteX15-4535" fmla="*/ 5314 w 10193"/>
                <a:gd name="connsiteY15-4536" fmla="*/ 4445 h 10043"/>
                <a:gd name="connsiteX16-4537" fmla="*/ 6313 w 10193"/>
                <a:gd name="connsiteY16-4538" fmla="*/ 4013 h 10043"/>
                <a:gd name="connsiteX17-4539" fmla="*/ 6679 w 10193"/>
                <a:gd name="connsiteY17-4540" fmla="*/ 4839 h 10043"/>
                <a:gd name="connsiteX18-4541" fmla="*/ 7030 w 10193"/>
                <a:gd name="connsiteY18-4542" fmla="*/ 4642 h 10043"/>
                <a:gd name="connsiteX19-4543" fmla="*/ 7030 w 10193"/>
                <a:gd name="connsiteY19-4544" fmla="*/ 4262 h 10043"/>
                <a:gd name="connsiteX20-4545" fmla="*/ 7232 w 10193"/>
                <a:gd name="connsiteY20-4546" fmla="*/ 4108 h 10043"/>
                <a:gd name="connsiteX21-4547" fmla="*/ 7339 w 10193"/>
                <a:gd name="connsiteY21-4548" fmla="*/ 3293 h 10043"/>
                <a:gd name="connsiteX22-4549" fmla="*/ 8600 w 10193"/>
                <a:gd name="connsiteY22-4550" fmla="*/ 3447 h 10043"/>
                <a:gd name="connsiteX23-4551" fmla="*/ 9450 w 10193"/>
                <a:gd name="connsiteY23-4552" fmla="*/ 3228 h 10043"/>
                <a:gd name="connsiteX24-4553" fmla="*/ 8831 w 10193"/>
                <a:gd name="connsiteY24-4554" fmla="*/ 1717 h 10043"/>
                <a:gd name="connsiteX25-4555" fmla="*/ 8192 w 10193"/>
                <a:gd name="connsiteY25-4556" fmla="*/ 1646 h 10043"/>
                <a:gd name="connsiteX26-4557" fmla="*/ 7786 w 10193"/>
                <a:gd name="connsiteY26-4558" fmla="*/ 1056 h 10043"/>
                <a:gd name="connsiteX27-4559" fmla="*/ 7159 w 10193"/>
                <a:gd name="connsiteY27-4560" fmla="*/ 1056 h 10043"/>
                <a:gd name="connsiteX28-4561" fmla="*/ 7621 w 10193"/>
                <a:gd name="connsiteY28-4562" fmla="*/ 2054 h 10043"/>
                <a:gd name="connsiteX29-4563" fmla="*/ 6599 w 10193"/>
                <a:gd name="connsiteY29-4564" fmla="*/ 2128 h 10043"/>
                <a:gd name="connsiteX30-4565" fmla="*/ 5841 w 10193"/>
                <a:gd name="connsiteY30-4566" fmla="*/ 1580 h 10043"/>
                <a:gd name="connsiteX31-4567" fmla="*/ 5948 w 10193"/>
                <a:gd name="connsiteY31-4568" fmla="*/ 985 h 10043"/>
                <a:gd name="connsiteX32-4569" fmla="*/ 6937 w 10193"/>
                <a:gd name="connsiteY32-4570" fmla="*/ 845 h 10043"/>
                <a:gd name="connsiteX33-4571" fmla="*/ 6937 w 10193"/>
                <a:gd name="connsiteY33-4572" fmla="*/ 338 h 10043"/>
                <a:gd name="connsiteX34-4573" fmla="*/ 6587 w 10193"/>
                <a:gd name="connsiteY34-4574" fmla="*/ 184 h 10043"/>
                <a:gd name="connsiteX35-4575" fmla="*/ 5000 w 10193"/>
                <a:gd name="connsiteY35-4576" fmla="*/ 338 h 10043"/>
                <a:gd name="connsiteX36-4577" fmla="*/ 4059 w 10193"/>
                <a:gd name="connsiteY36-4578" fmla="*/ 338 h 10043"/>
                <a:gd name="connsiteX37-4579" fmla="*/ 3194 w 10193"/>
                <a:gd name="connsiteY37-4580" fmla="*/ 0 h 10043"/>
                <a:gd name="connsiteX38-4581" fmla="*/ 2364 w 10193"/>
                <a:gd name="connsiteY38-4582" fmla="*/ 448 h 10043"/>
                <a:gd name="connsiteX39-4583" fmla="*/ 1303 w 10193"/>
                <a:gd name="connsiteY39-4584" fmla="*/ 153 h 10043"/>
                <a:gd name="connsiteX40-4585" fmla="*/ 443 w 10193"/>
                <a:gd name="connsiteY40-4586" fmla="*/ 451 h 10043"/>
                <a:gd name="connsiteX41-4587" fmla="*/ 664 w 10193"/>
                <a:gd name="connsiteY41-4588" fmla="*/ 690 h 10043"/>
                <a:gd name="connsiteX42-4589" fmla="*/ 258 w 10193"/>
                <a:gd name="connsiteY42-4590" fmla="*/ 690 h 10043"/>
                <a:gd name="connsiteX43-4591" fmla="*/ 258 w 10193"/>
                <a:gd name="connsiteY43-4592" fmla="*/ 985 h 10043"/>
                <a:gd name="connsiteX44-4593" fmla="*/ 554 w 10193"/>
                <a:gd name="connsiteY44-4594" fmla="*/ 985 h 10043"/>
                <a:gd name="connsiteX45-4595" fmla="*/ 0 w 10193"/>
                <a:gd name="connsiteY45-4596" fmla="*/ 1224 h 10043"/>
                <a:gd name="connsiteX46-4597" fmla="*/ 203 w 10193"/>
                <a:gd name="connsiteY46-4598" fmla="*/ 1478 h 10043"/>
                <a:gd name="connsiteX47-4599" fmla="*/ 498 w 10193"/>
                <a:gd name="connsiteY47-4600" fmla="*/ 1478 h 10043"/>
                <a:gd name="connsiteX48-4601" fmla="*/ 295 w 10193"/>
                <a:gd name="connsiteY48-4602" fmla="*/ 2082 h 10043"/>
                <a:gd name="connsiteX49-4603" fmla="*/ 627 w 10193"/>
                <a:gd name="connsiteY49-4604" fmla="*/ 1857 h 10043"/>
                <a:gd name="connsiteX50-4605" fmla="*/ 1351 w 10193"/>
                <a:gd name="connsiteY50-4606" fmla="*/ 1190 h 10043"/>
                <a:gd name="connsiteX51-4607" fmla="*/ 2069 w 10193"/>
                <a:gd name="connsiteY51-4608" fmla="*/ 1644 h 10043"/>
                <a:gd name="connsiteX52-4609" fmla="*/ 2503 w 10193"/>
                <a:gd name="connsiteY52-4610" fmla="*/ 2293 h 10043"/>
                <a:gd name="connsiteX53-4611" fmla="*/ 2326 w 10193"/>
                <a:gd name="connsiteY53-4612" fmla="*/ 3498 h 10043"/>
                <a:gd name="connsiteX54-4613" fmla="*/ 3509 w 10193"/>
                <a:gd name="connsiteY54-4614" fmla="*/ 4181 h 10043"/>
                <a:gd name="connsiteX55-4615" fmla="*/ 3549 w 10193"/>
                <a:gd name="connsiteY55-4616" fmla="*/ 5208 h 10043"/>
                <a:gd name="connsiteX56-4617" fmla="*/ 4878 w 10193"/>
                <a:gd name="connsiteY56-4618" fmla="*/ 5218 h 10043"/>
                <a:gd name="connsiteX57-4619" fmla="*/ 5397 w 10193"/>
                <a:gd name="connsiteY57-4620" fmla="*/ 5853 h 10043"/>
                <a:gd name="connsiteX58-4621" fmla="*/ 6439 w 10193"/>
                <a:gd name="connsiteY58-4622" fmla="*/ 6246 h 10043"/>
                <a:gd name="connsiteX59-4623" fmla="*/ 6734 w 10193"/>
                <a:gd name="connsiteY59-4624" fmla="*/ 6246 h 10043"/>
                <a:gd name="connsiteX60-4625" fmla="*/ 6827 w 10193"/>
                <a:gd name="connsiteY60-4626" fmla="*/ 6302 h 10043"/>
                <a:gd name="connsiteX61-4627" fmla="*/ 6642 w 10193"/>
                <a:gd name="connsiteY61-4628" fmla="*/ 6710 h 10043"/>
                <a:gd name="connsiteX62-4629" fmla="*/ 6845 w 10193"/>
                <a:gd name="connsiteY62-4630" fmla="*/ 7469 h 10043"/>
                <a:gd name="connsiteX63-4631" fmla="*/ 6642 w 10193"/>
                <a:gd name="connsiteY63-4632" fmla="*/ 7849 h 10043"/>
                <a:gd name="connsiteX64-4633" fmla="*/ 7232 w 10193"/>
                <a:gd name="connsiteY64-4634" fmla="*/ 8186 h 10043"/>
                <a:gd name="connsiteX65-4635" fmla="*/ 7454 w 10193"/>
                <a:gd name="connsiteY65-4636" fmla="*/ 8440 h 10043"/>
                <a:gd name="connsiteX66-4637" fmla="*/ 6402 w 10193"/>
                <a:gd name="connsiteY66-4638" fmla="*/ 10043 h 10043"/>
                <a:gd name="connsiteX67-4639" fmla="*/ 7841 w 10193"/>
                <a:gd name="connsiteY67-4640" fmla="*/ 9824 h 10043"/>
                <a:gd name="connsiteX68-4641" fmla="*/ 9127 w 10193"/>
                <a:gd name="connsiteY68-4642" fmla="*/ 8975 h 10043"/>
                <a:gd name="connsiteX69-4643" fmla="*/ 9041 w 10193"/>
                <a:gd name="connsiteY69-4644" fmla="*/ 8285 h 10043"/>
                <a:gd name="connsiteX70-4645" fmla="*/ 9649 w 10193"/>
                <a:gd name="connsiteY70-4646" fmla="*/ 8229 h 10043"/>
                <a:gd name="connsiteX71-4647" fmla="*/ 10193 w 10193"/>
                <a:gd name="connsiteY71-4648" fmla="*/ 7047 h 10043"/>
                <a:gd name="connsiteX72-4649" fmla="*/ 9591 w 10193"/>
                <a:gd name="connsiteY72-4650" fmla="*/ 6734 h 10043"/>
                <a:gd name="connsiteX0-4651" fmla="*/ 9591 w 10193"/>
                <a:gd name="connsiteY0-4652" fmla="*/ 6734 h 10190"/>
                <a:gd name="connsiteX1-4653" fmla="*/ 9157 w 10193"/>
                <a:gd name="connsiteY1-4654" fmla="*/ 6386 h 10190"/>
                <a:gd name="connsiteX2-4655" fmla="*/ 9026 w 10193"/>
                <a:gd name="connsiteY2-4656" fmla="*/ 5865 h 10190"/>
                <a:gd name="connsiteX3-4657" fmla="*/ 8103 w 10193"/>
                <a:gd name="connsiteY3-4658" fmla="*/ 5677 h 10190"/>
                <a:gd name="connsiteX4-4659" fmla="*/ 7232 w 10193"/>
                <a:gd name="connsiteY4-4660" fmla="*/ 5824 h 10190"/>
                <a:gd name="connsiteX5-4661" fmla="*/ 7048 w 10193"/>
                <a:gd name="connsiteY5-4662" fmla="*/ 6049 h 10190"/>
                <a:gd name="connsiteX6-4663" fmla="*/ 6734 w 10193"/>
                <a:gd name="connsiteY6-4664" fmla="*/ 5908 h 10190"/>
                <a:gd name="connsiteX7-4665" fmla="*/ 6550 w 10193"/>
                <a:gd name="connsiteY7-4666" fmla="*/ 5584 h 10190"/>
                <a:gd name="connsiteX8-4667" fmla="*/ 6125 w 10193"/>
                <a:gd name="connsiteY8-4668" fmla="*/ 5584 h 10190"/>
                <a:gd name="connsiteX9-4669" fmla="*/ 5884 w 10193"/>
                <a:gd name="connsiteY9-4670" fmla="*/ 5694 h 10190"/>
                <a:gd name="connsiteX10-4671" fmla="*/ 6347 w 10193"/>
                <a:gd name="connsiteY10-4672" fmla="*/ 5050 h 10190"/>
                <a:gd name="connsiteX11-4673" fmla="*/ 5849 w 10193"/>
                <a:gd name="connsiteY11-4674" fmla="*/ 4866 h 10190"/>
                <a:gd name="connsiteX12-4675" fmla="*/ 5572 w 10193"/>
                <a:gd name="connsiteY12-4676" fmla="*/ 5275 h 10190"/>
                <a:gd name="connsiteX13-4677" fmla="*/ 5314 w 10193"/>
                <a:gd name="connsiteY13-4678" fmla="*/ 5134 h 10190"/>
                <a:gd name="connsiteX14-4679" fmla="*/ 5169 w 10193"/>
                <a:gd name="connsiteY14-4680" fmla="*/ 4802 h 10190"/>
                <a:gd name="connsiteX15-4681" fmla="*/ 5314 w 10193"/>
                <a:gd name="connsiteY15-4682" fmla="*/ 4445 h 10190"/>
                <a:gd name="connsiteX16-4683" fmla="*/ 6313 w 10193"/>
                <a:gd name="connsiteY16-4684" fmla="*/ 4013 h 10190"/>
                <a:gd name="connsiteX17-4685" fmla="*/ 6679 w 10193"/>
                <a:gd name="connsiteY17-4686" fmla="*/ 4839 h 10190"/>
                <a:gd name="connsiteX18-4687" fmla="*/ 7030 w 10193"/>
                <a:gd name="connsiteY18-4688" fmla="*/ 4642 h 10190"/>
                <a:gd name="connsiteX19-4689" fmla="*/ 7030 w 10193"/>
                <a:gd name="connsiteY19-4690" fmla="*/ 4262 h 10190"/>
                <a:gd name="connsiteX20-4691" fmla="*/ 7232 w 10193"/>
                <a:gd name="connsiteY20-4692" fmla="*/ 4108 h 10190"/>
                <a:gd name="connsiteX21-4693" fmla="*/ 7339 w 10193"/>
                <a:gd name="connsiteY21-4694" fmla="*/ 3293 h 10190"/>
                <a:gd name="connsiteX22-4695" fmla="*/ 8600 w 10193"/>
                <a:gd name="connsiteY22-4696" fmla="*/ 3447 h 10190"/>
                <a:gd name="connsiteX23-4697" fmla="*/ 9450 w 10193"/>
                <a:gd name="connsiteY23-4698" fmla="*/ 3228 h 10190"/>
                <a:gd name="connsiteX24-4699" fmla="*/ 8831 w 10193"/>
                <a:gd name="connsiteY24-4700" fmla="*/ 1717 h 10190"/>
                <a:gd name="connsiteX25-4701" fmla="*/ 8192 w 10193"/>
                <a:gd name="connsiteY25-4702" fmla="*/ 1646 h 10190"/>
                <a:gd name="connsiteX26-4703" fmla="*/ 7786 w 10193"/>
                <a:gd name="connsiteY26-4704" fmla="*/ 1056 h 10190"/>
                <a:gd name="connsiteX27-4705" fmla="*/ 7159 w 10193"/>
                <a:gd name="connsiteY27-4706" fmla="*/ 1056 h 10190"/>
                <a:gd name="connsiteX28-4707" fmla="*/ 7621 w 10193"/>
                <a:gd name="connsiteY28-4708" fmla="*/ 2054 h 10190"/>
                <a:gd name="connsiteX29-4709" fmla="*/ 6599 w 10193"/>
                <a:gd name="connsiteY29-4710" fmla="*/ 2128 h 10190"/>
                <a:gd name="connsiteX30-4711" fmla="*/ 5841 w 10193"/>
                <a:gd name="connsiteY30-4712" fmla="*/ 1580 h 10190"/>
                <a:gd name="connsiteX31-4713" fmla="*/ 5948 w 10193"/>
                <a:gd name="connsiteY31-4714" fmla="*/ 985 h 10190"/>
                <a:gd name="connsiteX32-4715" fmla="*/ 6937 w 10193"/>
                <a:gd name="connsiteY32-4716" fmla="*/ 845 h 10190"/>
                <a:gd name="connsiteX33-4717" fmla="*/ 6937 w 10193"/>
                <a:gd name="connsiteY33-4718" fmla="*/ 338 h 10190"/>
                <a:gd name="connsiteX34-4719" fmla="*/ 6587 w 10193"/>
                <a:gd name="connsiteY34-4720" fmla="*/ 184 h 10190"/>
                <a:gd name="connsiteX35-4721" fmla="*/ 5000 w 10193"/>
                <a:gd name="connsiteY35-4722" fmla="*/ 338 h 10190"/>
                <a:gd name="connsiteX36-4723" fmla="*/ 4059 w 10193"/>
                <a:gd name="connsiteY36-4724" fmla="*/ 338 h 10190"/>
                <a:gd name="connsiteX37-4725" fmla="*/ 3194 w 10193"/>
                <a:gd name="connsiteY37-4726" fmla="*/ 0 h 10190"/>
                <a:gd name="connsiteX38-4727" fmla="*/ 2364 w 10193"/>
                <a:gd name="connsiteY38-4728" fmla="*/ 448 h 10190"/>
                <a:gd name="connsiteX39-4729" fmla="*/ 1303 w 10193"/>
                <a:gd name="connsiteY39-4730" fmla="*/ 153 h 10190"/>
                <a:gd name="connsiteX40-4731" fmla="*/ 443 w 10193"/>
                <a:gd name="connsiteY40-4732" fmla="*/ 451 h 10190"/>
                <a:gd name="connsiteX41-4733" fmla="*/ 664 w 10193"/>
                <a:gd name="connsiteY41-4734" fmla="*/ 690 h 10190"/>
                <a:gd name="connsiteX42-4735" fmla="*/ 258 w 10193"/>
                <a:gd name="connsiteY42-4736" fmla="*/ 690 h 10190"/>
                <a:gd name="connsiteX43-4737" fmla="*/ 258 w 10193"/>
                <a:gd name="connsiteY43-4738" fmla="*/ 985 h 10190"/>
                <a:gd name="connsiteX44-4739" fmla="*/ 554 w 10193"/>
                <a:gd name="connsiteY44-4740" fmla="*/ 985 h 10190"/>
                <a:gd name="connsiteX45-4741" fmla="*/ 0 w 10193"/>
                <a:gd name="connsiteY45-4742" fmla="*/ 1224 h 10190"/>
                <a:gd name="connsiteX46-4743" fmla="*/ 203 w 10193"/>
                <a:gd name="connsiteY46-4744" fmla="*/ 1478 h 10190"/>
                <a:gd name="connsiteX47-4745" fmla="*/ 498 w 10193"/>
                <a:gd name="connsiteY47-4746" fmla="*/ 1478 h 10190"/>
                <a:gd name="connsiteX48-4747" fmla="*/ 295 w 10193"/>
                <a:gd name="connsiteY48-4748" fmla="*/ 2082 h 10190"/>
                <a:gd name="connsiteX49-4749" fmla="*/ 627 w 10193"/>
                <a:gd name="connsiteY49-4750" fmla="*/ 1857 h 10190"/>
                <a:gd name="connsiteX50-4751" fmla="*/ 1351 w 10193"/>
                <a:gd name="connsiteY50-4752" fmla="*/ 1190 h 10190"/>
                <a:gd name="connsiteX51-4753" fmla="*/ 2069 w 10193"/>
                <a:gd name="connsiteY51-4754" fmla="*/ 1644 h 10190"/>
                <a:gd name="connsiteX52-4755" fmla="*/ 2503 w 10193"/>
                <a:gd name="connsiteY52-4756" fmla="*/ 2293 h 10190"/>
                <a:gd name="connsiteX53-4757" fmla="*/ 2326 w 10193"/>
                <a:gd name="connsiteY53-4758" fmla="*/ 3498 h 10190"/>
                <a:gd name="connsiteX54-4759" fmla="*/ 3509 w 10193"/>
                <a:gd name="connsiteY54-4760" fmla="*/ 4181 h 10190"/>
                <a:gd name="connsiteX55-4761" fmla="*/ 3549 w 10193"/>
                <a:gd name="connsiteY55-4762" fmla="*/ 5208 h 10190"/>
                <a:gd name="connsiteX56-4763" fmla="*/ 4878 w 10193"/>
                <a:gd name="connsiteY56-4764" fmla="*/ 5218 h 10190"/>
                <a:gd name="connsiteX57-4765" fmla="*/ 5397 w 10193"/>
                <a:gd name="connsiteY57-4766" fmla="*/ 5853 h 10190"/>
                <a:gd name="connsiteX58-4767" fmla="*/ 6439 w 10193"/>
                <a:gd name="connsiteY58-4768" fmla="*/ 6246 h 10190"/>
                <a:gd name="connsiteX59-4769" fmla="*/ 6734 w 10193"/>
                <a:gd name="connsiteY59-4770" fmla="*/ 6246 h 10190"/>
                <a:gd name="connsiteX60-4771" fmla="*/ 6827 w 10193"/>
                <a:gd name="connsiteY60-4772" fmla="*/ 6302 h 10190"/>
                <a:gd name="connsiteX61-4773" fmla="*/ 6642 w 10193"/>
                <a:gd name="connsiteY61-4774" fmla="*/ 6710 h 10190"/>
                <a:gd name="connsiteX62-4775" fmla="*/ 6845 w 10193"/>
                <a:gd name="connsiteY62-4776" fmla="*/ 7469 h 10190"/>
                <a:gd name="connsiteX63-4777" fmla="*/ 6642 w 10193"/>
                <a:gd name="connsiteY63-4778" fmla="*/ 7849 h 10190"/>
                <a:gd name="connsiteX64-4779" fmla="*/ 7232 w 10193"/>
                <a:gd name="connsiteY64-4780" fmla="*/ 8186 h 10190"/>
                <a:gd name="connsiteX65-4781" fmla="*/ 7454 w 10193"/>
                <a:gd name="connsiteY65-4782" fmla="*/ 8440 h 10190"/>
                <a:gd name="connsiteX66-4783" fmla="*/ 6113 w 10193"/>
                <a:gd name="connsiteY66-4784" fmla="*/ 10190 h 10190"/>
                <a:gd name="connsiteX67-4785" fmla="*/ 7841 w 10193"/>
                <a:gd name="connsiteY67-4786" fmla="*/ 9824 h 10190"/>
                <a:gd name="connsiteX68-4787" fmla="*/ 9127 w 10193"/>
                <a:gd name="connsiteY68-4788" fmla="*/ 8975 h 10190"/>
                <a:gd name="connsiteX69-4789" fmla="*/ 9041 w 10193"/>
                <a:gd name="connsiteY69-4790" fmla="*/ 8285 h 10190"/>
                <a:gd name="connsiteX70-4791" fmla="*/ 9649 w 10193"/>
                <a:gd name="connsiteY70-4792" fmla="*/ 8229 h 10190"/>
                <a:gd name="connsiteX71-4793" fmla="*/ 10193 w 10193"/>
                <a:gd name="connsiteY71-4794" fmla="*/ 7047 h 10190"/>
                <a:gd name="connsiteX72-4795" fmla="*/ 9591 w 10193"/>
                <a:gd name="connsiteY72-4796" fmla="*/ 6734 h 10190"/>
                <a:gd name="connsiteX0-4797" fmla="*/ 9591 w 10193"/>
                <a:gd name="connsiteY0-4798" fmla="*/ 6734 h 10190"/>
                <a:gd name="connsiteX1-4799" fmla="*/ 9157 w 10193"/>
                <a:gd name="connsiteY1-4800" fmla="*/ 6386 h 10190"/>
                <a:gd name="connsiteX2-4801" fmla="*/ 9026 w 10193"/>
                <a:gd name="connsiteY2-4802" fmla="*/ 5865 h 10190"/>
                <a:gd name="connsiteX3-4803" fmla="*/ 8103 w 10193"/>
                <a:gd name="connsiteY3-4804" fmla="*/ 5677 h 10190"/>
                <a:gd name="connsiteX4-4805" fmla="*/ 7232 w 10193"/>
                <a:gd name="connsiteY4-4806" fmla="*/ 5824 h 10190"/>
                <a:gd name="connsiteX5-4807" fmla="*/ 7048 w 10193"/>
                <a:gd name="connsiteY5-4808" fmla="*/ 6049 h 10190"/>
                <a:gd name="connsiteX6-4809" fmla="*/ 6734 w 10193"/>
                <a:gd name="connsiteY6-4810" fmla="*/ 5908 h 10190"/>
                <a:gd name="connsiteX7-4811" fmla="*/ 6550 w 10193"/>
                <a:gd name="connsiteY7-4812" fmla="*/ 5584 h 10190"/>
                <a:gd name="connsiteX8-4813" fmla="*/ 6125 w 10193"/>
                <a:gd name="connsiteY8-4814" fmla="*/ 5584 h 10190"/>
                <a:gd name="connsiteX9-4815" fmla="*/ 5884 w 10193"/>
                <a:gd name="connsiteY9-4816" fmla="*/ 5694 h 10190"/>
                <a:gd name="connsiteX10-4817" fmla="*/ 6347 w 10193"/>
                <a:gd name="connsiteY10-4818" fmla="*/ 5050 h 10190"/>
                <a:gd name="connsiteX11-4819" fmla="*/ 5849 w 10193"/>
                <a:gd name="connsiteY11-4820" fmla="*/ 4866 h 10190"/>
                <a:gd name="connsiteX12-4821" fmla="*/ 5572 w 10193"/>
                <a:gd name="connsiteY12-4822" fmla="*/ 5275 h 10190"/>
                <a:gd name="connsiteX13-4823" fmla="*/ 5314 w 10193"/>
                <a:gd name="connsiteY13-4824" fmla="*/ 5134 h 10190"/>
                <a:gd name="connsiteX14-4825" fmla="*/ 5169 w 10193"/>
                <a:gd name="connsiteY14-4826" fmla="*/ 4802 h 10190"/>
                <a:gd name="connsiteX15-4827" fmla="*/ 5314 w 10193"/>
                <a:gd name="connsiteY15-4828" fmla="*/ 4445 h 10190"/>
                <a:gd name="connsiteX16-4829" fmla="*/ 6313 w 10193"/>
                <a:gd name="connsiteY16-4830" fmla="*/ 4013 h 10190"/>
                <a:gd name="connsiteX17-4831" fmla="*/ 6679 w 10193"/>
                <a:gd name="connsiteY17-4832" fmla="*/ 4839 h 10190"/>
                <a:gd name="connsiteX18-4833" fmla="*/ 7030 w 10193"/>
                <a:gd name="connsiteY18-4834" fmla="*/ 4642 h 10190"/>
                <a:gd name="connsiteX19-4835" fmla="*/ 7030 w 10193"/>
                <a:gd name="connsiteY19-4836" fmla="*/ 4262 h 10190"/>
                <a:gd name="connsiteX20-4837" fmla="*/ 7232 w 10193"/>
                <a:gd name="connsiteY20-4838" fmla="*/ 4108 h 10190"/>
                <a:gd name="connsiteX21-4839" fmla="*/ 7339 w 10193"/>
                <a:gd name="connsiteY21-4840" fmla="*/ 3293 h 10190"/>
                <a:gd name="connsiteX22-4841" fmla="*/ 8600 w 10193"/>
                <a:gd name="connsiteY22-4842" fmla="*/ 3447 h 10190"/>
                <a:gd name="connsiteX23-4843" fmla="*/ 9450 w 10193"/>
                <a:gd name="connsiteY23-4844" fmla="*/ 3228 h 10190"/>
                <a:gd name="connsiteX24-4845" fmla="*/ 8831 w 10193"/>
                <a:gd name="connsiteY24-4846" fmla="*/ 1717 h 10190"/>
                <a:gd name="connsiteX25-4847" fmla="*/ 8192 w 10193"/>
                <a:gd name="connsiteY25-4848" fmla="*/ 1646 h 10190"/>
                <a:gd name="connsiteX26-4849" fmla="*/ 7786 w 10193"/>
                <a:gd name="connsiteY26-4850" fmla="*/ 1056 h 10190"/>
                <a:gd name="connsiteX27-4851" fmla="*/ 7159 w 10193"/>
                <a:gd name="connsiteY27-4852" fmla="*/ 1056 h 10190"/>
                <a:gd name="connsiteX28-4853" fmla="*/ 7621 w 10193"/>
                <a:gd name="connsiteY28-4854" fmla="*/ 2054 h 10190"/>
                <a:gd name="connsiteX29-4855" fmla="*/ 6599 w 10193"/>
                <a:gd name="connsiteY29-4856" fmla="*/ 2128 h 10190"/>
                <a:gd name="connsiteX30-4857" fmla="*/ 5841 w 10193"/>
                <a:gd name="connsiteY30-4858" fmla="*/ 1580 h 10190"/>
                <a:gd name="connsiteX31-4859" fmla="*/ 5948 w 10193"/>
                <a:gd name="connsiteY31-4860" fmla="*/ 985 h 10190"/>
                <a:gd name="connsiteX32-4861" fmla="*/ 6937 w 10193"/>
                <a:gd name="connsiteY32-4862" fmla="*/ 845 h 10190"/>
                <a:gd name="connsiteX33-4863" fmla="*/ 6937 w 10193"/>
                <a:gd name="connsiteY33-4864" fmla="*/ 338 h 10190"/>
                <a:gd name="connsiteX34-4865" fmla="*/ 6587 w 10193"/>
                <a:gd name="connsiteY34-4866" fmla="*/ 184 h 10190"/>
                <a:gd name="connsiteX35-4867" fmla="*/ 5000 w 10193"/>
                <a:gd name="connsiteY35-4868" fmla="*/ 338 h 10190"/>
                <a:gd name="connsiteX36-4869" fmla="*/ 4059 w 10193"/>
                <a:gd name="connsiteY36-4870" fmla="*/ 338 h 10190"/>
                <a:gd name="connsiteX37-4871" fmla="*/ 3194 w 10193"/>
                <a:gd name="connsiteY37-4872" fmla="*/ 0 h 10190"/>
                <a:gd name="connsiteX38-4873" fmla="*/ 2364 w 10193"/>
                <a:gd name="connsiteY38-4874" fmla="*/ 448 h 10190"/>
                <a:gd name="connsiteX39-4875" fmla="*/ 1303 w 10193"/>
                <a:gd name="connsiteY39-4876" fmla="*/ 153 h 10190"/>
                <a:gd name="connsiteX40-4877" fmla="*/ 443 w 10193"/>
                <a:gd name="connsiteY40-4878" fmla="*/ 451 h 10190"/>
                <a:gd name="connsiteX41-4879" fmla="*/ 664 w 10193"/>
                <a:gd name="connsiteY41-4880" fmla="*/ 690 h 10190"/>
                <a:gd name="connsiteX42-4881" fmla="*/ 258 w 10193"/>
                <a:gd name="connsiteY42-4882" fmla="*/ 690 h 10190"/>
                <a:gd name="connsiteX43-4883" fmla="*/ 258 w 10193"/>
                <a:gd name="connsiteY43-4884" fmla="*/ 985 h 10190"/>
                <a:gd name="connsiteX44-4885" fmla="*/ 554 w 10193"/>
                <a:gd name="connsiteY44-4886" fmla="*/ 985 h 10190"/>
                <a:gd name="connsiteX45-4887" fmla="*/ 0 w 10193"/>
                <a:gd name="connsiteY45-4888" fmla="*/ 1224 h 10190"/>
                <a:gd name="connsiteX46-4889" fmla="*/ 203 w 10193"/>
                <a:gd name="connsiteY46-4890" fmla="*/ 1478 h 10190"/>
                <a:gd name="connsiteX47-4891" fmla="*/ 498 w 10193"/>
                <a:gd name="connsiteY47-4892" fmla="*/ 1478 h 10190"/>
                <a:gd name="connsiteX48-4893" fmla="*/ 295 w 10193"/>
                <a:gd name="connsiteY48-4894" fmla="*/ 2082 h 10190"/>
                <a:gd name="connsiteX49-4895" fmla="*/ 627 w 10193"/>
                <a:gd name="connsiteY49-4896" fmla="*/ 1857 h 10190"/>
                <a:gd name="connsiteX50-4897" fmla="*/ 1351 w 10193"/>
                <a:gd name="connsiteY50-4898" fmla="*/ 1190 h 10190"/>
                <a:gd name="connsiteX51-4899" fmla="*/ 2069 w 10193"/>
                <a:gd name="connsiteY51-4900" fmla="*/ 1644 h 10190"/>
                <a:gd name="connsiteX52-4901" fmla="*/ 2503 w 10193"/>
                <a:gd name="connsiteY52-4902" fmla="*/ 2293 h 10190"/>
                <a:gd name="connsiteX53-4903" fmla="*/ 2326 w 10193"/>
                <a:gd name="connsiteY53-4904" fmla="*/ 3498 h 10190"/>
                <a:gd name="connsiteX54-4905" fmla="*/ 3509 w 10193"/>
                <a:gd name="connsiteY54-4906" fmla="*/ 4181 h 10190"/>
                <a:gd name="connsiteX55-4907" fmla="*/ 3549 w 10193"/>
                <a:gd name="connsiteY55-4908" fmla="*/ 5208 h 10190"/>
                <a:gd name="connsiteX56-4909" fmla="*/ 4878 w 10193"/>
                <a:gd name="connsiteY56-4910" fmla="*/ 5218 h 10190"/>
                <a:gd name="connsiteX57-4911" fmla="*/ 5397 w 10193"/>
                <a:gd name="connsiteY57-4912" fmla="*/ 5853 h 10190"/>
                <a:gd name="connsiteX58-4913" fmla="*/ 6439 w 10193"/>
                <a:gd name="connsiteY58-4914" fmla="*/ 6246 h 10190"/>
                <a:gd name="connsiteX59-4915" fmla="*/ 6734 w 10193"/>
                <a:gd name="connsiteY59-4916" fmla="*/ 6246 h 10190"/>
                <a:gd name="connsiteX60-4917" fmla="*/ 6827 w 10193"/>
                <a:gd name="connsiteY60-4918" fmla="*/ 6302 h 10190"/>
                <a:gd name="connsiteX61-4919" fmla="*/ 6642 w 10193"/>
                <a:gd name="connsiteY61-4920" fmla="*/ 6710 h 10190"/>
                <a:gd name="connsiteX62-4921" fmla="*/ 6845 w 10193"/>
                <a:gd name="connsiteY62-4922" fmla="*/ 7469 h 10190"/>
                <a:gd name="connsiteX63-4923" fmla="*/ 6642 w 10193"/>
                <a:gd name="connsiteY63-4924" fmla="*/ 7849 h 10190"/>
                <a:gd name="connsiteX64-4925" fmla="*/ 7232 w 10193"/>
                <a:gd name="connsiteY64-4926" fmla="*/ 8186 h 10190"/>
                <a:gd name="connsiteX65-4927" fmla="*/ 7647 w 10193"/>
                <a:gd name="connsiteY65-4928" fmla="*/ 8550 h 10190"/>
                <a:gd name="connsiteX66-4929" fmla="*/ 6113 w 10193"/>
                <a:gd name="connsiteY66-4930" fmla="*/ 10190 h 10190"/>
                <a:gd name="connsiteX67-4931" fmla="*/ 7841 w 10193"/>
                <a:gd name="connsiteY67-4932" fmla="*/ 9824 h 10190"/>
                <a:gd name="connsiteX68-4933" fmla="*/ 9127 w 10193"/>
                <a:gd name="connsiteY68-4934" fmla="*/ 8975 h 10190"/>
                <a:gd name="connsiteX69-4935" fmla="*/ 9041 w 10193"/>
                <a:gd name="connsiteY69-4936" fmla="*/ 8285 h 10190"/>
                <a:gd name="connsiteX70-4937" fmla="*/ 9649 w 10193"/>
                <a:gd name="connsiteY70-4938" fmla="*/ 8229 h 10190"/>
                <a:gd name="connsiteX71-4939" fmla="*/ 10193 w 10193"/>
                <a:gd name="connsiteY71-4940" fmla="*/ 7047 h 10190"/>
                <a:gd name="connsiteX72-4941" fmla="*/ 9591 w 10193"/>
                <a:gd name="connsiteY72-4942" fmla="*/ 6734 h 10190"/>
                <a:gd name="connsiteX0-4943" fmla="*/ 9591 w 10193"/>
                <a:gd name="connsiteY0-4944" fmla="*/ 6734 h 10190"/>
                <a:gd name="connsiteX1-4945" fmla="*/ 9157 w 10193"/>
                <a:gd name="connsiteY1-4946" fmla="*/ 6386 h 10190"/>
                <a:gd name="connsiteX2-4947" fmla="*/ 9026 w 10193"/>
                <a:gd name="connsiteY2-4948" fmla="*/ 5865 h 10190"/>
                <a:gd name="connsiteX3-4949" fmla="*/ 8103 w 10193"/>
                <a:gd name="connsiteY3-4950" fmla="*/ 5677 h 10190"/>
                <a:gd name="connsiteX4-4951" fmla="*/ 7232 w 10193"/>
                <a:gd name="connsiteY4-4952" fmla="*/ 5824 h 10190"/>
                <a:gd name="connsiteX5-4953" fmla="*/ 7048 w 10193"/>
                <a:gd name="connsiteY5-4954" fmla="*/ 6049 h 10190"/>
                <a:gd name="connsiteX6-4955" fmla="*/ 6734 w 10193"/>
                <a:gd name="connsiteY6-4956" fmla="*/ 5908 h 10190"/>
                <a:gd name="connsiteX7-4957" fmla="*/ 6550 w 10193"/>
                <a:gd name="connsiteY7-4958" fmla="*/ 5584 h 10190"/>
                <a:gd name="connsiteX8-4959" fmla="*/ 6125 w 10193"/>
                <a:gd name="connsiteY8-4960" fmla="*/ 5584 h 10190"/>
                <a:gd name="connsiteX9-4961" fmla="*/ 5884 w 10193"/>
                <a:gd name="connsiteY9-4962" fmla="*/ 5694 h 10190"/>
                <a:gd name="connsiteX10-4963" fmla="*/ 6347 w 10193"/>
                <a:gd name="connsiteY10-4964" fmla="*/ 5050 h 10190"/>
                <a:gd name="connsiteX11-4965" fmla="*/ 5849 w 10193"/>
                <a:gd name="connsiteY11-4966" fmla="*/ 4866 h 10190"/>
                <a:gd name="connsiteX12-4967" fmla="*/ 5572 w 10193"/>
                <a:gd name="connsiteY12-4968" fmla="*/ 5275 h 10190"/>
                <a:gd name="connsiteX13-4969" fmla="*/ 5314 w 10193"/>
                <a:gd name="connsiteY13-4970" fmla="*/ 5134 h 10190"/>
                <a:gd name="connsiteX14-4971" fmla="*/ 5169 w 10193"/>
                <a:gd name="connsiteY14-4972" fmla="*/ 4802 h 10190"/>
                <a:gd name="connsiteX15-4973" fmla="*/ 5314 w 10193"/>
                <a:gd name="connsiteY15-4974" fmla="*/ 4445 h 10190"/>
                <a:gd name="connsiteX16-4975" fmla="*/ 6313 w 10193"/>
                <a:gd name="connsiteY16-4976" fmla="*/ 4013 h 10190"/>
                <a:gd name="connsiteX17-4977" fmla="*/ 6679 w 10193"/>
                <a:gd name="connsiteY17-4978" fmla="*/ 4839 h 10190"/>
                <a:gd name="connsiteX18-4979" fmla="*/ 7030 w 10193"/>
                <a:gd name="connsiteY18-4980" fmla="*/ 4642 h 10190"/>
                <a:gd name="connsiteX19-4981" fmla="*/ 7030 w 10193"/>
                <a:gd name="connsiteY19-4982" fmla="*/ 4262 h 10190"/>
                <a:gd name="connsiteX20-4983" fmla="*/ 7232 w 10193"/>
                <a:gd name="connsiteY20-4984" fmla="*/ 4108 h 10190"/>
                <a:gd name="connsiteX21-4985" fmla="*/ 7339 w 10193"/>
                <a:gd name="connsiteY21-4986" fmla="*/ 3293 h 10190"/>
                <a:gd name="connsiteX22-4987" fmla="*/ 8600 w 10193"/>
                <a:gd name="connsiteY22-4988" fmla="*/ 3447 h 10190"/>
                <a:gd name="connsiteX23-4989" fmla="*/ 9450 w 10193"/>
                <a:gd name="connsiteY23-4990" fmla="*/ 3228 h 10190"/>
                <a:gd name="connsiteX24-4991" fmla="*/ 8831 w 10193"/>
                <a:gd name="connsiteY24-4992" fmla="*/ 1717 h 10190"/>
                <a:gd name="connsiteX25-4993" fmla="*/ 8192 w 10193"/>
                <a:gd name="connsiteY25-4994" fmla="*/ 1646 h 10190"/>
                <a:gd name="connsiteX26-4995" fmla="*/ 7786 w 10193"/>
                <a:gd name="connsiteY26-4996" fmla="*/ 1056 h 10190"/>
                <a:gd name="connsiteX27-4997" fmla="*/ 7159 w 10193"/>
                <a:gd name="connsiteY27-4998" fmla="*/ 1056 h 10190"/>
                <a:gd name="connsiteX28-4999" fmla="*/ 7621 w 10193"/>
                <a:gd name="connsiteY28-5000" fmla="*/ 2054 h 10190"/>
                <a:gd name="connsiteX29-5001" fmla="*/ 6599 w 10193"/>
                <a:gd name="connsiteY29-5002" fmla="*/ 2128 h 10190"/>
                <a:gd name="connsiteX30-5003" fmla="*/ 5841 w 10193"/>
                <a:gd name="connsiteY30-5004" fmla="*/ 1580 h 10190"/>
                <a:gd name="connsiteX31-5005" fmla="*/ 5948 w 10193"/>
                <a:gd name="connsiteY31-5006" fmla="*/ 985 h 10190"/>
                <a:gd name="connsiteX32-5007" fmla="*/ 6937 w 10193"/>
                <a:gd name="connsiteY32-5008" fmla="*/ 845 h 10190"/>
                <a:gd name="connsiteX33-5009" fmla="*/ 6937 w 10193"/>
                <a:gd name="connsiteY33-5010" fmla="*/ 338 h 10190"/>
                <a:gd name="connsiteX34-5011" fmla="*/ 6587 w 10193"/>
                <a:gd name="connsiteY34-5012" fmla="*/ 184 h 10190"/>
                <a:gd name="connsiteX35-5013" fmla="*/ 5000 w 10193"/>
                <a:gd name="connsiteY35-5014" fmla="*/ 338 h 10190"/>
                <a:gd name="connsiteX36-5015" fmla="*/ 4059 w 10193"/>
                <a:gd name="connsiteY36-5016" fmla="*/ 338 h 10190"/>
                <a:gd name="connsiteX37-5017" fmla="*/ 3194 w 10193"/>
                <a:gd name="connsiteY37-5018" fmla="*/ 0 h 10190"/>
                <a:gd name="connsiteX38-5019" fmla="*/ 2364 w 10193"/>
                <a:gd name="connsiteY38-5020" fmla="*/ 448 h 10190"/>
                <a:gd name="connsiteX39-5021" fmla="*/ 1303 w 10193"/>
                <a:gd name="connsiteY39-5022" fmla="*/ 153 h 10190"/>
                <a:gd name="connsiteX40-5023" fmla="*/ 443 w 10193"/>
                <a:gd name="connsiteY40-5024" fmla="*/ 451 h 10190"/>
                <a:gd name="connsiteX41-5025" fmla="*/ 664 w 10193"/>
                <a:gd name="connsiteY41-5026" fmla="*/ 690 h 10190"/>
                <a:gd name="connsiteX42-5027" fmla="*/ 258 w 10193"/>
                <a:gd name="connsiteY42-5028" fmla="*/ 690 h 10190"/>
                <a:gd name="connsiteX43-5029" fmla="*/ 258 w 10193"/>
                <a:gd name="connsiteY43-5030" fmla="*/ 985 h 10190"/>
                <a:gd name="connsiteX44-5031" fmla="*/ 554 w 10193"/>
                <a:gd name="connsiteY44-5032" fmla="*/ 985 h 10190"/>
                <a:gd name="connsiteX45-5033" fmla="*/ 0 w 10193"/>
                <a:gd name="connsiteY45-5034" fmla="*/ 1224 h 10190"/>
                <a:gd name="connsiteX46-5035" fmla="*/ 203 w 10193"/>
                <a:gd name="connsiteY46-5036" fmla="*/ 1478 h 10190"/>
                <a:gd name="connsiteX47-5037" fmla="*/ 498 w 10193"/>
                <a:gd name="connsiteY47-5038" fmla="*/ 1478 h 10190"/>
                <a:gd name="connsiteX48-5039" fmla="*/ 295 w 10193"/>
                <a:gd name="connsiteY48-5040" fmla="*/ 2082 h 10190"/>
                <a:gd name="connsiteX49-5041" fmla="*/ 627 w 10193"/>
                <a:gd name="connsiteY49-5042" fmla="*/ 1857 h 10190"/>
                <a:gd name="connsiteX50-5043" fmla="*/ 1351 w 10193"/>
                <a:gd name="connsiteY50-5044" fmla="*/ 1190 h 10190"/>
                <a:gd name="connsiteX51-5045" fmla="*/ 2069 w 10193"/>
                <a:gd name="connsiteY51-5046" fmla="*/ 1644 h 10190"/>
                <a:gd name="connsiteX52-5047" fmla="*/ 2503 w 10193"/>
                <a:gd name="connsiteY52-5048" fmla="*/ 2293 h 10190"/>
                <a:gd name="connsiteX53-5049" fmla="*/ 2326 w 10193"/>
                <a:gd name="connsiteY53-5050" fmla="*/ 3498 h 10190"/>
                <a:gd name="connsiteX54-5051" fmla="*/ 3509 w 10193"/>
                <a:gd name="connsiteY54-5052" fmla="*/ 4181 h 10190"/>
                <a:gd name="connsiteX55-5053" fmla="*/ 3549 w 10193"/>
                <a:gd name="connsiteY55-5054" fmla="*/ 5208 h 10190"/>
                <a:gd name="connsiteX56-5055" fmla="*/ 4878 w 10193"/>
                <a:gd name="connsiteY56-5056" fmla="*/ 5218 h 10190"/>
                <a:gd name="connsiteX57-5057" fmla="*/ 5397 w 10193"/>
                <a:gd name="connsiteY57-5058" fmla="*/ 5853 h 10190"/>
                <a:gd name="connsiteX58-5059" fmla="*/ 6439 w 10193"/>
                <a:gd name="connsiteY58-5060" fmla="*/ 6246 h 10190"/>
                <a:gd name="connsiteX59-5061" fmla="*/ 6734 w 10193"/>
                <a:gd name="connsiteY59-5062" fmla="*/ 6246 h 10190"/>
                <a:gd name="connsiteX60-5063" fmla="*/ 6827 w 10193"/>
                <a:gd name="connsiteY60-5064" fmla="*/ 6302 h 10190"/>
                <a:gd name="connsiteX61-5065" fmla="*/ 6642 w 10193"/>
                <a:gd name="connsiteY61-5066" fmla="*/ 6710 h 10190"/>
                <a:gd name="connsiteX62-5067" fmla="*/ 6845 w 10193"/>
                <a:gd name="connsiteY62-5068" fmla="*/ 7469 h 10190"/>
                <a:gd name="connsiteX63-5069" fmla="*/ 6642 w 10193"/>
                <a:gd name="connsiteY63-5070" fmla="*/ 7849 h 10190"/>
                <a:gd name="connsiteX64-5071" fmla="*/ 7232 w 10193"/>
                <a:gd name="connsiteY64-5072" fmla="*/ 8039 h 10190"/>
                <a:gd name="connsiteX65-5073" fmla="*/ 7647 w 10193"/>
                <a:gd name="connsiteY65-5074" fmla="*/ 8550 h 10190"/>
                <a:gd name="connsiteX66-5075" fmla="*/ 6113 w 10193"/>
                <a:gd name="connsiteY66-5076" fmla="*/ 10190 h 10190"/>
                <a:gd name="connsiteX67-5077" fmla="*/ 7841 w 10193"/>
                <a:gd name="connsiteY67-5078" fmla="*/ 9824 h 10190"/>
                <a:gd name="connsiteX68-5079" fmla="*/ 9127 w 10193"/>
                <a:gd name="connsiteY68-5080" fmla="*/ 8975 h 10190"/>
                <a:gd name="connsiteX69-5081" fmla="*/ 9041 w 10193"/>
                <a:gd name="connsiteY69-5082" fmla="*/ 8285 h 10190"/>
                <a:gd name="connsiteX70-5083" fmla="*/ 9649 w 10193"/>
                <a:gd name="connsiteY70-5084" fmla="*/ 8229 h 10190"/>
                <a:gd name="connsiteX71-5085" fmla="*/ 10193 w 10193"/>
                <a:gd name="connsiteY71-5086" fmla="*/ 7047 h 10190"/>
                <a:gd name="connsiteX72-5087" fmla="*/ 9591 w 10193"/>
                <a:gd name="connsiteY72-5088" fmla="*/ 6734 h 10190"/>
                <a:gd name="connsiteX0-5089" fmla="*/ 9591 w 10193"/>
                <a:gd name="connsiteY0-5090" fmla="*/ 6734 h 10190"/>
                <a:gd name="connsiteX1-5091" fmla="*/ 9157 w 10193"/>
                <a:gd name="connsiteY1-5092" fmla="*/ 6386 h 10190"/>
                <a:gd name="connsiteX2-5093" fmla="*/ 9026 w 10193"/>
                <a:gd name="connsiteY2-5094" fmla="*/ 5865 h 10190"/>
                <a:gd name="connsiteX3-5095" fmla="*/ 8103 w 10193"/>
                <a:gd name="connsiteY3-5096" fmla="*/ 5677 h 10190"/>
                <a:gd name="connsiteX4-5097" fmla="*/ 7232 w 10193"/>
                <a:gd name="connsiteY4-5098" fmla="*/ 5824 h 10190"/>
                <a:gd name="connsiteX5-5099" fmla="*/ 7048 w 10193"/>
                <a:gd name="connsiteY5-5100" fmla="*/ 6049 h 10190"/>
                <a:gd name="connsiteX6-5101" fmla="*/ 6734 w 10193"/>
                <a:gd name="connsiteY6-5102" fmla="*/ 5908 h 10190"/>
                <a:gd name="connsiteX7-5103" fmla="*/ 6550 w 10193"/>
                <a:gd name="connsiteY7-5104" fmla="*/ 5584 h 10190"/>
                <a:gd name="connsiteX8-5105" fmla="*/ 6125 w 10193"/>
                <a:gd name="connsiteY8-5106" fmla="*/ 5584 h 10190"/>
                <a:gd name="connsiteX9-5107" fmla="*/ 5884 w 10193"/>
                <a:gd name="connsiteY9-5108" fmla="*/ 5694 h 10190"/>
                <a:gd name="connsiteX10-5109" fmla="*/ 6347 w 10193"/>
                <a:gd name="connsiteY10-5110" fmla="*/ 5050 h 10190"/>
                <a:gd name="connsiteX11-5111" fmla="*/ 5849 w 10193"/>
                <a:gd name="connsiteY11-5112" fmla="*/ 4866 h 10190"/>
                <a:gd name="connsiteX12-5113" fmla="*/ 5572 w 10193"/>
                <a:gd name="connsiteY12-5114" fmla="*/ 5275 h 10190"/>
                <a:gd name="connsiteX13-5115" fmla="*/ 5314 w 10193"/>
                <a:gd name="connsiteY13-5116" fmla="*/ 5134 h 10190"/>
                <a:gd name="connsiteX14-5117" fmla="*/ 5169 w 10193"/>
                <a:gd name="connsiteY14-5118" fmla="*/ 4802 h 10190"/>
                <a:gd name="connsiteX15-5119" fmla="*/ 5314 w 10193"/>
                <a:gd name="connsiteY15-5120" fmla="*/ 4445 h 10190"/>
                <a:gd name="connsiteX16-5121" fmla="*/ 6313 w 10193"/>
                <a:gd name="connsiteY16-5122" fmla="*/ 4013 h 10190"/>
                <a:gd name="connsiteX17-5123" fmla="*/ 6679 w 10193"/>
                <a:gd name="connsiteY17-5124" fmla="*/ 4839 h 10190"/>
                <a:gd name="connsiteX18-5125" fmla="*/ 7030 w 10193"/>
                <a:gd name="connsiteY18-5126" fmla="*/ 4642 h 10190"/>
                <a:gd name="connsiteX19-5127" fmla="*/ 7030 w 10193"/>
                <a:gd name="connsiteY19-5128" fmla="*/ 4262 h 10190"/>
                <a:gd name="connsiteX20-5129" fmla="*/ 7232 w 10193"/>
                <a:gd name="connsiteY20-5130" fmla="*/ 4108 h 10190"/>
                <a:gd name="connsiteX21-5131" fmla="*/ 7339 w 10193"/>
                <a:gd name="connsiteY21-5132" fmla="*/ 3293 h 10190"/>
                <a:gd name="connsiteX22-5133" fmla="*/ 8600 w 10193"/>
                <a:gd name="connsiteY22-5134" fmla="*/ 3447 h 10190"/>
                <a:gd name="connsiteX23-5135" fmla="*/ 9450 w 10193"/>
                <a:gd name="connsiteY23-5136" fmla="*/ 3228 h 10190"/>
                <a:gd name="connsiteX24-5137" fmla="*/ 8831 w 10193"/>
                <a:gd name="connsiteY24-5138" fmla="*/ 1717 h 10190"/>
                <a:gd name="connsiteX25-5139" fmla="*/ 8192 w 10193"/>
                <a:gd name="connsiteY25-5140" fmla="*/ 1646 h 10190"/>
                <a:gd name="connsiteX26-5141" fmla="*/ 7786 w 10193"/>
                <a:gd name="connsiteY26-5142" fmla="*/ 1056 h 10190"/>
                <a:gd name="connsiteX27-5143" fmla="*/ 7159 w 10193"/>
                <a:gd name="connsiteY27-5144" fmla="*/ 1056 h 10190"/>
                <a:gd name="connsiteX28-5145" fmla="*/ 7621 w 10193"/>
                <a:gd name="connsiteY28-5146" fmla="*/ 2054 h 10190"/>
                <a:gd name="connsiteX29-5147" fmla="*/ 6599 w 10193"/>
                <a:gd name="connsiteY29-5148" fmla="*/ 2128 h 10190"/>
                <a:gd name="connsiteX30-5149" fmla="*/ 5841 w 10193"/>
                <a:gd name="connsiteY30-5150" fmla="*/ 1580 h 10190"/>
                <a:gd name="connsiteX31-5151" fmla="*/ 5948 w 10193"/>
                <a:gd name="connsiteY31-5152" fmla="*/ 985 h 10190"/>
                <a:gd name="connsiteX32-5153" fmla="*/ 6937 w 10193"/>
                <a:gd name="connsiteY32-5154" fmla="*/ 845 h 10190"/>
                <a:gd name="connsiteX33-5155" fmla="*/ 6937 w 10193"/>
                <a:gd name="connsiteY33-5156" fmla="*/ 338 h 10190"/>
                <a:gd name="connsiteX34-5157" fmla="*/ 6587 w 10193"/>
                <a:gd name="connsiteY34-5158" fmla="*/ 184 h 10190"/>
                <a:gd name="connsiteX35-5159" fmla="*/ 5000 w 10193"/>
                <a:gd name="connsiteY35-5160" fmla="*/ 338 h 10190"/>
                <a:gd name="connsiteX36-5161" fmla="*/ 4059 w 10193"/>
                <a:gd name="connsiteY36-5162" fmla="*/ 338 h 10190"/>
                <a:gd name="connsiteX37-5163" fmla="*/ 3194 w 10193"/>
                <a:gd name="connsiteY37-5164" fmla="*/ 0 h 10190"/>
                <a:gd name="connsiteX38-5165" fmla="*/ 2364 w 10193"/>
                <a:gd name="connsiteY38-5166" fmla="*/ 448 h 10190"/>
                <a:gd name="connsiteX39-5167" fmla="*/ 1303 w 10193"/>
                <a:gd name="connsiteY39-5168" fmla="*/ 153 h 10190"/>
                <a:gd name="connsiteX40-5169" fmla="*/ 443 w 10193"/>
                <a:gd name="connsiteY40-5170" fmla="*/ 451 h 10190"/>
                <a:gd name="connsiteX41-5171" fmla="*/ 664 w 10193"/>
                <a:gd name="connsiteY41-5172" fmla="*/ 690 h 10190"/>
                <a:gd name="connsiteX42-5173" fmla="*/ 258 w 10193"/>
                <a:gd name="connsiteY42-5174" fmla="*/ 690 h 10190"/>
                <a:gd name="connsiteX43-5175" fmla="*/ 258 w 10193"/>
                <a:gd name="connsiteY43-5176" fmla="*/ 985 h 10190"/>
                <a:gd name="connsiteX44-5177" fmla="*/ 554 w 10193"/>
                <a:gd name="connsiteY44-5178" fmla="*/ 985 h 10190"/>
                <a:gd name="connsiteX45-5179" fmla="*/ 0 w 10193"/>
                <a:gd name="connsiteY45-5180" fmla="*/ 1224 h 10190"/>
                <a:gd name="connsiteX46-5181" fmla="*/ 203 w 10193"/>
                <a:gd name="connsiteY46-5182" fmla="*/ 1478 h 10190"/>
                <a:gd name="connsiteX47-5183" fmla="*/ 498 w 10193"/>
                <a:gd name="connsiteY47-5184" fmla="*/ 1478 h 10190"/>
                <a:gd name="connsiteX48-5185" fmla="*/ 295 w 10193"/>
                <a:gd name="connsiteY48-5186" fmla="*/ 2082 h 10190"/>
                <a:gd name="connsiteX49-5187" fmla="*/ 627 w 10193"/>
                <a:gd name="connsiteY49-5188" fmla="*/ 1857 h 10190"/>
                <a:gd name="connsiteX50-5189" fmla="*/ 1351 w 10193"/>
                <a:gd name="connsiteY50-5190" fmla="*/ 1190 h 10190"/>
                <a:gd name="connsiteX51-5191" fmla="*/ 2069 w 10193"/>
                <a:gd name="connsiteY51-5192" fmla="*/ 1644 h 10190"/>
                <a:gd name="connsiteX52-5193" fmla="*/ 2503 w 10193"/>
                <a:gd name="connsiteY52-5194" fmla="*/ 2293 h 10190"/>
                <a:gd name="connsiteX53-5195" fmla="*/ 2326 w 10193"/>
                <a:gd name="connsiteY53-5196" fmla="*/ 3498 h 10190"/>
                <a:gd name="connsiteX54-5197" fmla="*/ 3509 w 10193"/>
                <a:gd name="connsiteY54-5198" fmla="*/ 4181 h 10190"/>
                <a:gd name="connsiteX55-5199" fmla="*/ 3549 w 10193"/>
                <a:gd name="connsiteY55-5200" fmla="*/ 5208 h 10190"/>
                <a:gd name="connsiteX56-5201" fmla="*/ 4878 w 10193"/>
                <a:gd name="connsiteY56-5202" fmla="*/ 5218 h 10190"/>
                <a:gd name="connsiteX57-5203" fmla="*/ 5397 w 10193"/>
                <a:gd name="connsiteY57-5204" fmla="*/ 5853 h 10190"/>
                <a:gd name="connsiteX58-5205" fmla="*/ 6439 w 10193"/>
                <a:gd name="connsiteY58-5206" fmla="*/ 6246 h 10190"/>
                <a:gd name="connsiteX59-5207" fmla="*/ 6734 w 10193"/>
                <a:gd name="connsiteY59-5208" fmla="*/ 6246 h 10190"/>
                <a:gd name="connsiteX60-5209" fmla="*/ 6827 w 10193"/>
                <a:gd name="connsiteY60-5210" fmla="*/ 6302 h 10190"/>
                <a:gd name="connsiteX61-5211" fmla="*/ 6642 w 10193"/>
                <a:gd name="connsiteY61-5212" fmla="*/ 6710 h 10190"/>
                <a:gd name="connsiteX62-5213" fmla="*/ 6845 w 10193"/>
                <a:gd name="connsiteY62-5214" fmla="*/ 7469 h 10190"/>
                <a:gd name="connsiteX63-5215" fmla="*/ 6449 w 10193"/>
                <a:gd name="connsiteY63-5216" fmla="*/ 7849 h 10190"/>
                <a:gd name="connsiteX64-5217" fmla="*/ 7232 w 10193"/>
                <a:gd name="connsiteY64-5218" fmla="*/ 8039 h 10190"/>
                <a:gd name="connsiteX65-5219" fmla="*/ 7647 w 10193"/>
                <a:gd name="connsiteY65-5220" fmla="*/ 8550 h 10190"/>
                <a:gd name="connsiteX66-5221" fmla="*/ 6113 w 10193"/>
                <a:gd name="connsiteY66-5222" fmla="*/ 10190 h 10190"/>
                <a:gd name="connsiteX67-5223" fmla="*/ 7841 w 10193"/>
                <a:gd name="connsiteY67-5224" fmla="*/ 9824 h 10190"/>
                <a:gd name="connsiteX68-5225" fmla="*/ 9127 w 10193"/>
                <a:gd name="connsiteY68-5226" fmla="*/ 8975 h 10190"/>
                <a:gd name="connsiteX69-5227" fmla="*/ 9041 w 10193"/>
                <a:gd name="connsiteY69-5228" fmla="*/ 8285 h 10190"/>
                <a:gd name="connsiteX70-5229" fmla="*/ 9649 w 10193"/>
                <a:gd name="connsiteY70-5230" fmla="*/ 8229 h 10190"/>
                <a:gd name="connsiteX71-5231" fmla="*/ 10193 w 10193"/>
                <a:gd name="connsiteY71-5232" fmla="*/ 7047 h 10190"/>
                <a:gd name="connsiteX72-5233" fmla="*/ 9591 w 10193"/>
                <a:gd name="connsiteY72-5234" fmla="*/ 6734 h 10190"/>
                <a:gd name="connsiteX0-5235" fmla="*/ 9591 w 10193"/>
                <a:gd name="connsiteY0-5236" fmla="*/ 6734 h 10190"/>
                <a:gd name="connsiteX1-5237" fmla="*/ 9157 w 10193"/>
                <a:gd name="connsiteY1-5238" fmla="*/ 6386 h 10190"/>
                <a:gd name="connsiteX2-5239" fmla="*/ 9026 w 10193"/>
                <a:gd name="connsiteY2-5240" fmla="*/ 5865 h 10190"/>
                <a:gd name="connsiteX3-5241" fmla="*/ 8103 w 10193"/>
                <a:gd name="connsiteY3-5242" fmla="*/ 5677 h 10190"/>
                <a:gd name="connsiteX4-5243" fmla="*/ 7232 w 10193"/>
                <a:gd name="connsiteY4-5244" fmla="*/ 5824 h 10190"/>
                <a:gd name="connsiteX5-5245" fmla="*/ 7048 w 10193"/>
                <a:gd name="connsiteY5-5246" fmla="*/ 6049 h 10190"/>
                <a:gd name="connsiteX6-5247" fmla="*/ 6734 w 10193"/>
                <a:gd name="connsiteY6-5248" fmla="*/ 5908 h 10190"/>
                <a:gd name="connsiteX7-5249" fmla="*/ 6550 w 10193"/>
                <a:gd name="connsiteY7-5250" fmla="*/ 5584 h 10190"/>
                <a:gd name="connsiteX8-5251" fmla="*/ 6125 w 10193"/>
                <a:gd name="connsiteY8-5252" fmla="*/ 5584 h 10190"/>
                <a:gd name="connsiteX9-5253" fmla="*/ 5884 w 10193"/>
                <a:gd name="connsiteY9-5254" fmla="*/ 5694 h 10190"/>
                <a:gd name="connsiteX10-5255" fmla="*/ 6347 w 10193"/>
                <a:gd name="connsiteY10-5256" fmla="*/ 5050 h 10190"/>
                <a:gd name="connsiteX11-5257" fmla="*/ 5849 w 10193"/>
                <a:gd name="connsiteY11-5258" fmla="*/ 4866 h 10190"/>
                <a:gd name="connsiteX12-5259" fmla="*/ 5572 w 10193"/>
                <a:gd name="connsiteY12-5260" fmla="*/ 5275 h 10190"/>
                <a:gd name="connsiteX13-5261" fmla="*/ 5314 w 10193"/>
                <a:gd name="connsiteY13-5262" fmla="*/ 5134 h 10190"/>
                <a:gd name="connsiteX14-5263" fmla="*/ 5169 w 10193"/>
                <a:gd name="connsiteY14-5264" fmla="*/ 4802 h 10190"/>
                <a:gd name="connsiteX15-5265" fmla="*/ 5314 w 10193"/>
                <a:gd name="connsiteY15-5266" fmla="*/ 4445 h 10190"/>
                <a:gd name="connsiteX16-5267" fmla="*/ 6313 w 10193"/>
                <a:gd name="connsiteY16-5268" fmla="*/ 4013 h 10190"/>
                <a:gd name="connsiteX17-5269" fmla="*/ 6679 w 10193"/>
                <a:gd name="connsiteY17-5270" fmla="*/ 4839 h 10190"/>
                <a:gd name="connsiteX18-5271" fmla="*/ 7030 w 10193"/>
                <a:gd name="connsiteY18-5272" fmla="*/ 4642 h 10190"/>
                <a:gd name="connsiteX19-5273" fmla="*/ 7030 w 10193"/>
                <a:gd name="connsiteY19-5274" fmla="*/ 4262 h 10190"/>
                <a:gd name="connsiteX20-5275" fmla="*/ 7232 w 10193"/>
                <a:gd name="connsiteY20-5276" fmla="*/ 4108 h 10190"/>
                <a:gd name="connsiteX21-5277" fmla="*/ 7339 w 10193"/>
                <a:gd name="connsiteY21-5278" fmla="*/ 3293 h 10190"/>
                <a:gd name="connsiteX22-5279" fmla="*/ 8600 w 10193"/>
                <a:gd name="connsiteY22-5280" fmla="*/ 3447 h 10190"/>
                <a:gd name="connsiteX23-5281" fmla="*/ 9450 w 10193"/>
                <a:gd name="connsiteY23-5282" fmla="*/ 3228 h 10190"/>
                <a:gd name="connsiteX24-5283" fmla="*/ 8831 w 10193"/>
                <a:gd name="connsiteY24-5284" fmla="*/ 1717 h 10190"/>
                <a:gd name="connsiteX25-5285" fmla="*/ 8192 w 10193"/>
                <a:gd name="connsiteY25-5286" fmla="*/ 1646 h 10190"/>
                <a:gd name="connsiteX26-5287" fmla="*/ 7786 w 10193"/>
                <a:gd name="connsiteY26-5288" fmla="*/ 1056 h 10190"/>
                <a:gd name="connsiteX27-5289" fmla="*/ 7159 w 10193"/>
                <a:gd name="connsiteY27-5290" fmla="*/ 1056 h 10190"/>
                <a:gd name="connsiteX28-5291" fmla="*/ 7621 w 10193"/>
                <a:gd name="connsiteY28-5292" fmla="*/ 2054 h 10190"/>
                <a:gd name="connsiteX29-5293" fmla="*/ 6599 w 10193"/>
                <a:gd name="connsiteY29-5294" fmla="*/ 2128 h 10190"/>
                <a:gd name="connsiteX30-5295" fmla="*/ 5841 w 10193"/>
                <a:gd name="connsiteY30-5296" fmla="*/ 1580 h 10190"/>
                <a:gd name="connsiteX31-5297" fmla="*/ 5948 w 10193"/>
                <a:gd name="connsiteY31-5298" fmla="*/ 985 h 10190"/>
                <a:gd name="connsiteX32-5299" fmla="*/ 6937 w 10193"/>
                <a:gd name="connsiteY32-5300" fmla="*/ 845 h 10190"/>
                <a:gd name="connsiteX33-5301" fmla="*/ 6937 w 10193"/>
                <a:gd name="connsiteY33-5302" fmla="*/ 338 h 10190"/>
                <a:gd name="connsiteX34-5303" fmla="*/ 6587 w 10193"/>
                <a:gd name="connsiteY34-5304" fmla="*/ 184 h 10190"/>
                <a:gd name="connsiteX35-5305" fmla="*/ 5000 w 10193"/>
                <a:gd name="connsiteY35-5306" fmla="*/ 338 h 10190"/>
                <a:gd name="connsiteX36-5307" fmla="*/ 4059 w 10193"/>
                <a:gd name="connsiteY36-5308" fmla="*/ 338 h 10190"/>
                <a:gd name="connsiteX37-5309" fmla="*/ 3194 w 10193"/>
                <a:gd name="connsiteY37-5310" fmla="*/ 0 h 10190"/>
                <a:gd name="connsiteX38-5311" fmla="*/ 2364 w 10193"/>
                <a:gd name="connsiteY38-5312" fmla="*/ 448 h 10190"/>
                <a:gd name="connsiteX39-5313" fmla="*/ 1303 w 10193"/>
                <a:gd name="connsiteY39-5314" fmla="*/ 153 h 10190"/>
                <a:gd name="connsiteX40-5315" fmla="*/ 443 w 10193"/>
                <a:gd name="connsiteY40-5316" fmla="*/ 451 h 10190"/>
                <a:gd name="connsiteX41-5317" fmla="*/ 664 w 10193"/>
                <a:gd name="connsiteY41-5318" fmla="*/ 690 h 10190"/>
                <a:gd name="connsiteX42-5319" fmla="*/ 258 w 10193"/>
                <a:gd name="connsiteY42-5320" fmla="*/ 690 h 10190"/>
                <a:gd name="connsiteX43-5321" fmla="*/ 258 w 10193"/>
                <a:gd name="connsiteY43-5322" fmla="*/ 985 h 10190"/>
                <a:gd name="connsiteX44-5323" fmla="*/ 554 w 10193"/>
                <a:gd name="connsiteY44-5324" fmla="*/ 985 h 10190"/>
                <a:gd name="connsiteX45-5325" fmla="*/ 0 w 10193"/>
                <a:gd name="connsiteY45-5326" fmla="*/ 1224 h 10190"/>
                <a:gd name="connsiteX46-5327" fmla="*/ 203 w 10193"/>
                <a:gd name="connsiteY46-5328" fmla="*/ 1478 h 10190"/>
                <a:gd name="connsiteX47-5329" fmla="*/ 498 w 10193"/>
                <a:gd name="connsiteY47-5330" fmla="*/ 1478 h 10190"/>
                <a:gd name="connsiteX48-5331" fmla="*/ 295 w 10193"/>
                <a:gd name="connsiteY48-5332" fmla="*/ 2082 h 10190"/>
                <a:gd name="connsiteX49-5333" fmla="*/ 627 w 10193"/>
                <a:gd name="connsiteY49-5334" fmla="*/ 1857 h 10190"/>
                <a:gd name="connsiteX50-5335" fmla="*/ 1351 w 10193"/>
                <a:gd name="connsiteY50-5336" fmla="*/ 1190 h 10190"/>
                <a:gd name="connsiteX51-5337" fmla="*/ 2069 w 10193"/>
                <a:gd name="connsiteY51-5338" fmla="*/ 1644 h 10190"/>
                <a:gd name="connsiteX52-5339" fmla="*/ 2503 w 10193"/>
                <a:gd name="connsiteY52-5340" fmla="*/ 2293 h 10190"/>
                <a:gd name="connsiteX53-5341" fmla="*/ 2326 w 10193"/>
                <a:gd name="connsiteY53-5342" fmla="*/ 3498 h 10190"/>
                <a:gd name="connsiteX54-5343" fmla="*/ 3509 w 10193"/>
                <a:gd name="connsiteY54-5344" fmla="*/ 4181 h 10190"/>
                <a:gd name="connsiteX55-5345" fmla="*/ 3549 w 10193"/>
                <a:gd name="connsiteY55-5346" fmla="*/ 5208 h 10190"/>
                <a:gd name="connsiteX56-5347" fmla="*/ 4878 w 10193"/>
                <a:gd name="connsiteY56-5348" fmla="*/ 5218 h 10190"/>
                <a:gd name="connsiteX57-5349" fmla="*/ 5397 w 10193"/>
                <a:gd name="connsiteY57-5350" fmla="*/ 5853 h 10190"/>
                <a:gd name="connsiteX58-5351" fmla="*/ 6439 w 10193"/>
                <a:gd name="connsiteY58-5352" fmla="*/ 6246 h 10190"/>
                <a:gd name="connsiteX59-5353" fmla="*/ 6734 w 10193"/>
                <a:gd name="connsiteY59-5354" fmla="*/ 6246 h 10190"/>
                <a:gd name="connsiteX60-5355" fmla="*/ 6827 w 10193"/>
                <a:gd name="connsiteY60-5356" fmla="*/ 6302 h 10190"/>
                <a:gd name="connsiteX61-5357" fmla="*/ 6642 w 10193"/>
                <a:gd name="connsiteY61-5358" fmla="*/ 6710 h 10190"/>
                <a:gd name="connsiteX62-5359" fmla="*/ 6941 w 10193"/>
                <a:gd name="connsiteY62-5360" fmla="*/ 7285 h 10190"/>
                <a:gd name="connsiteX63-5361" fmla="*/ 6449 w 10193"/>
                <a:gd name="connsiteY63-5362" fmla="*/ 7849 h 10190"/>
                <a:gd name="connsiteX64-5363" fmla="*/ 7232 w 10193"/>
                <a:gd name="connsiteY64-5364" fmla="*/ 8039 h 10190"/>
                <a:gd name="connsiteX65-5365" fmla="*/ 7647 w 10193"/>
                <a:gd name="connsiteY65-5366" fmla="*/ 8550 h 10190"/>
                <a:gd name="connsiteX66-5367" fmla="*/ 6113 w 10193"/>
                <a:gd name="connsiteY66-5368" fmla="*/ 10190 h 10190"/>
                <a:gd name="connsiteX67-5369" fmla="*/ 7841 w 10193"/>
                <a:gd name="connsiteY67-5370" fmla="*/ 9824 h 10190"/>
                <a:gd name="connsiteX68-5371" fmla="*/ 9127 w 10193"/>
                <a:gd name="connsiteY68-5372" fmla="*/ 8975 h 10190"/>
                <a:gd name="connsiteX69-5373" fmla="*/ 9041 w 10193"/>
                <a:gd name="connsiteY69-5374" fmla="*/ 8285 h 10190"/>
                <a:gd name="connsiteX70-5375" fmla="*/ 9649 w 10193"/>
                <a:gd name="connsiteY70-5376" fmla="*/ 8229 h 10190"/>
                <a:gd name="connsiteX71-5377" fmla="*/ 10193 w 10193"/>
                <a:gd name="connsiteY71-5378" fmla="*/ 7047 h 10190"/>
                <a:gd name="connsiteX72-5379" fmla="*/ 9591 w 10193"/>
                <a:gd name="connsiteY72-5380" fmla="*/ 6734 h 10190"/>
                <a:gd name="connsiteX0-5381" fmla="*/ 9591 w 10193"/>
                <a:gd name="connsiteY0-5382" fmla="*/ 6734 h 10190"/>
                <a:gd name="connsiteX1-5383" fmla="*/ 9157 w 10193"/>
                <a:gd name="connsiteY1-5384" fmla="*/ 6386 h 10190"/>
                <a:gd name="connsiteX2-5385" fmla="*/ 9026 w 10193"/>
                <a:gd name="connsiteY2-5386" fmla="*/ 5865 h 10190"/>
                <a:gd name="connsiteX3-5387" fmla="*/ 8103 w 10193"/>
                <a:gd name="connsiteY3-5388" fmla="*/ 5677 h 10190"/>
                <a:gd name="connsiteX4-5389" fmla="*/ 7232 w 10193"/>
                <a:gd name="connsiteY4-5390" fmla="*/ 5824 h 10190"/>
                <a:gd name="connsiteX5-5391" fmla="*/ 7048 w 10193"/>
                <a:gd name="connsiteY5-5392" fmla="*/ 6049 h 10190"/>
                <a:gd name="connsiteX6-5393" fmla="*/ 6734 w 10193"/>
                <a:gd name="connsiteY6-5394" fmla="*/ 5908 h 10190"/>
                <a:gd name="connsiteX7-5395" fmla="*/ 6550 w 10193"/>
                <a:gd name="connsiteY7-5396" fmla="*/ 5584 h 10190"/>
                <a:gd name="connsiteX8-5397" fmla="*/ 6125 w 10193"/>
                <a:gd name="connsiteY8-5398" fmla="*/ 5584 h 10190"/>
                <a:gd name="connsiteX9-5399" fmla="*/ 5884 w 10193"/>
                <a:gd name="connsiteY9-5400" fmla="*/ 5694 h 10190"/>
                <a:gd name="connsiteX10-5401" fmla="*/ 6347 w 10193"/>
                <a:gd name="connsiteY10-5402" fmla="*/ 5050 h 10190"/>
                <a:gd name="connsiteX11-5403" fmla="*/ 5849 w 10193"/>
                <a:gd name="connsiteY11-5404" fmla="*/ 4866 h 10190"/>
                <a:gd name="connsiteX12-5405" fmla="*/ 5572 w 10193"/>
                <a:gd name="connsiteY12-5406" fmla="*/ 5275 h 10190"/>
                <a:gd name="connsiteX13-5407" fmla="*/ 5314 w 10193"/>
                <a:gd name="connsiteY13-5408" fmla="*/ 5134 h 10190"/>
                <a:gd name="connsiteX14-5409" fmla="*/ 5169 w 10193"/>
                <a:gd name="connsiteY14-5410" fmla="*/ 4802 h 10190"/>
                <a:gd name="connsiteX15-5411" fmla="*/ 5314 w 10193"/>
                <a:gd name="connsiteY15-5412" fmla="*/ 4445 h 10190"/>
                <a:gd name="connsiteX16-5413" fmla="*/ 6313 w 10193"/>
                <a:gd name="connsiteY16-5414" fmla="*/ 4013 h 10190"/>
                <a:gd name="connsiteX17-5415" fmla="*/ 6679 w 10193"/>
                <a:gd name="connsiteY17-5416" fmla="*/ 4839 h 10190"/>
                <a:gd name="connsiteX18-5417" fmla="*/ 7030 w 10193"/>
                <a:gd name="connsiteY18-5418" fmla="*/ 4642 h 10190"/>
                <a:gd name="connsiteX19-5419" fmla="*/ 7030 w 10193"/>
                <a:gd name="connsiteY19-5420" fmla="*/ 4262 h 10190"/>
                <a:gd name="connsiteX20-5421" fmla="*/ 7232 w 10193"/>
                <a:gd name="connsiteY20-5422" fmla="*/ 4108 h 10190"/>
                <a:gd name="connsiteX21-5423" fmla="*/ 7339 w 10193"/>
                <a:gd name="connsiteY21-5424" fmla="*/ 3293 h 10190"/>
                <a:gd name="connsiteX22-5425" fmla="*/ 8600 w 10193"/>
                <a:gd name="connsiteY22-5426" fmla="*/ 3447 h 10190"/>
                <a:gd name="connsiteX23-5427" fmla="*/ 9450 w 10193"/>
                <a:gd name="connsiteY23-5428" fmla="*/ 3228 h 10190"/>
                <a:gd name="connsiteX24-5429" fmla="*/ 8831 w 10193"/>
                <a:gd name="connsiteY24-5430" fmla="*/ 1717 h 10190"/>
                <a:gd name="connsiteX25-5431" fmla="*/ 8192 w 10193"/>
                <a:gd name="connsiteY25-5432" fmla="*/ 1646 h 10190"/>
                <a:gd name="connsiteX26-5433" fmla="*/ 7786 w 10193"/>
                <a:gd name="connsiteY26-5434" fmla="*/ 1056 h 10190"/>
                <a:gd name="connsiteX27-5435" fmla="*/ 7159 w 10193"/>
                <a:gd name="connsiteY27-5436" fmla="*/ 1056 h 10190"/>
                <a:gd name="connsiteX28-5437" fmla="*/ 7621 w 10193"/>
                <a:gd name="connsiteY28-5438" fmla="*/ 2054 h 10190"/>
                <a:gd name="connsiteX29-5439" fmla="*/ 6599 w 10193"/>
                <a:gd name="connsiteY29-5440" fmla="*/ 2128 h 10190"/>
                <a:gd name="connsiteX30-5441" fmla="*/ 5841 w 10193"/>
                <a:gd name="connsiteY30-5442" fmla="*/ 1580 h 10190"/>
                <a:gd name="connsiteX31-5443" fmla="*/ 5948 w 10193"/>
                <a:gd name="connsiteY31-5444" fmla="*/ 985 h 10190"/>
                <a:gd name="connsiteX32-5445" fmla="*/ 6937 w 10193"/>
                <a:gd name="connsiteY32-5446" fmla="*/ 845 h 10190"/>
                <a:gd name="connsiteX33-5447" fmla="*/ 6937 w 10193"/>
                <a:gd name="connsiteY33-5448" fmla="*/ 338 h 10190"/>
                <a:gd name="connsiteX34-5449" fmla="*/ 6587 w 10193"/>
                <a:gd name="connsiteY34-5450" fmla="*/ 184 h 10190"/>
                <a:gd name="connsiteX35-5451" fmla="*/ 5000 w 10193"/>
                <a:gd name="connsiteY35-5452" fmla="*/ 338 h 10190"/>
                <a:gd name="connsiteX36-5453" fmla="*/ 4059 w 10193"/>
                <a:gd name="connsiteY36-5454" fmla="*/ 338 h 10190"/>
                <a:gd name="connsiteX37-5455" fmla="*/ 3194 w 10193"/>
                <a:gd name="connsiteY37-5456" fmla="*/ 0 h 10190"/>
                <a:gd name="connsiteX38-5457" fmla="*/ 2364 w 10193"/>
                <a:gd name="connsiteY38-5458" fmla="*/ 448 h 10190"/>
                <a:gd name="connsiteX39-5459" fmla="*/ 1303 w 10193"/>
                <a:gd name="connsiteY39-5460" fmla="*/ 153 h 10190"/>
                <a:gd name="connsiteX40-5461" fmla="*/ 443 w 10193"/>
                <a:gd name="connsiteY40-5462" fmla="*/ 451 h 10190"/>
                <a:gd name="connsiteX41-5463" fmla="*/ 664 w 10193"/>
                <a:gd name="connsiteY41-5464" fmla="*/ 690 h 10190"/>
                <a:gd name="connsiteX42-5465" fmla="*/ 258 w 10193"/>
                <a:gd name="connsiteY42-5466" fmla="*/ 690 h 10190"/>
                <a:gd name="connsiteX43-5467" fmla="*/ 258 w 10193"/>
                <a:gd name="connsiteY43-5468" fmla="*/ 985 h 10190"/>
                <a:gd name="connsiteX44-5469" fmla="*/ 554 w 10193"/>
                <a:gd name="connsiteY44-5470" fmla="*/ 985 h 10190"/>
                <a:gd name="connsiteX45-5471" fmla="*/ 0 w 10193"/>
                <a:gd name="connsiteY45-5472" fmla="*/ 1224 h 10190"/>
                <a:gd name="connsiteX46-5473" fmla="*/ 203 w 10193"/>
                <a:gd name="connsiteY46-5474" fmla="*/ 1478 h 10190"/>
                <a:gd name="connsiteX47-5475" fmla="*/ 498 w 10193"/>
                <a:gd name="connsiteY47-5476" fmla="*/ 1478 h 10190"/>
                <a:gd name="connsiteX48-5477" fmla="*/ 295 w 10193"/>
                <a:gd name="connsiteY48-5478" fmla="*/ 2082 h 10190"/>
                <a:gd name="connsiteX49-5479" fmla="*/ 627 w 10193"/>
                <a:gd name="connsiteY49-5480" fmla="*/ 1857 h 10190"/>
                <a:gd name="connsiteX50-5481" fmla="*/ 1351 w 10193"/>
                <a:gd name="connsiteY50-5482" fmla="*/ 1190 h 10190"/>
                <a:gd name="connsiteX51-5483" fmla="*/ 2069 w 10193"/>
                <a:gd name="connsiteY51-5484" fmla="*/ 1644 h 10190"/>
                <a:gd name="connsiteX52-5485" fmla="*/ 2503 w 10193"/>
                <a:gd name="connsiteY52-5486" fmla="*/ 2293 h 10190"/>
                <a:gd name="connsiteX53-5487" fmla="*/ 2326 w 10193"/>
                <a:gd name="connsiteY53-5488" fmla="*/ 3498 h 10190"/>
                <a:gd name="connsiteX54-5489" fmla="*/ 3509 w 10193"/>
                <a:gd name="connsiteY54-5490" fmla="*/ 4181 h 10190"/>
                <a:gd name="connsiteX55-5491" fmla="*/ 3549 w 10193"/>
                <a:gd name="connsiteY55-5492" fmla="*/ 5208 h 10190"/>
                <a:gd name="connsiteX56-5493" fmla="*/ 4878 w 10193"/>
                <a:gd name="connsiteY56-5494" fmla="*/ 5218 h 10190"/>
                <a:gd name="connsiteX57-5495" fmla="*/ 5397 w 10193"/>
                <a:gd name="connsiteY57-5496" fmla="*/ 5853 h 10190"/>
                <a:gd name="connsiteX58-5497" fmla="*/ 6439 w 10193"/>
                <a:gd name="connsiteY58-5498" fmla="*/ 6246 h 10190"/>
                <a:gd name="connsiteX59-5499" fmla="*/ 6734 w 10193"/>
                <a:gd name="connsiteY59-5500" fmla="*/ 6246 h 10190"/>
                <a:gd name="connsiteX60-5501" fmla="*/ 6827 w 10193"/>
                <a:gd name="connsiteY60-5502" fmla="*/ 6302 h 10190"/>
                <a:gd name="connsiteX61-5503" fmla="*/ 6401 w 10193"/>
                <a:gd name="connsiteY61-5504" fmla="*/ 6820 h 10190"/>
                <a:gd name="connsiteX62-5505" fmla="*/ 6941 w 10193"/>
                <a:gd name="connsiteY62-5506" fmla="*/ 7285 h 10190"/>
                <a:gd name="connsiteX63-5507" fmla="*/ 6449 w 10193"/>
                <a:gd name="connsiteY63-5508" fmla="*/ 7849 h 10190"/>
                <a:gd name="connsiteX64-5509" fmla="*/ 7232 w 10193"/>
                <a:gd name="connsiteY64-5510" fmla="*/ 8039 h 10190"/>
                <a:gd name="connsiteX65-5511" fmla="*/ 7647 w 10193"/>
                <a:gd name="connsiteY65-5512" fmla="*/ 8550 h 10190"/>
                <a:gd name="connsiteX66-5513" fmla="*/ 6113 w 10193"/>
                <a:gd name="connsiteY66-5514" fmla="*/ 10190 h 10190"/>
                <a:gd name="connsiteX67-5515" fmla="*/ 7841 w 10193"/>
                <a:gd name="connsiteY67-5516" fmla="*/ 9824 h 10190"/>
                <a:gd name="connsiteX68-5517" fmla="*/ 9127 w 10193"/>
                <a:gd name="connsiteY68-5518" fmla="*/ 8975 h 10190"/>
                <a:gd name="connsiteX69-5519" fmla="*/ 9041 w 10193"/>
                <a:gd name="connsiteY69-5520" fmla="*/ 8285 h 10190"/>
                <a:gd name="connsiteX70-5521" fmla="*/ 9649 w 10193"/>
                <a:gd name="connsiteY70-5522" fmla="*/ 8229 h 10190"/>
                <a:gd name="connsiteX71-5523" fmla="*/ 10193 w 10193"/>
                <a:gd name="connsiteY71-5524" fmla="*/ 7047 h 10190"/>
                <a:gd name="connsiteX72-5525" fmla="*/ 9591 w 10193"/>
                <a:gd name="connsiteY72-5526" fmla="*/ 6734 h 10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729" y="connsiteY72-1730"/>
                </a:cxn>
              </a:cxnLst>
              <a:rect l="l" t="t" r="r" b="b"/>
              <a:pathLst>
                <a:path w="10193" h="10190">
                  <a:moveTo>
                    <a:pt x="9591" y="6734"/>
                  </a:moveTo>
                  <a:lnTo>
                    <a:pt x="9157" y="6386"/>
                  </a:lnTo>
                  <a:cubicBezTo>
                    <a:pt x="9113" y="6212"/>
                    <a:pt x="9070" y="6039"/>
                    <a:pt x="9026" y="5865"/>
                  </a:cubicBezTo>
                  <a:lnTo>
                    <a:pt x="8103" y="5677"/>
                  </a:lnTo>
                  <a:lnTo>
                    <a:pt x="7232" y="5824"/>
                  </a:lnTo>
                  <a:lnTo>
                    <a:pt x="7048" y="6049"/>
                  </a:lnTo>
                  <a:lnTo>
                    <a:pt x="6734" y="5908"/>
                  </a:lnTo>
                  <a:lnTo>
                    <a:pt x="6550" y="5584"/>
                  </a:lnTo>
                  <a:lnTo>
                    <a:pt x="6125" y="5584"/>
                  </a:lnTo>
                  <a:lnTo>
                    <a:pt x="5884" y="5694"/>
                  </a:lnTo>
                  <a:lnTo>
                    <a:pt x="6347" y="5050"/>
                  </a:lnTo>
                  <a:lnTo>
                    <a:pt x="5849" y="4866"/>
                  </a:lnTo>
                  <a:lnTo>
                    <a:pt x="5572" y="5275"/>
                  </a:lnTo>
                  <a:lnTo>
                    <a:pt x="5314" y="5134"/>
                  </a:lnTo>
                  <a:cubicBezTo>
                    <a:pt x="5266" y="5023"/>
                    <a:pt x="5217" y="4913"/>
                    <a:pt x="5169" y="4802"/>
                  </a:cubicBezTo>
                  <a:cubicBezTo>
                    <a:pt x="5217" y="4683"/>
                    <a:pt x="5266" y="4564"/>
                    <a:pt x="5314" y="4445"/>
                  </a:cubicBezTo>
                  <a:lnTo>
                    <a:pt x="6313" y="4013"/>
                  </a:lnTo>
                  <a:lnTo>
                    <a:pt x="6679" y="4839"/>
                  </a:lnTo>
                  <a:lnTo>
                    <a:pt x="7030" y="4642"/>
                  </a:lnTo>
                  <a:lnTo>
                    <a:pt x="7030" y="4262"/>
                  </a:lnTo>
                  <a:lnTo>
                    <a:pt x="7232" y="4108"/>
                  </a:lnTo>
                  <a:cubicBezTo>
                    <a:pt x="7219" y="3885"/>
                    <a:pt x="7352" y="3516"/>
                    <a:pt x="7339" y="3293"/>
                  </a:cubicBezTo>
                  <a:cubicBezTo>
                    <a:pt x="7968" y="3185"/>
                    <a:pt x="7971" y="3555"/>
                    <a:pt x="8600" y="3447"/>
                  </a:cubicBezTo>
                  <a:lnTo>
                    <a:pt x="9450" y="3228"/>
                  </a:lnTo>
                  <a:lnTo>
                    <a:pt x="8831" y="1717"/>
                  </a:lnTo>
                  <a:lnTo>
                    <a:pt x="8192" y="1646"/>
                  </a:lnTo>
                  <a:lnTo>
                    <a:pt x="7786" y="1056"/>
                  </a:lnTo>
                  <a:lnTo>
                    <a:pt x="7159" y="1056"/>
                  </a:lnTo>
                  <a:cubicBezTo>
                    <a:pt x="7233" y="1389"/>
                    <a:pt x="7547" y="1721"/>
                    <a:pt x="7621" y="2054"/>
                  </a:cubicBezTo>
                  <a:lnTo>
                    <a:pt x="6599" y="2128"/>
                  </a:lnTo>
                  <a:lnTo>
                    <a:pt x="5841" y="1580"/>
                  </a:lnTo>
                  <a:cubicBezTo>
                    <a:pt x="5877" y="1382"/>
                    <a:pt x="5912" y="1183"/>
                    <a:pt x="5948" y="985"/>
                  </a:cubicBezTo>
                  <a:lnTo>
                    <a:pt x="6937" y="845"/>
                  </a:lnTo>
                  <a:lnTo>
                    <a:pt x="6937" y="338"/>
                  </a:lnTo>
                  <a:lnTo>
                    <a:pt x="6587" y="184"/>
                  </a:lnTo>
                  <a:lnTo>
                    <a:pt x="5000" y="338"/>
                  </a:lnTo>
                  <a:lnTo>
                    <a:pt x="4059" y="338"/>
                  </a:lnTo>
                  <a:lnTo>
                    <a:pt x="3194" y="0"/>
                  </a:lnTo>
                  <a:lnTo>
                    <a:pt x="2364" y="448"/>
                  </a:lnTo>
                  <a:lnTo>
                    <a:pt x="1303" y="153"/>
                  </a:lnTo>
                  <a:lnTo>
                    <a:pt x="443" y="451"/>
                  </a:lnTo>
                  <a:lnTo>
                    <a:pt x="664" y="690"/>
                  </a:lnTo>
                  <a:lnTo>
                    <a:pt x="258" y="690"/>
                  </a:lnTo>
                  <a:lnTo>
                    <a:pt x="258" y="985"/>
                  </a:lnTo>
                  <a:lnTo>
                    <a:pt x="554" y="985"/>
                  </a:lnTo>
                  <a:lnTo>
                    <a:pt x="0" y="1224"/>
                  </a:lnTo>
                  <a:lnTo>
                    <a:pt x="203" y="1478"/>
                  </a:lnTo>
                  <a:lnTo>
                    <a:pt x="498" y="1478"/>
                  </a:lnTo>
                  <a:cubicBezTo>
                    <a:pt x="430" y="1679"/>
                    <a:pt x="363" y="1881"/>
                    <a:pt x="295" y="2082"/>
                  </a:cubicBezTo>
                  <a:lnTo>
                    <a:pt x="627" y="1857"/>
                  </a:lnTo>
                  <a:lnTo>
                    <a:pt x="1351" y="1190"/>
                  </a:lnTo>
                  <a:lnTo>
                    <a:pt x="2069" y="1644"/>
                  </a:lnTo>
                  <a:lnTo>
                    <a:pt x="2503" y="2293"/>
                  </a:lnTo>
                  <a:cubicBezTo>
                    <a:pt x="2573" y="2682"/>
                    <a:pt x="2256" y="3109"/>
                    <a:pt x="2326" y="3498"/>
                  </a:cubicBezTo>
                  <a:lnTo>
                    <a:pt x="3509" y="4181"/>
                  </a:lnTo>
                  <a:cubicBezTo>
                    <a:pt x="3522" y="4523"/>
                    <a:pt x="3536" y="4866"/>
                    <a:pt x="3549" y="5208"/>
                  </a:cubicBezTo>
                  <a:lnTo>
                    <a:pt x="4878" y="5218"/>
                  </a:lnTo>
                  <a:lnTo>
                    <a:pt x="5397" y="5853"/>
                  </a:lnTo>
                  <a:lnTo>
                    <a:pt x="6439" y="6246"/>
                  </a:lnTo>
                  <a:lnTo>
                    <a:pt x="6734" y="6246"/>
                  </a:lnTo>
                  <a:cubicBezTo>
                    <a:pt x="6765" y="6265"/>
                    <a:pt x="6796" y="6283"/>
                    <a:pt x="6827" y="6302"/>
                  </a:cubicBezTo>
                  <a:cubicBezTo>
                    <a:pt x="6765" y="6438"/>
                    <a:pt x="6463" y="6684"/>
                    <a:pt x="6401" y="6820"/>
                  </a:cubicBezTo>
                  <a:cubicBezTo>
                    <a:pt x="6469" y="7073"/>
                    <a:pt x="6873" y="7032"/>
                    <a:pt x="6941" y="7285"/>
                  </a:cubicBezTo>
                  <a:lnTo>
                    <a:pt x="6449" y="7849"/>
                  </a:lnTo>
                  <a:lnTo>
                    <a:pt x="7232" y="8039"/>
                  </a:lnTo>
                  <a:lnTo>
                    <a:pt x="7647" y="8550"/>
                  </a:lnTo>
                  <a:lnTo>
                    <a:pt x="6113" y="10190"/>
                  </a:lnTo>
                  <a:lnTo>
                    <a:pt x="7841" y="9824"/>
                  </a:lnTo>
                  <a:lnTo>
                    <a:pt x="9127" y="8975"/>
                  </a:lnTo>
                  <a:cubicBezTo>
                    <a:pt x="9098" y="8745"/>
                    <a:pt x="9070" y="8515"/>
                    <a:pt x="9041" y="8285"/>
                  </a:cubicBezTo>
                  <a:lnTo>
                    <a:pt x="9649" y="8229"/>
                  </a:lnTo>
                  <a:lnTo>
                    <a:pt x="10193" y="7047"/>
                  </a:lnTo>
                  <a:lnTo>
                    <a:pt x="9591" y="6734"/>
                  </a:lnTo>
                  <a:close/>
                </a:path>
              </a:pathLst>
            </a:custGeom>
            <a:solidFill>
              <a:schemeClr val="accent3"/>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sp>
        <p:nvSpPr>
          <p:cNvPr id="80" name="矩形 217"/>
          <p:cNvSpPr>
            <a:spLocks noChangeArrowheads="1"/>
          </p:cNvSpPr>
          <p:nvPr/>
        </p:nvSpPr>
        <p:spPr bwMode="auto">
          <a:xfrm>
            <a:off x="6685069" y="2216987"/>
            <a:ext cx="1808506" cy="400108"/>
          </a:xfrm>
          <a:prstGeom prst="rect">
            <a:avLst/>
          </a:prstGeom>
          <a:noFill/>
          <a:ln>
            <a:noFill/>
          </a:ln>
        </p:spPr>
        <p:txBody>
          <a:bodyPr wrap="none" lIns="91439" tIns="45719" rIns="91439" bIns="45719">
            <a:spAutoFit/>
          </a:bodyPr>
          <a:lstStyle/>
          <a:p>
            <a:pPr defTabSz="913765" fontAlgn="base">
              <a:spcBef>
                <a:spcPct val="0"/>
              </a:spcBef>
              <a:spcAft>
                <a:spcPct val="0"/>
              </a:spcAft>
            </a:pP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CHAPTER</a:t>
            </a:r>
            <a:r>
              <a:rPr lang="zh-CN" altLang="en-US"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03</a:t>
            </a:r>
            <a:endParaRPr lang="zh-CN" altLang="en-US" sz="20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sp>
        <p:nvSpPr>
          <p:cNvPr id="81" name="矩形 80"/>
          <p:cNvSpPr/>
          <p:nvPr/>
        </p:nvSpPr>
        <p:spPr bwMode="auto">
          <a:xfrm>
            <a:off x="6685069" y="2696218"/>
            <a:ext cx="3951046" cy="1200329"/>
          </a:xfrm>
          <a:prstGeom prst="rect">
            <a:avLst/>
          </a:prstGeom>
        </p:spPr>
        <p:txBody>
          <a:bodyPr wrap="square">
            <a:spAutoFit/>
          </a:bodyPr>
          <a:lstStyle/>
          <a:p>
            <a:pPr defTabSz="913765" fontAlgn="base">
              <a:spcBef>
                <a:spcPct val="0"/>
              </a:spcBef>
              <a:spcAft>
                <a:spcPct val="0"/>
              </a:spcAft>
            </a:pPr>
            <a:r>
              <a:rPr lang="zh-CN" altLang="en-US" sz="7200" b="1" dirty="0" smtClean="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rPr>
              <a:t>制作过程</a:t>
            </a:r>
            <a:endParaRPr lang="zh-CN" altLang="en-US" sz="7200" b="1" dirty="0">
              <a:solidFill>
                <a:schemeClr val="accent4">
                  <a:lumMod val="20000"/>
                  <a:lumOff val="80000"/>
                </a:schemeClr>
              </a:solidFill>
              <a:latin typeface="微软雅黑" panose="020B0503020204020204" charset="-122"/>
              <a:ea typeface="微软雅黑" panose="020B0503020204020204" charset="-122"/>
              <a:cs typeface="微软雅黑" panose="020B0503020204020204" charset="-122"/>
            </a:endParaRPr>
          </a:p>
        </p:txBody>
      </p:sp>
      <p:grpSp>
        <p:nvGrpSpPr>
          <p:cNvPr id="82" name="组合 220"/>
          <p:cNvGrpSpPr/>
          <p:nvPr/>
        </p:nvGrpSpPr>
        <p:grpSpPr>
          <a:xfrm>
            <a:off x="8637760" y="2288077"/>
            <a:ext cx="257928" cy="257928"/>
            <a:chOff x="5461936" y="1216183"/>
            <a:chExt cx="1255427" cy="1255427"/>
          </a:xfrm>
          <a:solidFill>
            <a:schemeClr val="accent4"/>
          </a:solidFill>
        </p:grpSpPr>
        <p:sp>
          <p:nvSpPr>
            <p:cNvPr id="83"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sp>
          <p:nvSpPr>
            <p:cNvPr id="84"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E9E1D1"/>
                </a:solidFill>
                <a:latin typeface="微软雅黑 Light" panose="020B0502040204020203" charset="-122"/>
                <a:ea typeface="微软雅黑 Light" panose="020B0502040204020203" charset="-122"/>
              </a:endParaRPr>
            </a:p>
          </p:txBody>
        </p:sp>
      </p:grpSp>
      <p:grpSp>
        <p:nvGrpSpPr>
          <p:cNvPr id="88" name="组合 9"/>
          <p:cNvGrpSpPr/>
          <p:nvPr/>
        </p:nvGrpSpPr>
        <p:grpSpPr>
          <a:xfrm rot="10800000" flipH="1" flipV="1">
            <a:off x="4866" y="4616647"/>
            <a:ext cx="9288445" cy="2248311"/>
            <a:chOff x="2" y="4661198"/>
            <a:chExt cx="9075645" cy="2196802"/>
          </a:xfrm>
        </p:grpSpPr>
        <p:sp>
          <p:nvSpPr>
            <p:cNvPr id="89"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90"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pic>
        <p:nvPicPr>
          <p:cNvPr id="13" name="图片 1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pPr lvl="0"/>
            <a:r>
              <a:rPr kumimoji="1" lang="en-US" altLang="zh-CN" kern="0" dirty="0">
                <a:ea typeface="微软雅黑" panose="020B0503020204020204" charset="-122"/>
              </a:rPr>
              <a:t>PART</a:t>
            </a:r>
            <a:r>
              <a:rPr kumimoji="1" lang="zh-CN" altLang="en-US" kern="0" dirty="0">
                <a:ea typeface="微软雅黑" panose="020B0503020204020204" charset="-122"/>
              </a:rPr>
              <a:t> </a:t>
            </a:r>
            <a:r>
              <a:rPr kumimoji="1" lang="en-US" altLang="zh-CN" kern="0" dirty="0" smtClean="0">
                <a:ea typeface="微软雅黑" panose="020B0503020204020204" charset="-122"/>
              </a:rPr>
              <a:t>THREE</a:t>
            </a:r>
            <a:endParaRPr kumimoji="1" lang="en-US" altLang="zh-CN" kern="0" dirty="0">
              <a:ea typeface="微软雅黑" panose="020B0503020204020204" charset="-122"/>
            </a:endParaRPr>
          </a:p>
        </p:txBody>
      </p:sp>
      <p:sp>
        <p:nvSpPr>
          <p:cNvPr id="3" name="文本占位符 2"/>
          <p:cNvSpPr>
            <a:spLocks noGrp="1"/>
          </p:cNvSpPr>
          <p:nvPr>
            <p:ph type="body" sz="quarter" idx="11"/>
          </p:nvPr>
        </p:nvSpPr>
        <p:spPr/>
        <p:txBody>
          <a:bodyPr>
            <a:normAutofit lnSpcReduction="10000"/>
          </a:bodyPr>
          <a:lstStyle/>
          <a:p>
            <a:pPr lvl="0"/>
            <a:r>
              <a:rPr kumimoji="1" lang="zh-CN" altLang="en-US" kern="0" smtClean="0">
                <a:ea typeface="微软雅黑" panose="020B0503020204020204" charset="-122"/>
              </a:rPr>
              <a:t>制作过程</a:t>
            </a:r>
            <a:endParaRPr kumimoji="1" lang="en-US" altLang="zh-CN" kern="0" dirty="0">
              <a:ea typeface="微软雅黑" panose="020B0503020204020204" charset="-122"/>
            </a:endParaRPr>
          </a:p>
        </p:txBody>
      </p:sp>
      <p:sp>
        <p:nvSpPr>
          <p:cNvPr id="8" name="下弧形箭头 7"/>
          <p:cNvSpPr/>
          <p:nvPr/>
        </p:nvSpPr>
        <p:spPr>
          <a:xfrm>
            <a:off x="1117495" y="1479075"/>
            <a:ext cx="2008557" cy="801690"/>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grpSp>
        <p:nvGrpSpPr>
          <p:cNvPr id="21" name="组 20"/>
          <p:cNvGrpSpPr/>
          <p:nvPr/>
        </p:nvGrpSpPr>
        <p:grpSpPr>
          <a:xfrm>
            <a:off x="1279320" y="2218431"/>
            <a:ext cx="1684909" cy="1684908"/>
            <a:chOff x="989034" y="2363574"/>
            <a:chExt cx="1684909" cy="1684908"/>
          </a:xfrm>
        </p:grpSpPr>
        <p:sp>
          <p:nvSpPr>
            <p:cNvPr id="4" name="单圆角矩形 3"/>
            <p:cNvSpPr/>
            <p:nvPr/>
          </p:nvSpPr>
          <p:spPr>
            <a:xfrm rot="18900000">
              <a:off x="989034" y="2363574"/>
              <a:ext cx="1684909" cy="1684908"/>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p>
          </p:txBody>
        </p:sp>
        <p:sp>
          <p:nvSpPr>
            <p:cNvPr id="11" name="文本框 10"/>
            <p:cNvSpPr txBox="1"/>
            <p:nvPr/>
          </p:nvSpPr>
          <p:spPr>
            <a:xfrm>
              <a:off x="1430641" y="2392478"/>
              <a:ext cx="801691" cy="1569660"/>
            </a:xfrm>
            <a:prstGeom prst="rect">
              <a:avLst/>
            </a:prstGeom>
            <a:noFill/>
          </p:spPr>
          <p:txBody>
            <a:bodyPr wrap="square" rtlCol="0">
              <a:spAutoFit/>
            </a:bodyPr>
            <a:lstStyle/>
            <a:p>
              <a:pPr algn="ctr"/>
              <a:r>
                <a:rPr kumimoji="1" lang="en-US" altLang="zh-CN" sz="9600" b="1" dirty="0" smtClean="0">
                  <a:solidFill>
                    <a:schemeClr val="bg1"/>
                  </a:solidFill>
                </a:rPr>
                <a:t>1</a:t>
              </a:r>
              <a:endParaRPr kumimoji="1" lang="zh-CN" altLang="en-US" sz="9600" b="1" dirty="0">
                <a:solidFill>
                  <a:schemeClr val="bg1"/>
                </a:solidFill>
              </a:endParaRPr>
            </a:p>
          </p:txBody>
        </p:sp>
      </p:grpSp>
      <p:sp>
        <p:nvSpPr>
          <p:cNvPr id="82" name="文本框 81"/>
          <p:cNvSpPr txBox="1"/>
          <p:nvPr/>
        </p:nvSpPr>
        <p:spPr>
          <a:xfrm>
            <a:off x="472440" y="4775200"/>
            <a:ext cx="2840990" cy="1768475"/>
          </a:xfrm>
          <a:prstGeom prst="rect">
            <a:avLst/>
          </a:prstGeom>
          <a:noFill/>
        </p:spPr>
        <p:txBody>
          <a:bodyPr wrap="square" rtlCol="0">
            <a:spAutoFit/>
          </a:bodyPr>
          <a:lstStyle/>
          <a:p>
            <a:pPr>
              <a:lnSpc>
                <a:spcPct val="130000"/>
              </a:lnSpc>
            </a:pPr>
            <a:r>
              <a:rPr lang="zh-CN" altLang="en-US" sz="1400" dirty="0">
                <a:solidFill>
                  <a:schemeClr val="bg1"/>
                </a:solidFill>
                <a:latin typeface="微软雅黑" panose="020B0503020204020204" charset="-122"/>
                <a:ea typeface="微软雅黑" panose="020B0503020204020204" charset="-122"/>
              </a:rPr>
              <a:t>系统需求分析主要包括可行性需求分析、用户需求分析、功能性需求分析、性能需求分析。系统分析要求必须了解系统所要实现的功能，这一环节直接影响系统后续的设计与实现。</a:t>
            </a:r>
            <a:endParaRPr lang="zh-CN" altLang="en-US" sz="1400" dirty="0">
              <a:solidFill>
                <a:schemeClr val="bg1"/>
              </a:solidFill>
              <a:latin typeface="微软雅黑" panose="020B0503020204020204" charset="-122"/>
              <a:ea typeface="微软雅黑" panose="020B0503020204020204" charset="-122"/>
            </a:endParaRPr>
          </a:p>
        </p:txBody>
      </p:sp>
      <p:sp>
        <p:nvSpPr>
          <p:cNvPr id="83" name="文本框 82"/>
          <p:cNvSpPr txBox="1"/>
          <p:nvPr/>
        </p:nvSpPr>
        <p:spPr>
          <a:xfrm>
            <a:off x="1259294" y="4220917"/>
            <a:ext cx="1267460" cy="397510"/>
          </a:xfrm>
          <a:prstGeom prst="rect">
            <a:avLst/>
          </a:prstGeom>
          <a:noFill/>
        </p:spPr>
        <p:txBody>
          <a:bodyPr wrap="none" lIns="91436" tIns="45718" rIns="91436" bIns="45718" rtlCol="0">
            <a:spAutoFit/>
          </a:bodyPr>
          <a:lstStyle/>
          <a:p>
            <a:pPr algn="l" defTabSz="456565"/>
            <a:r>
              <a:rPr kumimoji="1" lang="zh-CN" altLang="en-US" sz="2000" b="1" dirty="0">
                <a:solidFill>
                  <a:schemeClr val="accent1"/>
                </a:solidFill>
                <a:latin typeface="Century Gothic" panose="020B0502020202020204" pitchFamily="34" charset="0"/>
                <a:ea typeface="微软雅黑" panose="020B0503020204020204" charset="-122"/>
                <a:cs typeface="Impact" panose="020B0806030902050204"/>
              </a:rPr>
              <a:t> 需求分析</a:t>
            </a:r>
            <a:endParaRPr kumimoji="1" lang="zh-CN" altLang="en-US" sz="2000" b="1" dirty="0">
              <a:solidFill>
                <a:schemeClr val="accent1"/>
              </a:solidFill>
              <a:latin typeface="Century Gothic" panose="020B0502020202020204" pitchFamily="34" charset="0"/>
              <a:ea typeface="微软雅黑" panose="020B0503020204020204" charset="-122"/>
              <a:cs typeface="Impact" panose="020B0806030902050204"/>
            </a:endParaRPr>
          </a:p>
        </p:txBody>
      </p:sp>
      <p:sp>
        <p:nvSpPr>
          <p:cNvPr id="69" name="下弧形箭头 68"/>
          <p:cNvSpPr/>
          <p:nvPr/>
        </p:nvSpPr>
        <p:spPr>
          <a:xfrm rot="10800000" flipH="1">
            <a:off x="3699211" y="3101649"/>
            <a:ext cx="2008557" cy="801690"/>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grpSp>
        <p:nvGrpSpPr>
          <p:cNvPr id="25" name="组 24"/>
          <p:cNvGrpSpPr/>
          <p:nvPr/>
        </p:nvGrpSpPr>
        <p:grpSpPr>
          <a:xfrm>
            <a:off x="3861034" y="1449924"/>
            <a:ext cx="1684909" cy="1714060"/>
            <a:chOff x="3570748" y="1595067"/>
            <a:chExt cx="1684909" cy="1714060"/>
          </a:xfrm>
        </p:grpSpPr>
        <p:sp>
          <p:nvSpPr>
            <p:cNvPr id="68" name="单圆角矩形 67"/>
            <p:cNvSpPr/>
            <p:nvPr/>
          </p:nvSpPr>
          <p:spPr>
            <a:xfrm rot="8100000">
              <a:off x="3570748" y="1624219"/>
              <a:ext cx="1684909" cy="1684908"/>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79" name="文本框 78"/>
            <p:cNvSpPr txBox="1"/>
            <p:nvPr/>
          </p:nvSpPr>
          <p:spPr>
            <a:xfrm>
              <a:off x="4012356" y="1595067"/>
              <a:ext cx="801691" cy="1569660"/>
            </a:xfrm>
            <a:prstGeom prst="rect">
              <a:avLst/>
            </a:prstGeom>
            <a:noFill/>
          </p:spPr>
          <p:txBody>
            <a:bodyPr wrap="square" rtlCol="0">
              <a:spAutoFit/>
            </a:bodyPr>
            <a:lstStyle/>
            <a:p>
              <a:pPr algn="ctr"/>
              <a:r>
                <a:rPr kumimoji="1" lang="en-US" altLang="zh-CN" sz="9600" b="1" dirty="0">
                  <a:solidFill>
                    <a:schemeClr val="bg1"/>
                  </a:solidFill>
                </a:rPr>
                <a:t>2</a:t>
              </a:r>
              <a:endParaRPr kumimoji="1" lang="zh-CN" altLang="en-US" sz="9600" b="1" dirty="0">
                <a:solidFill>
                  <a:schemeClr val="bg1"/>
                </a:solidFill>
              </a:endParaRPr>
            </a:p>
          </p:txBody>
        </p:sp>
      </p:grpSp>
      <p:sp>
        <p:nvSpPr>
          <p:cNvPr id="85" name="文本框 84"/>
          <p:cNvSpPr txBox="1"/>
          <p:nvPr/>
        </p:nvSpPr>
        <p:spPr>
          <a:xfrm>
            <a:off x="3220085" y="4495800"/>
            <a:ext cx="2967355" cy="2327910"/>
          </a:xfrm>
          <a:prstGeom prst="rect">
            <a:avLst/>
          </a:prstGeom>
          <a:noFill/>
        </p:spPr>
        <p:txBody>
          <a:bodyPr wrap="square" rtlCol="0">
            <a:spAutoFit/>
          </a:bodyPr>
          <a:lstStyle/>
          <a:p>
            <a:pPr>
              <a:lnSpc>
                <a:spcPct val="130000"/>
              </a:lnSpc>
            </a:pPr>
            <a:r>
              <a:rPr lang="zh-CN" altLang="en-US" sz="1400" dirty="0">
                <a:solidFill>
                  <a:schemeClr val="bg1"/>
                </a:solidFill>
                <a:latin typeface="微软雅黑" panose="020B0503020204020204" charset="-122"/>
                <a:ea typeface="微软雅黑" panose="020B0503020204020204" charset="-122"/>
              </a:rPr>
              <a:t>概要设计又称总体设计，目的是把数据流图转化为软件结构和数据结构。其中软件结构的设计任务包括对系统进行功能模块划分、建立模块层次结构等；数据结构设计的任务包括描述数据特征、确定数据结构特性、设计数据库等。概要设计为后续系统实现做准备。</a:t>
            </a:r>
            <a:endParaRPr lang="zh-CN" altLang="en-US" sz="1400" dirty="0">
              <a:solidFill>
                <a:schemeClr val="bg1"/>
              </a:solidFill>
              <a:latin typeface="微软雅黑" panose="020B0503020204020204" charset="-122"/>
              <a:ea typeface="微软雅黑" panose="020B0503020204020204" charset="-122"/>
            </a:endParaRPr>
          </a:p>
        </p:txBody>
      </p:sp>
      <p:sp>
        <p:nvSpPr>
          <p:cNvPr id="86" name="文本框 85"/>
          <p:cNvSpPr txBox="1"/>
          <p:nvPr/>
        </p:nvSpPr>
        <p:spPr>
          <a:xfrm>
            <a:off x="3850533" y="4223457"/>
            <a:ext cx="1705610" cy="397510"/>
          </a:xfrm>
          <a:prstGeom prst="rect">
            <a:avLst/>
          </a:prstGeom>
          <a:noFill/>
        </p:spPr>
        <p:txBody>
          <a:bodyPr wrap="none" lIns="91436" tIns="45718" rIns="91436" bIns="45718" rtlCol="0">
            <a:spAutoFit/>
          </a:bodyPr>
          <a:lstStyle/>
          <a:p>
            <a:pPr algn="l" defTabSz="456565"/>
            <a:r>
              <a:rPr kumimoji="1" lang="zh-CN" altLang="en-US" sz="2000" b="1" dirty="0">
                <a:solidFill>
                  <a:schemeClr val="accent2"/>
                </a:solidFill>
                <a:latin typeface="Century Gothic" panose="020B0502020202020204" pitchFamily="34" charset="0"/>
                <a:ea typeface="微软雅黑" panose="020B0503020204020204" charset="-122"/>
                <a:cs typeface="Impact" panose="020B0806030902050204"/>
              </a:rPr>
              <a:t>系统概要设计</a:t>
            </a:r>
            <a:endParaRPr kumimoji="1" lang="zh-CN" altLang="en-US" sz="2000" b="1" dirty="0">
              <a:solidFill>
                <a:schemeClr val="accent2"/>
              </a:solidFill>
              <a:latin typeface="Century Gothic" panose="020B0502020202020204" pitchFamily="34" charset="0"/>
              <a:ea typeface="微软雅黑" panose="020B0503020204020204" charset="-122"/>
              <a:cs typeface="Impact" panose="020B0806030902050204"/>
            </a:endParaRPr>
          </a:p>
        </p:txBody>
      </p:sp>
      <p:sp>
        <p:nvSpPr>
          <p:cNvPr id="75" name="下弧形箭头 74"/>
          <p:cNvSpPr/>
          <p:nvPr/>
        </p:nvSpPr>
        <p:spPr>
          <a:xfrm>
            <a:off x="6280926" y="1479075"/>
            <a:ext cx="2008557" cy="801690"/>
          </a:xfrm>
          <a:prstGeom prst="curved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grpSp>
        <p:nvGrpSpPr>
          <p:cNvPr id="26" name="组 25"/>
          <p:cNvGrpSpPr/>
          <p:nvPr/>
        </p:nvGrpSpPr>
        <p:grpSpPr>
          <a:xfrm>
            <a:off x="6442751" y="2189855"/>
            <a:ext cx="1684909" cy="1684909"/>
            <a:chOff x="6152465" y="2363573"/>
            <a:chExt cx="1684909" cy="1684909"/>
          </a:xfrm>
        </p:grpSpPr>
        <p:sp>
          <p:nvSpPr>
            <p:cNvPr id="74" name="单圆角矩形 73"/>
            <p:cNvSpPr/>
            <p:nvPr/>
          </p:nvSpPr>
          <p:spPr>
            <a:xfrm rot="18900000">
              <a:off x="6152465" y="2363573"/>
              <a:ext cx="1684909" cy="1684909"/>
            </a:xfrm>
            <a:prstGeom prst="round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0" name="文本框 79"/>
            <p:cNvSpPr txBox="1"/>
            <p:nvPr/>
          </p:nvSpPr>
          <p:spPr>
            <a:xfrm>
              <a:off x="6582572" y="2382731"/>
              <a:ext cx="801691" cy="1569660"/>
            </a:xfrm>
            <a:prstGeom prst="rect">
              <a:avLst/>
            </a:prstGeom>
            <a:noFill/>
          </p:spPr>
          <p:txBody>
            <a:bodyPr wrap="square" rtlCol="0">
              <a:spAutoFit/>
            </a:bodyPr>
            <a:lstStyle/>
            <a:p>
              <a:pPr algn="ctr"/>
              <a:r>
                <a:rPr kumimoji="1" lang="en-US" altLang="zh-CN" sz="9600" b="1" dirty="0" smtClean="0">
                  <a:solidFill>
                    <a:schemeClr val="bg1"/>
                  </a:solidFill>
                </a:rPr>
                <a:t>3</a:t>
              </a:r>
              <a:endParaRPr kumimoji="1" lang="zh-CN" altLang="en-US" sz="9600" b="1" dirty="0">
                <a:solidFill>
                  <a:schemeClr val="bg1"/>
                </a:solidFill>
              </a:endParaRPr>
            </a:p>
          </p:txBody>
        </p:sp>
      </p:grpSp>
      <p:sp>
        <p:nvSpPr>
          <p:cNvPr id="88" name="文本框 87"/>
          <p:cNvSpPr txBox="1"/>
          <p:nvPr/>
        </p:nvSpPr>
        <p:spPr>
          <a:xfrm>
            <a:off x="6094095" y="4775200"/>
            <a:ext cx="2675255" cy="1768475"/>
          </a:xfrm>
          <a:prstGeom prst="rect">
            <a:avLst/>
          </a:prstGeom>
          <a:noFill/>
        </p:spPr>
        <p:txBody>
          <a:bodyPr wrap="square" rtlCol="0">
            <a:spAutoFit/>
          </a:bodyPr>
          <a:lstStyle/>
          <a:p>
            <a:pPr>
              <a:lnSpc>
                <a:spcPct val="130000"/>
              </a:lnSpc>
            </a:pPr>
            <a:r>
              <a:rPr lang="zh-CN" altLang="en-US" sz="1400" dirty="0">
                <a:solidFill>
                  <a:schemeClr val="bg1"/>
                </a:solidFill>
                <a:latin typeface="微软雅黑" panose="020B0503020204020204" charset="-122"/>
                <a:ea typeface="微软雅黑" panose="020B0503020204020204" charset="-122"/>
              </a:rPr>
              <a:t>先设计文件结构，再详细设计每个模块实现过程，包括业务流、控制流、功能流程的实现。例如访客注册、注册客户登录、管理员管理等流程，按照先模块流程设计再各模块具体实现。</a:t>
            </a:r>
            <a:endParaRPr lang="zh-CN" altLang="en-US" sz="1400" dirty="0">
              <a:solidFill>
                <a:schemeClr val="bg1"/>
              </a:solidFill>
              <a:latin typeface="微软雅黑" panose="020B0503020204020204" charset="-122"/>
              <a:ea typeface="微软雅黑" panose="020B0503020204020204" charset="-122"/>
            </a:endParaRPr>
          </a:p>
        </p:txBody>
      </p:sp>
      <p:sp>
        <p:nvSpPr>
          <p:cNvPr id="89" name="文本框 88"/>
          <p:cNvSpPr txBox="1"/>
          <p:nvPr/>
        </p:nvSpPr>
        <p:spPr>
          <a:xfrm>
            <a:off x="6359860" y="4223457"/>
            <a:ext cx="1959610" cy="397510"/>
          </a:xfrm>
          <a:prstGeom prst="rect">
            <a:avLst/>
          </a:prstGeom>
          <a:noFill/>
        </p:spPr>
        <p:txBody>
          <a:bodyPr wrap="none" lIns="91436" tIns="45718" rIns="91436" bIns="45718" rtlCol="0">
            <a:spAutoFit/>
          </a:bodyPr>
          <a:lstStyle/>
          <a:p>
            <a:pPr algn="l" defTabSz="456565"/>
            <a:r>
              <a:rPr kumimoji="1" lang="zh-CN" altLang="en-US" sz="2000" b="1" dirty="0">
                <a:solidFill>
                  <a:schemeClr val="accent3"/>
                </a:solidFill>
                <a:latin typeface="Century Gothic" panose="020B0502020202020204" pitchFamily="34" charset="0"/>
                <a:ea typeface="微软雅黑" panose="020B0503020204020204" charset="-122"/>
                <a:cs typeface="Impact" panose="020B0806030902050204"/>
              </a:rPr>
              <a:t>系统设计与实现</a:t>
            </a:r>
            <a:endParaRPr kumimoji="1" lang="zh-CN" altLang="en-US" sz="2000" b="1" dirty="0">
              <a:solidFill>
                <a:schemeClr val="accent3"/>
              </a:solidFill>
              <a:latin typeface="Century Gothic" panose="020B0502020202020204" pitchFamily="34" charset="0"/>
              <a:ea typeface="微软雅黑" panose="020B0503020204020204" charset="-122"/>
              <a:cs typeface="Impact" panose="020B0806030902050204"/>
            </a:endParaRPr>
          </a:p>
        </p:txBody>
      </p:sp>
      <p:sp>
        <p:nvSpPr>
          <p:cNvPr id="78" name="下弧形箭头 77"/>
          <p:cNvSpPr/>
          <p:nvPr/>
        </p:nvSpPr>
        <p:spPr>
          <a:xfrm rot="10800000" flipH="1">
            <a:off x="8862643" y="3101649"/>
            <a:ext cx="2008557" cy="801690"/>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grpSp>
        <p:nvGrpSpPr>
          <p:cNvPr id="27" name="组 26"/>
          <p:cNvGrpSpPr/>
          <p:nvPr/>
        </p:nvGrpSpPr>
        <p:grpSpPr>
          <a:xfrm>
            <a:off x="9024466" y="1440177"/>
            <a:ext cx="1684909" cy="1723807"/>
            <a:chOff x="8734180" y="1585320"/>
            <a:chExt cx="1684909" cy="1723807"/>
          </a:xfrm>
        </p:grpSpPr>
        <p:sp>
          <p:nvSpPr>
            <p:cNvPr id="77" name="单圆角矩形 76"/>
            <p:cNvSpPr/>
            <p:nvPr/>
          </p:nvSpPr>
          <p:spPr>
            <a:xfrm rot="8100000">
              <a:off x="8734180" y="1624218"/>
              <a:ext cx="1684909" cy="1684909"/>
            </a:xfrm>
            <a:prstGeom prst="round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1" name="文本框 80"/>
            <p:cNvSpPr txBox="1"/>
            <p:nvPr/>
          </p:nvSpPr>
          <p:spPr>
            <a:xfrm>
              <a:off x="9164287" y="1585320"/>
              <a:ext cx="801691" cy="1569660"/>
            </a:xfrm>
            <a:prstGeom prst="rect">
              <a:avLst/>
            </a:prstGeom>
            <a:noFill/>
          </p:spPr>
          <p:txBody>
            <a:bodyPr wrap="square" rtlCol="0">
              <a:spAutoFit/>
            </a:bodyPr>
            <a:lstStyle/>
            <a:p>
              <a:pPr algn="ctr"/>
              <a:r>
                <a:rPr kumimoji="1" lang="en-US" altLang="zh-CN" sz="9600" b="1" dirty="0" smtClean="0">
                  <a:solidFill>
                    <a:schemeClr val="bg1"/>
                  </a:solidFill>
                </a:rPr>
                <a:t>4</a:t>
              </a:r>
              <a:endParaRPr kumimoji="1" lang="zh-CN" altLang="en-US" sz="9600" b="1" dirty="0">
                <a:solidFill>
                  <a:schemeClr val="bg1"/>
                </a:solidFill>
              </a:endParaRPr>
            </a:p>
          </p:txBody>
        </p:sp>
      </p:grpSp>
      <p:sp>
        <p:nvSpPr>
          <p:cNvPr id="91" name="文本框 90"/>
          <p:cNvSpPr txBox="1"/>
          <p:nvPr/>
        </p:nvSpPr>
        <p:spPr>
          <a:xfrm>
            <a:off x="8675370" y="4300855"/>
            <a:ext cx="3300095" cy="2327910"/>
          </a:xfrm>
          <a:prstGeom prst="rect">
            <a:avLst/>
          </a:prstGeom>
          <a:noFill/>
        </p:spPr>
        <p:txBody>
          <a:bodyPr wrap="square" rtlCol="0">
            <a:spAutoFit/>
          </a:bodyPr>
          <a:lstStyle/>
          <a:p>
            <a:pPr>
              <a:lnSpc>
                <a:spcPct val="130000"/>
              </a:lnSpc>
            </a:pPr>
            <a:r>
              <a:rPr lang="zh-CN" altLang="en-US" sz="1400" dirty="0">
                <a:solidFill>
                  <a:schemeClr val="bg1"/>
                </a:solidFill>
                <a:latin typeface="微软雅黑" panose="020B0503020204020204" charset="-122"/>
                <a:ea typeface="微软雅黑" panose="020B0503020204020204" charset="-122"/>
              </a:rPr>
              <a:t>运行并测试系统，以便于维护完善系统。系统设计实现中每一步都经过针对性的测试，发现潜在的问题，以便开发者尽快的对系统的错误进行修改补充。对一个完整的软件系统，通常可以从以下几个方面来评价质量 ：(1)正确性。(2)可靠性。(3)可用性。(4)完整性。(5)可维护性。</a:t>
            </a:r>
            <a:endParaRPr lang="zh-CN" altLang="en-US" sz="1400" dirty="0">
              <a:solidFill>
                <a:schemeClr val="bg1"/>
              </a:solidFill>
              <a:latin typeface="微软雅黑" panose="020B0503020204020204" charset="-122"/>
              <a:ea typeface="微软雅黑" panose="020B0503020204020204" charset="-122"/>
            </a:endParaRPr>
          </a:p>
        </p:txBody>
      </p:sp>
      <p:sp>
        <p:nvSpPr>
          <p:cNvPr id="92" name="文本框 91"/>
          <p:cNvSpPr txBox="1"/>
          <p:nvPr/>
        </p:nvSpPr>
        <p:spPr>
          <a:xfrm>
            <a:off x="9014599" y="3903417"/>
            <a:ext cx="1705610" cy="397510"/>
          </a:xfrm>
          <a:prstGeom prst="rect">
            <a:avLst/>
          </a:prstGeom>
          <a:noFill/>
        </p:spPr>
        <p:txBody>
          <a:bodyPr wrap="none" lIns="91436" tIns="45718" rIns="91436" bIns="45718" rtlCol="0">
            <a:spAutoFit/>
          </a:bodyPr>
          <a:lstStyle/>
          <a:p>
            <a:pPr algn="l" defTabSz="456565"/>
            <a:r>
              <a:rPr kumimoji="1" lang="zh-CN" altLang="en-US" sz="2000" b="1" dirty="0">
                <a:solidFill>
                  <a:schemeClr val="accent4"/>
                </a:solidFill>
                <a:latin typeface="Century Gothic" panose="020B0502020202020204" pitchFamily="34" charset="0"/>
                <a:ea typeface="微软雅黑" panose="020B0503020204020204" charset="-122"/>
                <a:cs typeface="Impact" panose="020B0806030902050204"/>
              </a:rPr>
              <a:t>系统运行测试</a:t>
            </a:r>
            <a:endParaRPr kumimoji="1" lang="zh-CN" altLang="en-US" sz="2000" b="1" dirty="0">
              <a:solidFill>
                <a:schemeClr val="accent4"/>
              </a:solidFill>
              <a:latin typeface="Century Gothic" panose="020B0502020202020204" pitchFamily="34" charset="0"/>
              <a:ea typeface="微软雅黑" panose="020B0503020204020204" charset="-122"/>
              <a:cs typeface="Impact" panose="020B0806030902050204"/>
            </a:endParaRPr>
          </a:p>
        </p:txBody>
      </p:sp>
      <p:pic>
        <p:nvPicPr>
          <p:cNvPr id="28" name="图片 27">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664" y="6255479"/>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9">
      <a:dk1>
        <a:srgbClr val="000000"/>
      </a:dk1>
      <a:lt1>
        <a:srgbClr val="FFFFFF"/>
      </a:lt1>
      <a:dk2>
        <a:srgbClr val="000000"/>
      </a:dk2>
      <a:lt2>
        <a:srgbClr val="FFFDFD"/>
      </a:lt2>
      <a:accent1>
        <a:srgbClr val="3CC1F0"/>
      </a:accent1>
      <a:accent2>
        <a:srgbClr val="34BFB1"/>
      </a:accent2>
      <a:accent3>
        <a:srgbClr val="98CB37"/>
      </a:accent3>
      <a:accent4>
        <a:srgbClr val="FEC650"/>
      </a:accent4>
      <a:accent5>
        <a:srgbClr val="F43E33"/>
      </a:accent5>
      <a:accent6>
        <a:srgbClr val="515151"/>
      </a:accent6>
      <a:hlink>
        <a:srgbClr val="0563C1"/>
      </a:hlink>
      <a:folHlink>
        <a:srgbClr val="954F72"/>
      </a:folHlink>
    </a:clrScheme>
    <a:fontScheme name="自定义 8">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2511</Words>
  <Application>WPS 演示</Application>
  <PresentationFormat>自定义</PresentationFormat>
  <Paragraphs>178</Paragraphs>
  <Slides>14</Slides>
  <Notes>0</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Calibri</vt:lpstr>
      <vt:lpstr>Segoe UI Light</vt:lpstr>
      <vt:lpstr>微软雅黑</vt:lpstr>
      <vt:lpstr>Century Gothic</vt:lpstr>
      <vt:lpstr>Segoe UI Light</vt:lpstr>
      <vt:lpstr>微软雅黑 Light</vt:lpstr>
      <vt:lpstr>Impact</vt:lpstr>
      <vt:lpstr>Century Gothic</vt:lpstr>
      <vt:lpstr>Segoe Print</vt:lpstr>
      <vt:lpstr>Arial Unicode MS</vt:lpstr>
      <vt:lpstr>Yu Gothic UI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Administrator</cp:lastModifiedBy>
  <cp:revision>180</cp:revision>
  <dcterms:created xsi:type="dcterms:W3CDTF">2015-07-22T06:28:00Z</dcterms:created>
  <dcterms:modified xsi:type="dcterms:W3CDTF">2018-06-30T14:18:41Z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