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4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6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3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9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A124-196B-4B61-A32A-21DC4BC524F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5C6A2-D93D-4032-BBE0-DDA4A48A1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8431759" y="750799"/>
            <a:ext cx="1175792" cy="1175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64685" y="750799"/>
            <a:ext cx="1175792" cy="1175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64685" y="3941070"/>
            <a:ext cx="1175792" cy="1175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097633" y="750799"/>
            <a:ext cx="1175792" cy="11757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42510" y="428625"/>
            <a:ext cx="1820141" cy="2791429"/>
            <a:chOff x="1565910" y="876300"/>
            <a:chExt cx="1820141" cy="2791429"/>
          </a:xfrm>
        </p:grpSpPr>
        <p:sp>
          <p:nvSpPr>
            <p:cNvPr id="9" name="도넛 8"/>
            <p:cNvSpPr/>
            <p:nvPr/>
          </p:nvSpPr>
          <p:spPr>
            <a:xfrm>
              <a:off x="1565910" y="876300"/>
              <a:ext cx="1820141" cy="1820141"/>
            </a:xfrm>
            <a:prstGeom prst="donut">
              <a:avLst>
                <a:gd name="adj" fmla="val 26296"/>
              </a:avLst>
            </a:prstGeom>
            <a:solidFill>
              <a:srgbClr val="55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688060" y="2236830"/>
              <a:ext cx="1575840" cy="1430899"/>
            </a:xfrm>
            <a:prstGeom prst="triangle">
              <a:avLst/>
            </a:prstGeom>
            <a:solidFill>
              <a:srgbClr val="55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09585" y="428625"/>
            <a:ext cx="1820141" cy="2791429"/>
            <a:chOff x="1565910" y="876300"/>
            <a:chExt cx="1820141" cy="2791429"/>
          </a:xfrm>
          <a:solidFill>
            <a:srgbClr val="FF0000"/>
          </a:solidFill>
        </p:grpSpPr>
        <p:sp>
          <p:nvSpPr>
            <p:cNvPr id="13" name="도넛 12"/>
            <p:cNvSpPr/>
            <p:nvPr/>
          </p:nvSpPr>
          <p:spPr>
            <a:xfrm>
              <a:off x="1565910" y="876300"/>
              <a:ext cx="1820141" cy="1820141"/>
            </a:xfrm>
            <a:prstGeom prst="donut">
              <a:avLst>
                <a:gd name="adj" fmla="val 262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1688060" y="2236830"/>
              <a:ext cx="1575840" cy="1430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775460" y="428625"/>
            <a:ext cx="1820141" cy="2791429"/>
            <a:chOff x="1565910" y="876300"/>
            <a:chExt cx="1820141" cy="2791429"/>
          </a:xfrm>
          <a:solidFill>
            <a:srgbClr val="00B050"/>
          </a:solidFill>
        </p:grpSpPr>
        <p:sp>
          <p:nvSpPr>
            <p:cNvPr id="16" name="도넛 15"/>
            <p:cNvSpPr/>
            <p:nvPr/>
          </p:nvSpPr>
          <p:spPr>
            <a:xfrm>
              <a:off x="1565910" y="876300"/>
              <a:ext cx="1820141" cy="1820141"/>
            </a:xfrm>
            <a:prstGeom prst="donut">
              <a:avLst>
                <a:gd name="adj" fmla="val 262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1688060" y="2236830"/>
              <a:ext cx="1575840" cy="1430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2510" y="3618896"/>
            <a:ext cx="1820141" cy="2791429"/>
            <a:chOff x="1565910" y="876300"/>
            <a:chExt cx="1820141" cy="279142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도넛 18"/>
            <p:cNvSpPr/>
            <p:nvPr/>
          </p:nvSpPr>
          <p:spPr>
            <a:xfrm>
              <a:off x="1565910" y="876300"/>
              <a:ext cx="1820141" cy="1820141"/>
            </a:xfrm>
            <a:prstGeom prst="donut">
              <a:avLst>
                <a:gd name="adj" fmla="val 262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rot="10800000">
              <a:off x="1688060" y="2236830"/>
              <a:ext cx="1575840" cy="1430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이등변 삼각형 1"/>
          <p:cNvSpPr/>
          <p:nvPr/>
        </p:nvSpPr>
        <p:spPr>
          <a:xfrm rot="10800000">
            <a:off x="8705010" y="1243157"/>
            <a:ext cx="629290" cy="35279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2370884" y="1162297"/>
            <a:ext cx="629290" cy="35279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37934" y="1257300"/>
            <a:ext cx="629289" cy="133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3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4</cp:revision>
  <dcterms:created xsi:type="dcterms:W3CDTF">2023-05-24T02:19:23Z</dcterms:created>
  <dcterms:modified xsi:type="dcterms:W3CDTF">2023-05-25T00:58:39Z</dcterms:modified>
</cp:coreProperties>
</file>