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230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流程图: 准备 29">
            <a:extLst>
              <a:ext uri="{FF2B5EF4-FFF2-40B4-BE49-F238E27FC236}">
                <a16:creationId xmlns:a16="http://schemas.microsoft.com/office/drawing/2014/main" id="{731531B5-79F9-4154-B397-212644F213D2}"/>
              </a:ext>
            </a:extLst>
          </p:cNvPr>
          <p:cNvSpPr/>
          <p:nvPr/>
        </p:nvSpPr>
        <p:spPr>
          <a:xfrm>
            <a:off x="4387578" y="724051"/>
            <a:ext cx="2878206" cy="877578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Tumor resection samples</a:t>
            </a:r>
            <a:r>
              <a:rPr lang="en-US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of 100 patients at 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fourth hospital of Hebei Medical University</a:t>
            </a:r>
            <a:endParaRPr lang="en-US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410EBD5-A264-4C22-89DC-441F2E3EC71E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>
            <a:off x="5826681" y="1601629"/>
            <a:ext cx="5129" cy="5150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C4FF9E41-FA73-4A6D-A1E0-5D4FBBB67A30}"/>
              </a:ext>
            </a:extLst>
          </p:cNvPr>
          <p:cNvSpPr/>
          <p:nvPr/>
        </p:nvSpPr>
        <p:spPr>
          <a:xfrm>
            <a:off x="4696497" y="2116713"/>
            <a:ext cx="2270626" cy="612648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100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canned whole slide images (WSI)</a:t>
            </a:r>
            <a:endParaRPr lang="en-US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6D71E454-6E6C-46EE-87CF-8A65899E07CE}"/>
              </a:ext>
            </a:extLst>
          </p:cNvPr>
          <p:cNvSpPr/>
          <p:nvPr/>
        </p:nvSpPr>
        <p:spPr>
          <a:xfrm>
            <a:off x="4696497" y="3353644"/>
            <a:ext cx="2272992" cy="612648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4,246 image patches extracted by python script.</a:t>
            </a:r>
            <a:endParaRPr lang="en-US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A5CABD9A-E222-4424-81B9-CEAD0AD0DEDE}"/>
              </a:ext>
            </a:extLst>
          </p:cNvPr>
          <p:cNvSpPr/>
          <p:nvPr/>
        </p:nvSpPr>
        <p:spPr>
          <a:xfrm>
            <a:off x="4696514" y="4534303"/>
            <a:ext cx="2270609" cy="612648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2,395 image patches remained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098E37-90D8-491E-8B03-FACC03CE6051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5831819" y="3966292"/>
            <a:ext cx="1174" cy="56801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流程图: 终止 39">
            <a:extLst>
              <a:ext uri="{FF2B5EF4-FFF2-40B4-BE49-F238E27FC236}">
                <a16:creationId xmlns:a16="http://schemas.microsoft.com/office/drawing/2014/main" id="{60318A47-EBAA-482B-B05A-20DE066DE5CF}"/>
              </a:ext>
            </a:extLst>
          </p:cNvPr>
          <p:cNvSpPr/>
          <p:nvPr/>
        </p:nvSpPr>
        <p:spPr>
          <a:xfrm>
            <a:off x="7100648" y="3712101"/>
            <a:ext cx="2673948" cy="1042161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xclusion 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criteria: necrosis area, cancer in situ, and normal areas, nonspecific staining, local contamination, white spots in staining, folding images</a:t>
            </a:r>
            <a:endParaRPr lang="en-US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25758F4-FF08-4934-80AF-629B94EE4B27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826681" y="4233182"/>
            <a:ext cx="127396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流程图: 终止 43">
            <a:extLst>
              <a:ext uri="{FF2B5EF4-FFF2-40B4-BE49-F238E27FC236}">
                <a16:creationId xmlns:a16="http://schemas.microsoft.com/office/drawing/2014/main" id="{5FA380B8-AE13-4325-99BC-F865C669951C}"/>
              </a:ext>
            </a:extLst>
          </p:cNvPr>
          <p:cNvSpPr/>
          <p:nvPr/>
        </p:nvSpPr>
        <p:spPr>
          <a:xfrm>
            <a:off x="5175327" y="5460208"/>
            <a:ext cx="1314148" cy="612643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109 image patches selected for ring studies</a:t>
            </a:r>
            <a:endParaRPr lang="en-US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4C8DD2C-0EBC-4902-AA39-365392A74EBD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5831819" y="5146951"/>
            <a:ext cx="582" cy="31325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944E1FD-C706-41FE-993A-DA9F6716DC79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5831810" y="2729361"/>
            <a:ext cx="1183" cy="62428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流程图: 终止 52">
            <a:extLst>
              <a:ext uri="{FF2B5EF4-FFF2-40B4-BE49-F238E27FC236}">
                <a16:creationId xmlns:a16="http://schemas.microsoft.com/office/drawing/2014/main" id="{99587F65-E766-4F49-8529-49DE3756A7EF}"/>
              </a:ext>
            </a:extLst>
          </p:cNvPr>
          <p:cNvSpPr/>
          <p:nvPr/>
        </p:nvSpPr>
        <p:spPr>
          <a:xfrm>
            <a:off x="7106130" y="2510177"/>
            <a:ext cx="2673948" cy="1042161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Annotation of tumor, necrosis, cancer in situ, and normal areas.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A9C45E4-9D69-4365-856C-F688B9B223AC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832401" y="3031257"/>
            <a:ext cx="1273729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>
            <a:extLst>
              <a:ext uri="{FF2B5EF4-FFF2-40B4-BE49-F238E27FC236}">
                <a16:creationId xmlns:a16="http://schemas.microsoft.com/office/drawing/2014/main" id="{9F1CDBD3-40AA-44F6-9197-AA61916E8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42" y="860142"/>
            <a:ext cx="2547937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Tumor resection samples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of 100 patients at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fourth hospital of Hebei Medical University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ADBE5DC-6C63-4E9C-BC14-380E24CD327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440111" y="1506473"/>
            <a:ext cx="1" cy="7845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Box 3">
            <a:extLst>
              <a:ext uri="{FF2B5EF4-FFF2-40B4-BE49-F238E27FC236}">
                <a16:creationId xmlns:a16="http://schemas.microsoft.com/office/drawing/2014/main" id="{385571A3-BDB2-4157-8309-57E703072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6494" y="1596961"/>
            <a:ext cx="1724025" cy="5972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Samples with neoadjuvant chemotherapy excluded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3C109DB-CD46-4CC6-80E3-65A8E5EDB3F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440114" y="1895570"/>
            <a:ext cx="65638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Box 5">
            <a:extLst>
              <a:ext uri="{FF2B5EF4-FFF2-40B4-BE49-F238E27FC236}">
                <a16:creationId xmlns:a16="http://schemas.microsoft.com/office/drawing/2014/main" id="{A1948AEC-DA3C-4454-B313-37083300A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43" y="2291001"/>
            <a:ext cx="2547937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scanned whole slide images (WSI)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D26E832-9E88-48CC-B470-A3644335D9A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440112" y="2568000"/>
            <a:ext cx="2" cy="4548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Box 9">
            <a:extLst>
              <a:ext uri="{FF2B5EF4-FFF2-40B4-BE49-F238E27FC236}">
                <a16:creationId xmlns:a16="http://schemas.microsoft.com/office/drawing/2014/main" id="{790C6DA7-A982-4E74-98B1-3421D6B5B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46" y="3022854"/>
            <a:ext cx="254793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4,246 image patches were generated by the computer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AAB88B4E-2B7E-4C7F-9368-0D3FFFC1A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6494" y="3601235"/>
            <a:ext cx="3511031" cy="676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exclusion criteria: necrosis area, cancer in situ, and normal areas, nonspecific staining, local contamination, white spots in staining, folding images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BFD9CEF-4117-46BF-A806-71668BF5A851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1440114" y="3484519"/>
            <a:ext cx="0" cy="89473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Box 12">
            <a:extLst>
              <a:ext uri="{FF2B5EF4-FFF2-40B4-BE49-F238E27FC236}">
                <a16:creationId xmlns:a16="http://schemas.microsoft.com/office/drawing/2014/main" id="{093FC0D7-A589-449D-95BA-68BD62E07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46" y="4379254"/>
            <a:ext cx="2547935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2,395 image patches remained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0B101D11-9AC8-4EE6-8B82-F4A362510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47" y="5448108"/>
            <a:ext cx="2547938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109 image patches were selected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107B1035-B3D1-4F9C-AA81-4D9319E0E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6494" y="4837228"/>
            <a:ext cx="2688683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considering the workload, highly similar images and statistical significance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9A61646-D0F9-417B-8360-3B7BB998A61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440114" y="4656253"/>
            <a:ext cx="2" cy="79185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4A26A0C-883C-4F6E-8B9A-F3FD4D03C57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440116" y="3939373"/>
            <a:ext cx="65637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4239323-2771-4CB2-B4B9-537F2DCD004F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440112" y="5068209"/>
            <a:ext cx="65638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68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162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T144223</cp:lastModifiedBy>
  <cp:revision>14</cp:revision>
  <dcterms:created xsi:type="dcterms:W3CDTF">2020-12-09T03:59:29Z</dcterms:created>
  <dcterms:modified xsi:type="dcterms:W3CDTF">2021-03-18T06:34:44Z</dcterms:modified>
</cp:coreProperties>
</file>