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8" r:id="rId2"/>
  </p:sldIdLst>
  <p:sldSz cx="10799763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1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7391" autoAdjust="0"/>
  </p:normalViewPr>
  <p:slideViewPr>
    <p:cSldViewPr snapToGrid="0">
      <p:cViewPr varScale="1">
        <p:scale>
          <a:sx n="87" d="100"/>
          <a:sy n="87" d="100"/>
        </p:scale>
        <p:origin x="108" y="1560"/>
      </p:cViewPr>
      <p:guideLst>
        <p:guide orient="horz" pos="851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8" d="100"/>
          <a:sy n="118" d="100"/>
        </p:scale>
        <p:origin x="50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CD716-0B2E-486F-BFA0-DA288AA024B4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741613" y="1143000"/>
            <a:ext cx="123412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4A41A-3FEB-416F-9E5A-170C330DE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28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441930"/>
            <a:ext cx="8099822" cy="940118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1418303"/>
            <a:ext cx="8099822" cy="651956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03BA-CBF0-4F87-B501-9C8CCA83B11B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1ADB-B8BA-42B7-8D69-D49CAD78E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49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03BA-CBF0-4F87-B501-9C8CCA83B11B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1ADB-B8BA-42B7-8D69-D49CAD78E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40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143768"/>
            <a:ext cx="2328699" cy="2288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143768"/>
            <a:ext cx="6851100" cy="22884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03BA-CBF0-4F87-B501-9C8CCA83B11B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1ADB-B8BA-42B7-8D69-D49CAD78E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78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03BA-CBF0-4F87-B501-9C8CCA83B11B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1ADB-B8BA-42B7-8D69-D49CAD78E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5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673210"/>
            <a:ext cx="9314796" cy="1123265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807101"/>
            <a:ext cx="9314796" cy="590699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03BA-CBF0-4F87-B501-9C8CCA83B11B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1ADB-B8BA-42B7-8D69-D49CAD78E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06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718840"/>
            <a:ext cx="4589899" cy="17133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718840"/>
            <a:ext cx="4589899" cy="17133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03BA-CBF0-4F87-B501-9C8CCA83B11B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1ADB-B8BA-42B7-8D69-D49CAD78E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3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43768"/>
            <a:ext cx="9314796" cy="5219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661958"/>
            <a:ext cx="4568806" cy="324415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986373"/>
            <a:ext cx="4568806" cy="14508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661958"/>
            <a:ext cx="4591306" cy="324415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986373"/>
            <a:ext cx="4591306" cy="14508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03BA-CBF0-4F87-B501-9C8CCA83B11B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1ADB-B8BA-42B7-8D69-D49CAD78E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83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03BA-CBF0-4F87-B501-9C8CCA83B11B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1ADB-B8BA-42B7-8D69-D49CAD78E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5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03BA-CBF0-4F87-B501-9C8CCA83B11B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1ADB-B8BA-42B7-8D69-D49CAD78E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23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180022"/>
            <a:ext cx="3483204" cy="630079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388799"/>
            <a:ext cx="5467380" cy="1918990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810101"/>
            <a:ext cx="3483204" cy="150081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03BA-CBF0-4F87-B501-9C8CCA83B11B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1ADB-B8BA-42B7-8D69-D49CAD78E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1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180022"/>
            <a:ext cx="3483204" cy="630079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388799"/>
            <a:ext cx="5467380" cy="1918990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810101"/>
            <a:ext cx="3483204" cy="150081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03BA-CBF0-4F87-B501-9C8CCA83B11B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1ADB-B8BA-42B7-8D69-D49CAD78E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4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143768"/>
            <a:ext cx="9314796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718840"/>
            <a:ext cx="9314796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2502813"/>
            <a:ext cx="2429947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203BA-CBF0-4F87-B501-9C8CCA83B11B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2502813"/>
            <a:ext cx="3644920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2502813"/>
            <a:ext cx="2429947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11ADB-B8BA-42B7-8D69-D49CAD78E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02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5C3216C2-D243-4346-8274-174277A4EAA5}"/>
              </a:ext>
            </a:extLst>
          </p:cNvPr>
          <p:cNvGrpSpPr/>
          <p:nvPr/>
        </p:nvGrpSpPr>
        <p:grpSpPr>
          <a:xfrm>
            <a:off x="381162" y="360628"/>
            <a:ext cx="10075008" cy="2034854"/>
            <a:chOff x="381162" y="360628"/>
            <a:chExt cx="10075008" cy="2034854"/>
          </a:xfrm>
        </p:grpSpPr>
        <p:cxnSp>
          <p:nvCxnSpPr>
            <p:cNvPr id="8" name="连接符: 肘形 7">
              <a:extLst>
                <a:ext uri="{FF2B5EF4-FFF2-40B4-BE49-F238E27FC236}">
                  <a16:creationId xmlns:a16="http://schemas.microsoft.com/office/drawing/2014/main" id="{C2842843-C260-4D0F-A815-CFB387035378}"/>
                </a:ext>
              </a:extLst>
            </p:cNvPr>
            <p:cNvCxnSpPr>
              <a:cxnSpLocks/>
              <a:stCxn id="44" idx="3"/>
              <a:endCxn id="25" idx="1"/>
            </p:cNvCxnSpPr>
            <p:nvPr/>
          </p:nvCxnSpPr>
          <p:spPr>
            <a:xfrm flipV="1">
              <a:off x="1728428" y="824111"/>
              <a:ext cx="1364668" cy="52811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9019C10A-7C37-4B2F-8D92-5FE133EFB9B9}"/>
                    </a:ext>
                  </a:extLst>
                </p:cNvPr>
                <p:cNvSpPr/>
                <p:nvPr/>
              </p:nvSpPr>
              <p:spPr>
                <a:xfrm>
                  <a:off x="4662019" y="360628"/>
                  <a:ext cx="1213330" cy="926973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17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Stained pixels</a:t>
                  </a:r>
                </a:p>
                <a:p>
                  <a:pPr algn="ctr"/>
                  <a:r>
                    <a:rPr lang="en-US" altLang="zh-CN" sz="1417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Detection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41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1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41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𝑠𝑡𝑎𝑖𝑛</m:t>
                            </m:r>
                          </m:sub>
                        </m:sSub>
                      </m:oMath>
                    </m:oMathPara>
                  </a14:m>
                  <a:endParaRPr lang="zh-CN" altLang="en-US" sz="1417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9019C10A-7C37-4B2F-8D92-5FE133EFB9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2019" y="360628"/>
                  <a:ext cx="1213330" cy="926973"/>
                </a:xfrm>
                <a:prstGeom prst="roundRect">
                  <a:avLst/>
                </a:prstGeom>
                <a:blipFill>
                  <a:blip r:embed="rId2"/>
                  <a:stretch>
                    <a:fillRect t="-2632" b="-13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C9EAD9A7-8F4B-48A1-8391-6859DBA2F8C5}"/>
                    </a:ext>
                  </a:extLst>
                </p:cNvPr>
                <p:cNvSpPr/>
                <p:nvPr/>
              </p:nvSpPr>
              <p:spPr>
                <a:xfrm>
                  <a:off x="3092215" y="1450294"/>
                  <a:ext cx="2783130" cy="887823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17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Epithelium and necrotic regio</a:t>
                  </a:r>
                  <a:r>
                    <a:rPr lang="en-US" altLang="zh-CN" sz="1417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n segmentation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41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1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41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𝑒𝑝𝑖𝑡h𝑒𝑙𝑖𝑢𝑚</m:t>
                          </m:r>
                        </m:sub>
                      </m:sSub>
                    </m:oMath>
                  </a14:m>
                  <a:r>
                    <a:rPr lang="en-US" altLang="zh-CN" sz="1417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41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1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41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𝑛𝑒𝑐𝑟𝑜𝑡𝑖𝑐</m:t>
                          </m:r>
                        </m:sub>
                      </m:sSub>
                    </m:oMath>
                  </a14:m>
                  <a:endParaRPr lang="en-US" altLang="zh-CN" sz="1417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C9EAD9A7-8F4B-48A1-8391-6859DBA2F8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2215" y="1450294"/>
                  <a:ext cx="2783130" cy="887823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259D8525-5EA8-427F-AE17-E2A764B8E416}"/>
                </a:ext>
              </a:extLst>
            </p:cNvPr>
            <p:cNvCxnSpPr>
              <a:cxnSpLocks/>
              <a:stCxn id="44" idx="3"/>
              <a:endCxn id="11" idx="1"/>
            </p:cNvCxnSpPr>
            <p:nvPr/>
          </p:nvCxnSpPr>
          <p:spPr>
            <a:xfrm>
              <a:off x="1728430" y="1352224"/>
              <a:ext cx="1363788" cy="54198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5462AA0C-44C8-466A-B78F-53B4D1530244}"/>
                    </a:ext>
                  </a:extLst>
                </p:cNvPr>
                <p:cNvSpPr/>
                <p:nvPr/>
              </p:nvSpPr>
              <p:spPr>
                <a:xfrm>
                  <a:off x="6049038" y="997462"/>
                  <a:ext cx="1456289" cy="708734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17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effective IC pixels ma</a:t>
                  </a:r>
                  <a:r>
                    <a:rPr lang="en-US" altLang="zh-CN" sz="1417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sk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41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1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41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</m:t>
                            </m:r>
                          </m:sub>
                        </m:sSub>
                      </m:oMath>
                    </m:oMathPara>
                  </a14:m>
                  <a:endParaRPr lang="zh-CN" altLang="en-US" sz="1417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5462AA0C-44C8-466A-B78F-53B4D15302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9038" y="997462"/>
                  <a:ext cx="1456289" cy="708734"/>
                </a:xfrm>
                <a:prstGeom prst="roundRect">
                  <a:avLst/>
                </a:prstGeom>
                <a:blipFill>
                  <a:blip r:embed="rId4"/>
                  <a:stretch>
                    <a:fillRect t="-4310" b="-86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6944619-2799-4CD6-8CF7-D3E6A6CD057F}"/>
                </a:ext>
              </a:extLst>
            </p:cNvPr>
            <p:cNvSpPr txBox="1"/>
            <p:nvPr/>
          </p:nvSpPr>
          <p:spPr>
            <a:xfrm>
              <a:off x="1761959" y="1867004"/>
              <a:ext cx="1321410" cy="528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17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Deep learning model: </a:t>
              </a:r>
              <a:r>
                <a:rPr lang="en-US" altLang="zh-CN" sz="1417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Linknet</a:t>
              </a:r>
              <a:endParaRPr lang="zh-CN" altLang="en-US" sz="1417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8CDB1D78-8E61-4A82-A040-730F4E92156F}"/>
                </a:ext>
              </a:extLst>
            </p:cNvPr>
            <p:cNvCxnSpPr>
              <a:cxnSpLocks/>
              <a:stCxn id="10" idx="3"/>
              <a:endCxn id="15" idx="0"/>
            </p:cNvCxnSpPr>
            <p:nvPr/>
          </p:nvCxnSpPr>
          <p:spPr>
            <a:xfrm>
              <a:off x="5875350" y="824116"/>
              <a:ext cx="901832" cy="17335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D8C82606-3F43-41BE-8E64-BBAD1FF0DF1B}"/>
                </a:ext>
              </a:extLst>
            </p:cNvPr>
            <p:cNvCxnSpPr>
              <a:cxnSpLocks/>
              <a:stCxn id="11" idx="3"/>
              <a:endCxn id="15" idx="2"/>
            </p:cNvCxnSpPr>
            <p:nvPr/>
          </p:nvCxnSpPr>
          <p:spPr>
            <a:xfrm flipV="1">
              <a:off x="5875350" y="1706197"/>
              <a:ext cx="901832" cy="18800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: 圆角 21">
                  <a:extLst>
                    <a:ext uri="{FF2B5EF4-FFF2-40B4-BE49-F238E27FC236}">
                      <a16:creationId xmlns:a16="http://schemas.microsoft.com/office/drawing/2014/main" id="{2B054E28-5435-4CEF-9E53-72216CAA4474}"/>
                    </a:ext>
                  </a:extLst>
                </p:cNvPr>
                <p:cNvSpPr/>
                <p:nvPr/>
              </p:nvSpPr>
              <p:spPr>
                <a:xfrm>
                  <a:off x="7987357" y="397547"/>
                  <a:ext cx="1549831" cy="926973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17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Morphology iteration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41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1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41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𝐼𝐶</m:t>
                          </m:r>
                        </m:sub>
                      </m:sSub>
                    </m:oMath>
                  </a14:m>
                  <a:endParaRPr lang="zh-CN" altLang="en-US" sz="1417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矩形: 圆角 21">
                  <a:extLst>
                    <a:ext uri="{FF2B5EF4-FFF2-40B4-BE49-F238E27FC236}">
                      <a16:creationId xmlns:a16="http://schemas.microsoft.com/office/drawing/2014/main" id="{2B054E28-5435-4CEF-9E53-72216CAA44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7357" y="397547"/>
                  <a:ext cx="1549831" cy="926973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CA344FC0-C6E0-48B3-AF86-4149E0B8D13F}"/>
                </a:ext>
              </a:extLst>
            </p:cNvPr>
            <p:cNvCxnSpPr>
              <a:cxnSpLocks/>
              <a:stCxn id="29" idx="2"/>
              <a:endCxn id="26" idx="3"/>
            </p:cNvCxnSpPr>
            <p:nvPr/>
          </p:nvCxnSpPr>
          <p:spPr>
            <a:xfrm rot="5400000">
              <a:off x="9488567" y="1218441"/>
              <a:ext cx="672808" cy="575574"/>
            </a:xfrm>
            <a:prstGeom prst="bentConnector2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D33639F3-E77E-4D4B-918B-C93B455A0418}"/>
                </a:ext>
              </a:extLst>
            </p:cNvPr>
            <p:cNvSpPr/>
            <p:nvPr/>
          </p:nvSpPr>
          <p:spPr>
            <a:xfrm>
              <a:off x="8080901" y="1610774"/>
              <a:ext cx="1456289" cy="463706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17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Reference image dataset</a:t>
              </a:r>
            </a:p>
          </p:txBody>
        </p: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16D7565D-3DCB-478A-A129-C89E303FE5EC}"/>
                </a:ext>
              </a:extLst>
            </p:cNvPr>
            <p:cNvCxnSpPr>
              <a:cxnSpLocks/>
              <a:stCxn id="26" idx="1"/>
              <a:endCxn id="22" idx="1"/>
            </p:cNvCxnSpPr>
            <p:nvPr/>
          </p:nvCxnSpPr>
          <p:spPr>
            <a:xfrm rot="10800000">
              <a:off x="7987360" y="861031"/>
              <a:ext cx="93540" cy="981597"/>
            </a:xfrm>
            <a:prstGeom prst="bentConnector3">
              <a:avLst>
                <a:gd name="adj1" fmla="val 403071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58AE1BE5-2F00-40D6-87FC-E2167C77FAEF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>
            <a:xfrm flipV="1">
              <a:off x="9537188" y="861034"/>
              <a:ext cx="2321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11381238-F9B5-4FE4-B832-635FFBB6C040}"/>
                </a:ext>
              </a:extLst>
            </p:cNvPr>
            <p:cNvSpPr/>
            <p:nvPr/>
          </p:nvSpPr>
          <p:spPr>
            <a:xfrm>
              <a:off x="9769357" y="552242"/>
              <a:ext cx="686813" cy="61758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17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IC</a:t>
              </a:r>
              <a:r>
                <a:rPr lang="zh-CN" altLang="en-US" sz="1417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417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score</a:t>
              </a:r>
              <a:endParaRPr lang="zh-CN" altLang="en-US" sz="1417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CA5F9EC3-E710-4657-ADFE-339549530CF2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4" y="737763"/>
              <a:ext cx="1261625" cy="122892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604F4A74-C9ED-432E-B2D8-21DE749B4C18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 flipV="1">
              <a:off x="7505327" y="861033"/>
              <a:ext cx="482032" cy="490798"/>
            </a:xfrm>
            <a:prstGeom prst="bentConnector3">
              <a:avLst>
                <a:gd name="adj1" fmla="val 4159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F3B46ED8-7B05-4FA3-A9ED-468F6B4D4C98}"/>
                </a:ext>
              </a:extLst>
            </p:cNvPr>
            <p:cNvSpPr/>
            <p:nvPr/>
          </p:nvSpPr>
          <p:spPr>
            <a:xfrm>
              <a:off x="3093098" y="360628"/>
              <a:ext cx="1204849" cy="926973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17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RGB to</a:t>
              </a:r>
              <a:r>
                <a:rPr lang="zh-CN" altLang="en-US" sz="1417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417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HSV</a:t>
              </a:r>
              <a:r>
                <a:rPr lang="zh-CN" altLang="en-US" sz="1417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417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color</a:t>
              </a:r>
              <a:r>
                <a:rPr lang="zh-CN" altLang="en-US" sz="1417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417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conversion</a:t>
              </a:r>
              <a:endParaRPr lang="zh-CN" altLang="en-US" sz="1417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ACA388BF-84B6-4FD1-B25F-603E8E403C71}"/>
                </a:ext>
              </a:extLst>
            </p:cNvPr>
            <p:cNvCxnSpPr>
              <a:cxnSpLocks/>
              <a:stCxn id="25" idx="3"/>
              <a:endCxn id="10" idx="1"/>
            </p:cNvCxnSpPr>
            <p:nvPr/>
          </p:nvCxnSpPr>
          <p:spPr>
            <a:xfrm>
              <a:off x="4297943" y="824111"/>
              <a:ext cx="3640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FE5A771-C5DD-4BCD-8438-F0760C657C50}"/>
                </a:ext>
              </a:extLst>
            </p:cNvPr>
            <p:cNvSpPr txBox="1"/>
            <p:nvPr/>
          </p:nvSpPr>
          <p:spPr>
            <a:xfrm>
              <a:off x="381162" y="478511"/>
              <a:ext cx="1430782" cy="310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17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WSI image patch</a:t>
              </a:r>
              <a:endParaRPr lang="zh-CN" altLang="en-US" sz="1417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97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39</Words>
  <Application>Microsoft Office PowerPoint</Application>
  <PresentationFormat>自定义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T144223</cp:lastModifiedBy>
  <cp:revision>43</cp:revision>
  <dcterms:created xsi:type="dcterms:W3CDTF">2020-03-23T08:29:56Z</dcterms:created>
  <dcterms:modified xsi:type="dcterms:W3CDTF">2021-03-18T03:48:03Z</dcterms:modified>
</cp:coreProperties>
</file>