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E4F5-3F29-0704-19DD-AEFA6038F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3579B-40F8-A616-B7A5-A4467F45F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E379D-0A7C-2D73-BF64-3990127C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F42B9-6E84-66A7-9784-99D3CD3F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2CA42-4E34-8F26-59B3-27AE4AB6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8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12B8-2B07-92EA-06A2-213C2163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BAF4-E513-9379-BE41-C53019AA6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1FDA1-AF61-4634-4F37-FCD551DF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3EC1-9E4E-EC37-734A-3A212E15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BEB5F-D26B-EE4C-7851-686CF1CD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4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D8977-5B07-3898-B926-355AC5C69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C5997-1029-4966-7DC6-EC9D3164A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12D4-D893-6767-23BB-B9B23432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706C-C563-EE7D-A35D-BC7C7C3B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859A-1528-C941-0220-A0FC0697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37F3-1D88-5248-5734-840D527D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9ACA-A53B-97C0-FCD5-E011C32C8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983C4-A9D3-9E22-0798-DB2A0A09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19CD-6E1F-ED7C-8B58-E5667C74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1F07-4B35-27F0-9DCB-BA5EFD20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4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F800-D506-4726-1936-5270E74AE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B8CD1-031F-23E3-ACDA-BB9D1EB59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9BFA-878B-C6DB-E6A4-EDC020B4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1E1AE-5C97-707F-0AE4-62DAA6CC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276E-CAC9-C042-ECE3-77681366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0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2E26-FCB2-7138-CA76-BDEFB021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1463-24E2-5B4F-A2AF-604E34E49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67BAD-5FA1-4C5E-345D-7EE607739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9D55E-E920-ADBE-5AE5-9904D74E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D7979-8009-2644-A229-24B8A175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14032-B4EE-EE65-8D47-2FFF7EEA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1A5B-F02B-E678-A602-5BA50E6D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8E3D1-538C-8D15-418E-8B49EE841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68936-69EF-0CD0-C849-9A513A655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32A83-303B-AEEC-D23A-8F697E528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A8C68-C61D-784C-DEEC-BBA04BD10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9F2E3-2609-374B-462E-34AE897E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C9B51-5C45-D78E-6CD5-414239EC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BDFAF-61EE-C4BB-B1C9-D7E061CF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4D4E-805A-0974-A009-3B6E4D10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BB364-6059-9288-20F2-C9C65CBC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51371-E398-1BDF-6204-489C1C08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5BA8B-7C16-FDD2-4AD0-D1F35358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5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30711-AFB9-9F8C-F386-9E806988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1EFF9-693C-1E5F-C465-42478260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5B7F5-091F-5D11-5F01-3AB817FA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9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B071-F2E6-C599-EB1F-550B1E2B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04F58-33AA-FA15-01A9-2BB5F370D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BE063-D3F0-EB55-F7F5-9576E3F69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7ADA2-E80A-B0CE-80EB-D88579E0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4395-C19A-1032-73CF-4B71A7DF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C4B3A-F146-D52B-6076-6D30940D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8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D33F-7531-9B01-6A07-D65B3BC9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49E94-AAB5-73C4-5162-A79005B52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DFD35-0F84-94ED-F5C8-91118A02A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83861-1E50-7B5A-FB5E-0E6A2333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C5780-ED78-02F1-7B86-19891E6F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46BE5-B59B-ADE1-2DB4-A172F74C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89850-2EB6-1962-9E54-EDB6AD04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87877-A57C-094F-1C12-0125509EA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45439-5BD9-4AA6-334C-1BC76A0DE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32BDD-3EF1-414A-BDA9-3D65DFB7524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78A68-E8AB-FCD8-29C0-99247942D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9416C-B45A-3D46-0A4E-298B530A2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45D5E-2BDA-43BD-B41D-1C6A048C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2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9370-5AA3-28F6-ED3A-FAA828CC6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8769"/>
            <a:ext cx="9144000" cy="1202861"/>
          </a:xfrm>
        </p:spPr>
        <p:txBody>
          <a:bodyPr/>
          <a:lstStyle/>
          <a:p>
            <a:r>
              <a:rPr lang="en-US" u="sng" dirty="0"/>
              <a:t>Project One Group Six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12F99-E812-C4F6-E6E6-B0DF2C7FA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6904" y="2768526"/>
            <a:ext cx="7798191" cy="660474"/>
          </a:xfrm>
        </p:spPr>
        <p:txBody>
          <a:bodyPr/>
          <a:lstStyle/>
          <a:p>
            <a:r>
              <a:rPr lang="en-US" dirty="0"/>
              <a:t>How caffeinated are you?</a:t>
            </a:r>
          </a:p>
        </p:txBody>
      </p:sp>
      <p:pic>
        <p:nvPicPr>
          <p:cNvPr id="5" name="Picture 4" descr="Cup of coffee">
            <a:extLst>
              <a:ext uri="{FF2B5EF4-FFF2-40B4-BE49-F238E27FC236}">
                <a16:creationId xmlns:a16="http://schemas.microsoft.com/office/drawing/2014/main" id="{E50AF479-8713-CC17-12DE-CC59249E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3" y="3478590"/>
            <a:ext cx="3923727" cy="291904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0502128-1E5C-A949-007A-C0BF2DB4BB2A}"/>
              </a:ext>
            </a:extLst>
          </p:cNvPr>
          <p:cNvSpPr txBox="1">
            <a:spLocks/>
          </p:cNvSpPr>
          <p:nvPr/>
        </p:nvSpPr>
        <p:spPr>
          <a:xfrm>
            <a:off x="4589597" y="3665659"/>
            <a:ext cx="7193280" cy="219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data breakdown of energy drinks on the market and their caffeine contents.</a:t>
            </a:r>
          </a:p>
        </p:txBody>
      </p:sp>
    </p:spTree>
    <p:extLst>
      <p:ext uri="{BB962C8B-B14F-4D97-AF65-F5344CB8AC3E}">
        <p14:creationId xmlns:p14="http://schemas.microsoft.com/office/powerpoint/2010/main" val="47945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7B5B-2AF9-910B-4810-B7D4B1EA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2015-E258-65FD-FE36-3E7F6311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2EDB-C2D8-DD80-4F4A-84D9130D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EA49D-720C-FBF3-F6A6-219A0000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5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One Group Six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 Group Six</dc:title>
  <dc:creator>bekhem horne</dc:creator>
  <cp:lastModifiedBy>bekhem horne</cp:lastModifiedBy>
  <cp:revision>1</cp:revision>
  <dcterms:created xsi:type="dcterms:W3CDTF">2022-11-09T00:51:37Z</dcterms:created>
  <dcterms:modified xsi:type="dcterms:W3CDTF">2022-11-09T01:31:06Z</dcterms:modified>
</cp:coreProperties>
</file>