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2" r:id="rId3"/>
    <p:sldId id="264" r:id="rId4"/>
    <p:sldId id="273" r:id="rId5"/>
    <p:sldId id="265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5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7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0B18-99E9-42FA-848D-16C7CE87904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LWPsix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920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Inspired by LWP for Perl 5…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High-level implementation of  HTTP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</a:t>
            </a:r>
            <a:r>
              <a:rPr lang="en-US" dirty="0"/>
              <a:t>web use cases </a:t>
            </a:r>
            <a:r>
              <a:rPr lang="en-US" dirty="0" smtClean="0"/>
              <a:t>simply and straightforwardly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Subclassers</a:t>
            </a:r>
            <a:r>
              <a:rPr lang="en-US" dirty="0" smtClean="0"/>
              <a:t> provide complex behavior</a:t>
            </a:r>
          </a:p>
        </p:txBody>
      </p:sp>
    </p:spTree>
    <p:extLst>
      <p:ext uri="{BB962C8B-B14F-4D97-AF65-F5344CB8AC3E}">
        <p14:creationId xmlns:p14="http://schemas.microsoft.com/office/powerpoint/2010/main" val="20396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requests</a:t>
            </a:r>
          </a:p>
          <a:p>
            <a:r>
              <a:rPr lang="en-US" dirty="0"/>
              <a:t>Support for HTTP/1.0</a:t>
            </a:r>
          </a:p>
          <a:p>
            <a:r>
              <a:rPr lang="en-US" dirty="0"/>
              <a:t>Support for HTTPS and HTTP </a:t>
            </a:r>
            <a:r>
              <a:rPr lang="en-US" dirty="0" smtClean="0"/>
              <a:t>proxies</a:t>
            </a:r>
          </a:p>
          <a:p>
            <a:r>
              <a:rPr lang="en-US" dirty="0" smtClean="0"/>
              <a:t>Cookie </a:t>
            </a:r>
            <a:r>
              <a:rPr lang="en-US" dirty="0"/>
              <a:t>handling</a:t>
            </a:r>
          </a:p>
          <a:p>
            <a:r>
              <a:rPr lang="en-US" dirty="0"/>
              <a:t>Basic and Digest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4" name="AutoShape 2" descr="https://mail-attachment.googleusercontent.com/attachment/u/0/?ui=2&amp;ik=8abb41597f&amp;view=att&amp;th=1361dcc7f4136aa8&amp;attid=0.1&amp;disp=inline&amp;realattid=f_gzvujqaz0&amp;safe=1&amp;zw&amp;saduie=AG9B_P_ZQa437mIdW-wN3tX9BOqI&amp;sadet=1331939852952&amp;sads=4AdZ8sMV47COKq4k8C9yZiLfz1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Richard\Documents\Brown\[CS032] Introduction to Software Engineering\Term Project\LWPsix\LWPsix\doc\lwpsix-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19200"/>
            <a:ext cx="913351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5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 smtClean="0"/>
              <a:t>overall library organization &amp; HTTP</a:t>
            </a:r>
            <a:endParaRPr lang="en-US" dirty="0" smtClean="0"/>
          </a:p>
          <a:p>
            <a:pPr lvl="1"/>
            <a:r>
              <a:rPr lang="en-US" dirty="0" smtClean="0"/>
              <a:t>Richard</a:t>
            </a:r>
            <a:endParaRPr lang="en-US" dirty="0" smtClean="0"/>
          </a:p>
          <a:p>
            <a:r>
              <a:rPr lang="en-US" dirty="0" smtClean="0"/>
              <a:t>Headers</a:t>
            </a:r>
            <a:endParaRPr lang="en-US" dirty="0" smtClean="0"/>
          </a:p>
          <a:p>
            <a:pPr lvl="1"/>
            <a:r>
              <a:rPr lang="en-US" dirty="0" smtClean="0"/>
              <a:t>Dom</a:t>
            </a:r>
          </a:p>
          <a:p>
            <a:r>
              <a:rPr lang="en-US" dirty="0" smtClean="0"/>
              <a:t>HTTPS/SSL</a:t>
            </a:r>
            <a:endParaRPr lang="en-US" dirty="0" smtClean="0"/>
          </a:p>
          <a:p>
            <a:pPr lvl="1"/>
            <a:r>
              <a:rPr lang="en-US" dirty="0" smtClean="0"/>
              <a:t>Mel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22-Mar</a:t>
            </a:r>
            <a:r>
              <a:rPr lang="en-US" dirty="0" smtClean="0"/>
              <a:t> : Unit Tests for modules</a:t>
            </a:r>
          </a:p>
          <a:p>
            <a:pPr lvl="1"/>
            <a:r>
              <a:rPr lang="en-US" dirty="0" smtClean="0"/>
              <a:t>Assume full functionality of (&amp; mock out) dependencies</a:t>
            </a:r>
          </a:p>
          <a:p>
            <a:r>
              <a:rPr lang="en-US" b="1" dirty="0" smtClean="0"/>
              <a:t>2-Apr</a:t>
            </a:r>
            <a:r>
              <a:rPr lang="en-US" dirty="0" smtClean="0"/>
              <a:t> : Complete Perl 6 handbook, examples</a:t>
            </a:r>
          </a:p>
          <a:p>
            <a:r>
              <a:rPr lang="en-US" b="1" dirty="0" smtClean="0"/>
              <a:t>6-Apr</a:t>
            </a:r>
            <a:r>
              <a:rPr lang="en-US" dirty="0" smtClean="0"/>
              <a:t> : Demo specs sent to JJ for approval</a:t>
            </a:r>
          </a:p>
          <a:p>
            <a:r>
              <a:rPr lang="en-US" b="1" dirty="0" smtClean="0"/>
              <a:t>13-Apr</a:t>
            </a:r>
            <a:r>
              <a:rPr lang="en-US" dirty="0" smtClean="0"/>
              <a:t> : Complete individual modules </a:t>
            </a:r>
            <a:endParaRPr lang="en-US" dirty="0"/>
          </a:p>
          <a:p>
            <a:r>
              <a:rPr lang="en-US" b="1" dirty="0" smtClean="0"/>
              <a:t>20-Apr</a:t>
            </a:r>
            <a:r>
              <a:rPr lang="en-US" dirty="0" smtClean="0"/>
              <a:t> </a:t>
            </a:r>
            <a:r>
              <a:rPr lang="en-US" dirty="0"/>
              <a:t>: Complete integration</a:t>
            </a:r>
            <a:endParaRPr lang="en-US" b="1" dirty="0"/>
          </a:p>
          <a:p>
            <a:r>
              <a:rPr lang="en-US" b="1" dirty="0"/>
              <a:t>26-Apr</a:t>
            </a:r>
            <a:r>
              <a:rPr lang="en-US" dirty="0"/>
              <a:t> : Complete </a:t>
            </a:r>
            <a:r>
              <a:rPr lang="en-US" dirty="0" smtClean="0"/>
              <a:t>demo  </a:t>
            </a:r>
            <a:endParaRPr lang="en-US" b="1" dirty="0"/>
          </a:p>
          <a:p>
            <a:r>
              <a:rPr lang="en-US" b="1" i="1" dirty="0"/>
              <a:t>7-8 May </a:t>
            </a:r>
            <a:r>
              <a:rPr lang="en-US" i="1" dirty="0"/>
              <a:t>: Demo day</a:t>
            </a:r>
          </a:p>
          <a:p>
            <a:r>
              <a:rPr lang="en-US" b="1" i="1" dirty="0"/>
              <a:t>9 May </a:t>
            </a:r>
            <a:r>
              <a:rPr lang="en-US" i="1" dirty="0"/>
              <a:t>: Final </a:t>
            </a:r>
            <a:r>
              <a:rPr lang="en-US" i="1" dirty="0" smtClean="0"/>
              <a:t>demo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153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116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LWPsix</vt:lpstr>
      <vt:lpstr>Project Description</vt:lpstr>
      <vt:lpstr>Core Features</vt:lpstr>
      <vt:lpstr>Project Design</vt:lpstr>
      <vt:lpstr>Division of Labor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LWPsix</dc:title>
  <dc:creator>Richard</dc:creator>
  <cp:lastModifiedBy>Richard</cp:lastModifiedBy>
  <cp:revision>32</cp:revision>
  <dcterms:created xsi:type="dcterms:W3CDTF">2012-03-16T21:23:44Z</dcterms:created>
  <dcterms:modified xsi:type="dcterms:W3CDTF">2012-05-09T19:04:30Z</dcterms:modified>
</cp:coreProperties>
</file>