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64" r:id="rId4"/>
    <p:sldId id="261" r:id="rId5"/>
    <p:sldId id="265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02" y="-4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0B18-99E9-42FA-848D-16C7CE87904D}" type="datetimeFigureOut">
              <a:rPr lang="en-US" smtClean="0"/>
              <a:t>3/16/2012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37AA0-A180-4A5F-9761-7B938D81F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6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0B18-99E9-42FA-848D-16C7CE87904D}" type="datetimeFigureOut">
              <a:rPr lang="en-US" smtClean="0"/>
              <a:t>3/16/2012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37AA0-A180-4A5F-9761-7B938D81F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29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0B18-99E9-42FA-848D-16C7CE87904D}" type="datetimeFigureOut">
              <a:rPr lang="en-US" smtClean="0"/>
              <a:t>3/16/2012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37AA0-A180-4A5F-9761-7B938D81F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53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0B18-99E9-42FA-848D-16C7CE87904D}" type="datetimeFigureOut">
              <a:rPr lang="en-US" smtClean="0"/>
              <a:t>3/16/2012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37AA0-A180-4A5F-9761-7B938D81F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258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0B18-99E9-42FA-848D-16C7CE87904D}" type="datetimeFigureOut">
              <a:rPr lang="en-US" smtClean="0"/>
              <a:t>3/16/2012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37AA0-A180-4A5F-9761-7B938D81F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70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0B18-99E9-42FA-848D-16C7CE87904D}" type="datetimeFigureOut">
              <a:rPr lang="en-US" smtClean="0"/>
              <a:t>3/16/2012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37AA0-A180-4A5F-9761-7B938D81F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28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0B18-99E9-42FA-848D-16C7CE87904D}" type="datetimeFigureOut">
              <a:rPr lang="en-US" smtClean="0"/>
              <a:t>3/16/2012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37AA0-A180-4A5F-9761-7B938D81F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74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0B18-99E9-42FA-848D-16C7CE87904D}" type="datetimeFigureOut">
              <a:rPr lang="en-US" smtClean="0"/>
              <a:t>3/16/2012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37AA0-A180-4A5F-9761-7B938D81F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37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0B18-99E9-42FA-848D-16C7CE87904D}" type="datetimeFigureOut">
              <a:rPr lang="en-US" smtClean="0"/>
              <a:t>3/16/2012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37AA0-A180-4A5F-9761-7B938D81F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7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0B18-99E9-42FA-848D-16C7CE87904D}" type="datetimeFigureOut">
              <a:rPr lang="en-US" smtClean="0"/>
              <a:t>3/16/2012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37AA0-A180-4A5F-9761-7B938D81F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7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0B18-99E9-42FA-848D-16C7CE87904D}" type="datetimeFigureOut">
              <a:rPr lang="en-US" smtClean="0"/>
              <a:t>3/16/2012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37AA0-A180-4A5F-9761-7B938D81F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55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D0B18-99E9-42FA-848D-16C7CE87904D}" type="datetimeFigureOut">
              <a:rPr lang="en-US" smtClean="0"/>
              <a:t>3/16/2012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37AA0-A180-4A5F-9761-7B938D81F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70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LWPsix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05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Inspired by LWP for Perl 5</a:t>
            </a:r>
          </a:p>
          <a:p>
            <a:r>
              <a:rPr lang="en-US" dirty="0"/>
              <a:t>P</a:t>
            </a:r>
            <a:r>
              <a:rPr lang="en-US" dirty="0" smtClean="0"/>
              <a:t>rovide a high-level implementation of the HTTP protocol</a:t>
            </a:r>
            <a:endParaRPr lang="en-US" dirty="0" smtClean="0"/>
          </a:p>
          <a:p>
            <a:r>
              <a:rPr lang="en-US" dirty="0"/>
              <a:t>H</a:t>
            </a:r>
            <a:r>
              <a:rPr lang="en-US" dirty="0" smtClean="0"/>
              <a:t>andle all </a:t>
            </a:r>
            <a:r>
              <a:rPr lang="en-US" dirty="0"/>
              <a:t>common web use cases in as simple and straightforward of a way as </a:t>
            </a:r>
            <a:r>
              <a:rPr lang="en-US" dirty="0" smtClean="0"/>
              <a:t>possible</a:t>
            </a:r>
          </a:p>
          <a:p>
            <a:r>
              <a:rPr lang="en-US" dirty="0" smtClean="0"/>
              <a:t>Allow </a:t>
            </a:r>
            <a:r>
              <a:rPr lang="en-US" dirty="0" err="1"/>
              <a:t>subclassers</a:t>
            </a:r>
            <a:r>
              <a:rPr lang="en-US" dirty="0"/>
              <a:t> a basis upon which to build more complex behavior in a sensible </a:t>
            </a:r>
            <a:r>
              <a:rPr lang="en-US" dirty="0" smtClean="0"/>
              <a:t>way</a:t>
            </a:r>
          </a:p>
        </p:txBody>
      </p:sp>
    </p:spTree>
    <p:extLst>
      <p:ext uri="{BB962C8B-B14F-4D97-AF65-F5344CB8AC3E}">
        <p14:creationId xmlns:p14="http://schemas.microsoft.com/office/powerpoint/2010/main" val="89425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Transparent handling of redirects</a:t>
            </a:r>
          </a:p>
          <a:p>
            <a:r>
              <a:rPr lang="en-US" dirty="0" smtClean="0"/>
              <a:t>Automatic reassembly of chunked results</a:t>
            </a:r>
          </a:p>
          <a:p>
            <a:r>
              <a:rPr lang="en-US" dirty="0" smtClean="0"/>
              <a:t>Support for HTTP/1.0</a:t>
            </a:r>
          </a:p>
          <a:p>
            <a:r>
              <a:rPr lang="en-US" dirty="0" smtClean="0"/>
              <a:t>Support for HTTPS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smtClean="0"/>
              <a:t>HTTP proxies</a:t>
            </a:r>
          </a:p>
          <a:p>
            <a:r>
              <a:rPr lang="en-US" dirty="0" smtClean="0"/>
              <a:t>Connection persistence with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keepalive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Cookie handling</a:t>
            </a:r>
          </a:p>
          <a:p>
            <a:r>
              <a:rPr lang="en-US" dirty="0" smtClean="0"/>
              <a:t>Basic and Digest authentication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88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4" name="AutoShape 2" descr="https://mail-attachment.googleusercontent.com/attachment/u/0/?ui=2&amp;ik=8abb41597f&amp;view=att&amp;th=1361dcc7f4136aa8&amp;attid=0.1&amp;disp=inline&amp;realattid=f_gzvujqaz0&amp;safe=1&amp;zw&amp;saduie=AG9B_P_ZQa437mIdW-wN3tX9BOqI&amp;sadet=1331939852952&amp;sads=4AdZ8sMV47COKq4k8C9yZiLfz1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 of Labor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HTTP Request functionality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UserAgent</a:t>
            </a:r>
            <a:r>
              <a:rPr lang="en-US" dirty="0" smtClean="0"/>
              <a:t> → </a:t>
            </a:r>
            <a:r>
              <a:rPr lang="en-US" dirty="0" err="1" smtClean="0"/>
              <a:t>OneShotHTTPProtocol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Cookies &amp; Credentials</a:t>
            </a:r>
            <a:endParaRPr lang="en-US" dirty="0" smtClean="0"/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eepalive</a:t>
            </a:r>
            <a:r>
              <a:rPr lang="en-US" dirty="0" smtClean="0"/>
              <a:t> &amp; Proxies</a:t>
            </a:r>
            <a:endParaRPr lang="en-US" dirty="0"/>
          </a:p>
          <a:p>
            <a:r>
              <a:rPr lang="en-US" dirty="0" smtClean="0"/>
              <a:t>HTTPS/SSL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86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22-Mar : Unit Tests for areas, I/O</a:t>
            </a:r>
          </a:p>
          <a:p>
            <a:r>
              <a:rPr lang="en-US" dirty="0" smtClean="0"/>
              <a:t>End of Spring Break : Complete Perl 6 handbook, examples</a:t>
            </a:r>
          </a:p>
          <a:p>
            <a:r>
              <a:rPr lang="en-US" dirty="0" smtClean="0"/>
              <a:t>6-Apr : Catch-up meeting, JJ &amp; demo ideas</a:t>
            </a:r>
          </a:p>
          <a:p>
            <a:r>
              <a:rPr lang="en-US" dirty="0" smtClean="0"/>
              <a:t>13-Apr : Complete individual modules, begin integration</a:t>
            </a:r>
          </a:p>
          <a:p>
            <a:r>
              <a:rPr lang="en-US" dirty="0" smtClean="0"/>
              <a:t>20-Apr : Complete integration</a:t>
            </a:r>
          </a:p>
          <a:p>
            <a:r>
              <a:rPr lang="en-US" dirty="0" smtClean="0"/>
              <a:t>26-Apr: 2-3 prototype demos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37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Apparatus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8000" dirty="0" smtClean="0">
                <a:latin typeface="Courier New" pitchFamily="49" charset="0"/>
                <a:cs typeface="Courier New" pitchFamily="49" charset="0"/>
              </a:rPr>
              <a:t>Testing</a:t>
            </a:r>
          </a:p>
          <a:p>
            <a:endParaRPr lang="en-US" sz="8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63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Words>135</Words>
  <Application>Microsoft Office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LWPsix</vt:lpstr>
      <vt:lpstr>Project Description</vt:lpstr>
      <vt:lpstr>Core Features</vt:lpstr>
      <vt:lpstr>UML</vt:lpstr>
      <vt:lpstr>Division of Labor</vt:lpstr>
      <vt:lpstr>Timeline</vt:lpstr>
      <vt:lpstr>Testing Apparatus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LWPsix</dc:title>
  <dc:creator>Richard</dc:creator>
  <cp:lastModifiedBy>Richard</cp:lastModifiedBy>
  <cp:revision>8</cp:revision>
  <dcterms:created xsi:type="dcterms:W3CDTF">2012-03-16T21:23:44Z</dcterms:created>
  <dcterms:modified xsi:type="dcterms:W3CDTF">2012-03-16T23:17:33Z</dcterms:modified>
</cp:coreProperties>
</file>