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4381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72697-D7CE-40E5-AA27-ED02105516A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73E18869-00DA-4FB1-B8BB-84229AB3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010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72697-D7CE-40E5-AA27-ED02105516A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73E18869-00DA-4FB1-B8BB-84229AB3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56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72697-D7CE-40E5-AA27-ED02105516A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35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72697-D7CE-40E5-AA27-ED02105516A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762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72697-D7CE-40E5-AA27-ED02105516A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919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72697-D7CE-40E5-AA27-ED02105516A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73E18869-00DA-4FB1-B8BB-84229AB3A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48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70C0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33E72697-D7CE-40E5-AA27-ED02105516AD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8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数字图象处理</a:t>
            </a:r>
            <a:r>
              <a:rPr lang="en-US" altLang="zh-CN" dirty="0" smtClean="0"/>
              <a:t>-B》</a:t>
            </a:r>
            <a:r>
              <a:rPr lang="zh-CN" altLang="en-US" dirty="0" smtClean="0"/>
              <a:t>考试说明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2021-06-08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251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最终成绩 </a:t>
            </a:r>
            <a:r>
              <a:rPr lang="en-US" altLang="zh-CN" dirty="0"/>
              <a:t>= </a:t>
            </a:r>
            <a:r>
              <a:rPr lang="zh-CN" altLang="en-US" dirty="0"/>
              <a:t>作业成绩（</a:t>
            </a:r>
            <a:r>
              <a:rPr lang="en-US" altLang="zh-CN" dirty="0"/>
              <a:t>42%</a:t>
            </a:r>
            <a:r>
              <a:rPr lang="zh-CN" altLang="en-US" dirty="0"/>
              <a:t>） </a:t>
            </a:r>
            <a:r>
              <a:rPr lang="en-US" altLang="zh-CN" dirty="0"/>
              <a:t>+ </a:t>
            </a:r>
            <a:r>
              <a:rPr lang="zh-CN" altLang="en-US" dirty="0"/>
              <a:t>期末考试成绩（</a:t>
            </a:r>
            <a:r>
              <a:rPr lang="en-US" altLang="zh-CN" dirty="0" smtClean="0"/>
              <a:t>58%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平时</a:t>
            </a:r>
            <a:r>
              <a:rPr lang="zh-CN" altLang="en-US" dirty="0" smtClean="0"/>
              <a:t>作业总</a:t>
            </a:r>
            <a:r>
              <a:rPr lang="en-US" altLang="zh-CN" dirty="0" smtClean="0"/>
              <a:t>42</a:t>
            </a:r>
            <a:r>
              <a:rPr lang="zh-CN" altLang="en-US" dirty="0" smtClean="0"/>
              <a:t>分：</a:t>
            </a:r>
            <a:r>
              <a:rPr lang="zh-CN" altLang="en-US" dirty="0"/>
              <a:t>七次作业，每次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期末考试</a:t>
            </a:r>
            <a:endParaRPr lang="en-US" altLang="zh-CN" dirty="0"/>
          </a:p>
          <a:p>
            <a:pPr lvl="1"/>
            <a:r>
              <a:rPr lang="zh-CN" altLang="en-US" dirty="0"/>
              <a:t>考试形式：闭卷</a:t>
            </a:r>
            <a:endParaRPr lang="en-US" altLang="zh-CN" dirty="0"/>
          </a:p>
          <a:p>
            <a:pPr lvl="1"/>
            <a:r>
              <a:rPr lang="zh-CN" altLang="en-US" dirty="0"/>
              <a:t>考试时间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22</a:t>
            </a:r>
            <a:r>
              <a:rPr lang="zh-CN" altLang="en-US" dirty="0"/>
              <a:t>日（</a:t>
            </a:r>
            <a:r>
              <a:rPr lang="zh-CN" altLang="en-US" dirty="0" smtClean="0"/>
              <a:t>周二）下午</a:t>
            </a:r>
            <a:r>
              <a:rPr lang="en-US" altLang="zh-CN" dirty="0" smtClean="0"/>
              <a:t>4:00~6:00</a:t>
            </a:r>
            <a:endParaRPr lang="en-US" altLang="zh-CN" dirty="0"/>
          </a:p>
          <a:p>
            <a:pPr lvl="1"/>
            <a:r>
              <a:rPr lang="zh-CN" altLang="en-US" dirty="0"/>
              <a:t>考试地点：</a:t>
            </a:r>
            <a:r>
              <a:rPr lang="en-US" altLang="zh-CN" dirty="0" smtClean="0"/>
              <a:t>3A111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3A113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考前答疑</a:t>
            </a:r>
            <a:endParaRPr lang="en-US" altLang="zh-CN" dirty="0"/>
          </a:p>
          <a:p>
            <a:pPr lvl="1"/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日、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日下午</a:t>
            </a:r>
            <a:r>
              <a:rPr lang="en-US" altLang="zh-CN" dirty="0" smtClean="0"/>
              <a:t>3:55~6:00</a:t>
            </a:r>
            <a:endParaRPr lang="en-US" altLang="zh-CN" dirty="0"/>
          </a:p>
          <a:p>
            <a:pPr lvl="1"/>
            <a:r>
              <a:rPr lang="zh-CN" altLang="en-US" dirty="0" smtClean="0"/>
              <a:t>地点：</a:t>
            </a:r>
            <a:r>
              <a:rPr lang="en-US" altLang="zh-CN" dirty="0"/>
              <a:t> 3A113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392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TC-Blue logo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-Blue logo" id="{66DDCDD6-3265-4181-9E19-2A787852C5F0}" vid="{16EB6C4B-FEB3-4E30-B0FF-52C740C4DA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USTC-Blue logo</Template>
  <TotalTime>7</TotalTime>
  <Words>80</Words>
  <Application>Microsoft Office PowerPoint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宋体</vt:lpstr>
      <vt:lpstr>Arial</vt:lpstr>
      <vt:lpstr>Times New Roman</vt:lpstr>
      <vt:lpstr>Verdana</vt:lpstr>
      <vt:lpstr>Wingdings</vt:lpstr>
      <vt:lpstr>USTC-Blue logo</vt:lpstr>
      <vt:lpstr>《数字图象处理-B》考试说明</vt:lpstr>
      <vt:lpstr>课程考核说明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《数字图象处理-B》复习课</dc:title>
  <dc:creator>Zhou</dc:creator>
  <cp:lastModifiedBy>Zhou</cp:lastModifiedBy>
  <cp:revision>13</cp:revision>
  <dcterms:created xsi:type="dcterms:W3CDTF">2021-06-08T01:06:53Z</dcterms:created>
  <dcterms:modified xsi:type="dcterms:W3CDTF">2021-06-08T01:13:53Z</dcterms:modified>
</cp:coreProperties>
</file>