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  <p:sldMasterId id="2147483695" r:id="rId5"/>
    <p:sldMasterId id="2147483700" r:id="rId6"/>
    <p:sldMasterId id="2147483715" r:id="rId7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6AADD17-5650-495F-900F-30307EC0C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6AADD17-5650-495F-900F-30307EC0C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6AADD17-5650-495F-900F-30307EC0C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AD8C94B9-F724-4BBC-93E4-5D8FE2EE6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916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892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916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892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AD8C94B9-F724-4BBC-93E4-5D8FE2EE6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•"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6AADD17-5650-495F-900F-30307EC0C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•"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6AADD17-5650-495F-900F-30307EC0C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400" dirty="0" smtClean="0"/>
            </a:lvl1pPr>
            <a:lvl2pPr>
              <a:defRPr lang="zh-CN" altLang="en-US" sz="2000" dirty="0" smtClean="0"/>
            </a:lvl2pPr>
            <a:lvl3pPr>
              <a:defRPr lang="zh-CN" altLang="en-US" sz="2000" dirty="0" smtClean="0"/>
            </a:lvl3pPr>
            <a:lvl4pPr>
              <a:defRPr lang="zh-CN" altLang="en-US" sz="1800" dirty="0" smtClean="0"/>
            </a:lvl4pPr>
            <a:lvl5pPr>
              <a:defRPr lang="zh-CN" altLang="en-US" sz="1800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0E8C0B8-7638-4070-9FC6-07C58FF4A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0E8C0B8-7638-4070-9FC6-07C58FF4A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0E8C0B8-7638-4070-9FC6-07C58FF4A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panose="05000000000000000000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2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2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2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40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9368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906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DCACA7EE-1CA5-4A23-8AC1-3D1A49A96B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2937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6913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32937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96913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916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7892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3916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7892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AD8C94B9-F724-4BBC-93E4-5D8FE2EE6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6" Type="http://schemas.openxmlformats.org/officeDocument/2006/relationships/theme" Target="../theme/theme6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039503BB-4D01-4306-BFA9-3B090A2E9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2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1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19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2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1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19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8077199" y="10886"/>
            <a:ext cx="1055915" cy="10014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•"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6194CAF3-4B60-4D3D-91FB-31513D5C07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2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1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19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30" y="15672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2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40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9" y="1119191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33D5CCC0-6DBA-48E0-AC54-FB9C11BB5B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6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15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9654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270635" indent="-29083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+mn-ea"/>
          <a:cs typeface="+mn-cs"/>
        </a:defRPr>
      </a:lvl4pPr>
      <a:lvl5pPr marL="1570355" indent="-299085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+mn-lt"/>
          <a:ea typeface="+mn-ea"/>
          <a:cs typeface="+mn-cs"/>
        </a:defRPr>
      </a:lvl5pPr>
      <a:lvl6pPr marL="19132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561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41955" indent="-2990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5584F99A-726D-401F-AE7A-D78BB55371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00" y="41918"/>
            <a:ext cx="871900" cy="886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数字图像分析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2018-05-10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40"/>
            <a:ext cx="8001000" cy="5373685"/>
          </a:xfrm>
        </p:spPr>
        <p:txBody>
          <a:bodyPr/>
          <a:lstStyle/>
          <a:p>
            <a:r>
              <a:rPr lang="zh-CN" altLang="en-US" dirty="0" smtClean="0"/>
              <a:t>编程作业任务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/>
              <a:t>伪彩色：灰度到彩色的</a:t>
            </a:r>
            <a:r>
              <a:rPr lang="zh-CN" altLang="en-US" dirty="0" smtClean="0"/>
              <a:t>变换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/>
              <a:t>图像近似金字塔和预测残差</a:t>
            </a:r>
            <a:r>
              <a:rPr lang="zh-CN" altLang="en-US" dirty="0" smtClean="0"/>
              <a:t>金字塔</a:t>
            </a:r>
            <a:endParaRPr lang="en-US" altLang="zh-CN" dirty="0" smtClean="0"/>
          </a:p>
          <a:p>
            <a:pPr marL="353695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作业详细说明见课程主页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提交</a:t>
            </a:r>
            <a:r>
              <a:rPr lang="zh-CN" altLang="en-US" dirty="0"/>
              <a:t>时间：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日晚上</a:t>
            </a:r>
            <a:r>
              <a:rPr lang="en-US" altLang="zh-CN" dirty="0" smtClean="0"/>
              <a:t>12</a:t>
            </a:r>
            <a:r>
              <a:rPr lang="zh-CN" altLang="en-US" dirty="0" smtClean="0"/>
              <a:t>点前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要求：完成代码实现和实验报告（电子版）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发到邮箱 </a:t>
            </a:r>
            <a:r>
              <a:rPr lang="en-US" altLang="zh-CN" dirty="0" smtClean="0"/>
              <a:t>ustcdip2018@163.com</a:t>
            </a:r>
            <a:endParaRPr lang="en-US" altLang="zh-CN" dirty="0"/>
          </a:p>
          <a:p>
            <a:endParaRPr lang="en-US" altLang="zh-CN" sz="2200" dirty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伪彩色：灰度到彩色的</a:t>
            </a:r>
            <a:r>
              <a:rPr lang="zh-CN" altLang="zh-CN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下图显示了由机场</a:t>
            </a:r>
            <a:r>
              <a:rPr lang="en-US" altLang="zh-CN" sz="2000" dirty="0"/>
              <a:t>X</a:t>
            </a:r>
            <a:r>
              <a:rPr lang="zh-CN" altLang="zh-CN" sz="2000" dirty="0"/>
              <a:t>射线扫描系统得到的行李的两幅单色图像。左侧的图像含有普通物品，右侧的图像含有相同的物品及一块塑料仿真爆炸物。请设计三个正弦函数的变换函数（分别对应红、绿、蓝三个分量），将灰度图像变换成彩色图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要求</a:t>
            </a:r>
            <a:r>
              <a:rPr lang="zh-CN" altLang="zh-CN" sz="2000" dirty="0"/>
              <a:t>爆炸物和衣袋的灰度范围由相似的变换映射（即基本相似的彩色赋值）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请</a:t>
            </a:r>
            <a:r>
              <a:rPr lang="zh-CN" altLang="zh-CN" sz="2000" dirty="0"/>
              <a:t>给出这三个正弦变换函数曲线和相应的伪彩色图像。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图片 3" descr="E:\数字图像处理\chapter6_code\624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80" y="3775075"/>
            <a:ext cx="3988595" cy="303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图像近似金字塔和预测残差金字塔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000" dirty="0"/>
                  <a:t>对下图根据教材</a:t>
                </a:r>
                <a:r>
                  <a:rPr lang="en-US" altLang="zh-CN" sz="2000" dirty="0"/>
                  <a:t>7.2</a:t>
                </a:r>
                <a:r>
                  <a:rPr lang="zh-CN" altLang="zh-CN" sz="2000" dirty="0"/>
                  <a:t>（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）流程图构建</a:t>
                </a:r>
                <a14:m>
                  <m:oMath xmlns:m="http://schemas.openxmlformats.org/officeDocument/2006/math">
                    <m:r>
                      <a:rPr lang="en-US" altLang="zh-CN" sz="2000" i="1" dirty="0"/>
                      <m:t>𝑃</m:t>
                    </m:r>
                    <m:r>
                      <a:rPr lang="en-US" altLang="zh-CN" sz="2000" i="1" dirty="0"/>
                      <m:t>+1</m:t>
                    </m:r>
                  </m:oMath>
                </a14:m>
                <a:r>
                  <a:rPr lang="zh-CN" altLang="zh-CN" sz="2000" dirty="0"/>
                  <a:t>级近似金字塔和预测残差金字塔。近似滤波器使用方差</a:t>
                </a:r>
                <a14:m>
                  <m:oMath xmlns:m="http://schemas.openxmlformats.org/officeDocument/2006/math">
                    <m:r>
                      <a:rPr lang="en-US" altLang="zh-CN" sz="2000" i="1" dirty="0"/>
                      <m:t>𝜎</m:t>
                    </m:r>
                    <m:r>
                      <a:rPr lang="en-US" altLang="zh-CN" sz="2000" dirty="0"/>
                      <m:t>=0.8</m:t>
                    </m:r>
                  </m:oMath>
                </a14:m>
                <a:r>
                  <a:rPr lang="zh-CN" altLang="zh-CN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dirty="0"/>
                      <m:t>3×3</m:t>
                    </m:r>
                  </m:oMath>
                </a14:m>
                <a:r>
                  <a:rPr lang="zh-CN" altLang="zh-CN" sz="2000" dirty="0"/>
                  <a:t>高斯平滑滤波器，并假设内插滤波器实现了像素复制，</a:t>
                </a:r>
                <a14:m>
                  <m:oMath xmlns:m="http://schemas.openxmlformats.org/officeDocument/2006/math">
                    <m:r>
                      <a:rPr lang="en-US" altLang="zh-CN" sz="2000" i="1" dirty="0"/>
                      <m:t>𝑃</m:t>
                    </m:r>
                  </m:oMath>
                </a14:m>
                <a:r>
                  <a:rPr lang="zh-CN" altLang="zh-CN" sz="2000" dirty="0"/>
                  <a:t>取</a:t>
                </a:r>
                <a:r>
                  <a:rPr lang="en-US" altLang="zh-CN" sz="2000" dirty="0"/>
                  <a:t>3</a:t>
                </a:r>
                <a:r>
                  <a:rPr lang="zh-CN" altLang="zh-CN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zh-CN" sz="2000" dirty="0" smtClean="0"/>
                  <a:t>请</a:t>
                </a:r>
                <a:r>
                  <a:rPr lang="zh-CN" altLang="zh-CN" sz="2000" dirty="0"/>
                  <a:t>给出高斯平滑滤波器模板的具体形式，并画出近似金字塔和预测残差金字塔图像。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686" t="-859" r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 descr="C:\Users\lenovo\Desktop\DIP\DIP-Project5\Fig0809(a)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649026"/>
            <a:ext cx="2597944" cy="248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58833" y="3470751"/>
            <a:ext cx="5551805" cy="2837976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ustc-new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USTC_Red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ustc-new</Template>
  <TotalTime>0</TotalTime>
  <Words>330</Words>
  <Application>WPS 演示</Application>
  <PresentationFormat>全屏显示(4:3)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Times New Roman</vt:lpstr>
      <vt:lpstr>黑体</vt:lpstr>
      <vt:lpstr>Verdana</vt:lpstr>
      <vt:lpstr>微软雅黑</vt:lpstr>
      <vt:lpstr>Arial Unicode MS</vt:lpstr>
      <vt:lpstr>Calibri</vt:lpstr>
      <vt:lpstr>ustc-new</vt:lpstr>
      <vt:lpstr>USTC_Red</vt:lpstr>
      <vt:lpstr>1_USTC_Red</vt:lpstr>
      <vt:lpstr>Blank</vt:lpstr>
      <vt:lpstr>2_USTC_Red</vt:lpstr>
      <vt:lpstr>3_USTC_Red</vt:lpstr>
      <vt:lpstr>《数字图像分析》作业</vt:lpstr>
      <vt:lpstr>作业安排及提交时间</vt:lpstr>
      <vt:lpstr>伪彩色：灰度到彩色的变换</vt:lpstr>
      <vt:lpstr>图像近似金字塔和预测残差金字塔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《数字图像分析》作业</dc:title>
  <dc:creator>NTKO</dc:creator>
  <cp:lastModifiedBy>wangning</cp:lastModifiedBy>
  <cp:revision>13</cp:revision>
  <dcterms:created xsi:type="dcterms:W3CDTF">2018-04-19T06:53:00Z</dcterms:created>
  <dcterms:modified xsi:type="dcterms:W3CDTF">2018-05-11T07:43:32Z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