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5090" y="105346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95790" y="105346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0885" y="113347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785870" y="1133475"/>
            <a:ext cx="5081905" cy="7829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初次请求</a:t>
            </a:r>
            <a:r>
              <a:rPr lang="en-US" altLang="zh-CN"/>
              <a:t>/</a:t>
            </a:r>
            <a:r>
              <a:rPr lang="zh-CN" altLang="en-US"/>
              <a:t>缓存</a:t>
            </a:r>
            <a:r>
              <a:rPr lang="zh-CN" altLang="en-US"/>
              <a:t>失效</a:t>
            </a:r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559810" y="2047875"/>
            <a:ext cx="5071745" cy="79311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返回资源和标识</a:t>
            </a:r>
            <a:r>
              <a:rPr lang="en-US" altLang="zh-CN"/>
              <a:t>cache-</a:t>
            </a:r>
            <a:r>
              <a:rPr lang="en-US" altLang="zh-CN"/>
              <a:t>control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3434715" y="3112135"/>
            <a:ext cx="2249170" cy="8534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再次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3051810" y="4340225"/>
            <a:ext cx="2759075" cy="79311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返回资源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3434715" y="5083175"/>
            <a:ext cx="2331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from memory cache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from disk cache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55090" y="105346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95790" y="105346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560445" y="1133475"/>
            <a:ext cx="5114290" cy="7829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初次请求</a:t>
            </a:r>
            <a:r>
              <a:rPr lang="en-US" altLang="zh-CN"/>
              <a:t>/</a:t>
            </a:r>
            <a:r>
              <a:rPr lang="zh-CN" altLang="en-US"/>
              <a:t>缓存</a:t>
            </a:r>
            <a:r>
              <a:rPr lang="zh-CN" altLang="en-US"/>
              <a:t>失效</a:t>
            </a:r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559810" y="2047875"/>
            <a:ext cx="5071745" cy="79311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返回资源和标识</a:t>
            </a:r>
            <a:r>
              <a:rPr lang="en-US" altLang="zh-CN"/>
              <a:t>etag/Last-Modified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3559175" y="3112135"/>
            <a:ext cx="5072380" cy="8534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再次请求携带标识</a:t>
            </a:r>
            <a:r>
              <a:rPr lang="en-US" altLang="zh-CN" sz="1600"/>
              <a:t>If-None-Match/If-Modified-Sinece</a:t>
            </a:r>
            <a:endParaRPr lang="en-US" altLang="zh-CN" sz="1600"/>
          </a:p>
        </p:txBody>
      </p:sp>
      <p:sp>
        <p:nvSpPr>
          <p:cNvPr id="13" name="左箭头 12"/>
          <p:cNvSpPr/>
          <p:nvPr/>
        </p:nvSpPr>
        <p:spPr>
          <a:xfrm>
            <a:off x="3558540" y="4304030"/>
            <a:ext cx="5073015" cy="79311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r>
              <a:rPr lang="en-US" altLang="zh-CN"/>
              <a:t>304</a:t>
            </a:r>
            <a:r>
              <a:rPr lang="zh-CN" altLang="en-US"/>
              <a:t>，资源和</a:t>
            </a:r>
            <a:r>
              <a:rPr lang="zh-CN" altLang="en-US"/>
              <a:t>标识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流程图: 过程 57"/>
          <p:cNvSpPr/>
          <p:nvPr/>
        </p:nvSpPr>
        <p:spPr>
          <a:xfrm>
            <a:off x="2552700" y="842010"/>
            <a:ext cx="924560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486535" y="964565"/>
            <a:ext cx="3342640" cy="2331085"/>
            <a:chOff x="2341" y="1519"/>
            <a:chExt cx="5264" cy="3671"/>
          </a:xfrm>
        </p:grpSpPr>
        <p:sp>
          <p:nvSpPr>
            <p:cNvPr id="4" name="椭圆 3"/>
            <p:cNvSpPr/>
            <p:nvPr/>
          </p:nvSpPr>
          <p:spPr>
            <a:xfrm>
              <a:off x="4407" y="1519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33" y="2867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181" y="2867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41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33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81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31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4" idx="4"/>
              <a:endCxn id="5" idx="0"/>
            </p:cNvCxnSpPr>
            <p:nvPr/>
          </p:nvCxnSpPr>
          <p:spPr>
            <a:xfrm flipH="1">
              <a:off x="4020" y="2323"/>
              <a:ext cx="774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4" idx="4"/>
              <a:endCxn id="6" idx="0"/>
            </p:cNvCxnSpPr>
            <p:nvPr/>
          </p:nvCxnSpPr>
          <p:spPr>
            <a:xfrm>
              <a:off x="4794" y="2323"/>
              <a:ext cx="774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7" idx="0"/>
            </p:cNvCxnSpPr>
            <p:nvPr/>
          </p:nvCxnSpPr>
          <p:spPr>
            <a:xfrm flipH="1">
              <a:off x="2728" y="3671"/>
              <a:ext cx="1292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4"/>
              <a:endCxn id="8" idx="0"/>
            </p:cNvCxnSpPr>
            <p:nvPr/>
          </p:nvCxnSpPr>
          <p:spPr>
            <a:xfrm>
              <a:off x="4020" y="3671"/>
              <a:ext cx="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4"/>
              <a:endCxn id="9" idx="0"/>
            </p:cNvCxnSpPr>
            <p:nvPr/>
          </p:nvCxnSpPr>
          <p:spPr>
            <a:xfrm>
              <a:off x="5568" y="3671"/>
              <a:ext cx="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6" idx="4"/>
              <a:endCxn id="10" idx="0"/>
            </p:cNvCxnSpPr>
            <p:nvPr/>
          </p:nvCxnSpPr>
          <p:spPr>
            <a:xfrm>
              <a:off x="5568" y="3671"/>
              <a:ext cx="165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132955" y="964565"/>
            <a:ext cx="3342640" cy="2331085"/>
            <a:chOff x="11233" y="1519"/>
            <a:chExt cx="5264" cy="3671"/>
          </a:xfrm>
        </p:grpSpPr>
        <p:sp>
          <p:nvSpPr>
            <p:cNvPr id="37" name="椭圆 36"/>
            <p:cNvSpPr/>
            <p:nvPr/>
          </p:nvSpPr>
          <p:spPr>
            <a:xfrm>
              <a:off x="13299" y="1519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2525" y="2867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4073" y="2867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233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525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073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5723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37" idx="4"/>
              <a:endCxn id="38" idx="0"/>
            </p:cNvCxnSpPr>
            <p:nvPr/>
          </p:nvCxnSpPr>
          <p:spPr>
            <a:xfrm flipH="1">
              <a:off x="12912" y="2323"/>
              <a:ext cx="774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7" idx="4"/>
              <a:endCxn id="39" idx="0"/>
            </p:cNvCxnSpPr>
            <p:nvPr/>
          </p:nvCxnSpPr>
          <p:spPr>
            <a:xfrm>
              <a:off x="13686" y="2323"/>
              <a:ext cx="774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40" idx="0"/>
            </p:cNvCxnSpPr>
            <p:nvPr/>
          </p:nvCxnSpPr>
          <p:spPr>
            <a:xfrm flipH="1">
              <a:off x="11620" y="3671"/>
              <a:ext cx="1292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8" idx="4"/>
              <a:endCxn id="41" idx="0"/>
            </p:cNvCxnSpPr>
            <p:nvPr/>
          </p:nvCxnSpPr>
          <p:spPr>
            <a:xfrm>
              <a:off x="12912" y="3671"/>
              <a:ext cx="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9" idx="4"/>
              <a:endCxn id="42" idx="0"/>
            </p:cNvCxnSpPr>
            <p:nvPr/>
          </p:nvCxnSpPr>
          <p:spPr>
            <a:xfrm>
              <a:off x="14460" y="3671"/>
              <a:ext cx="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4"/>
              <a:endCxn id="43" idx="0"/>
            </p:cNvCxnSpPr>
            <p:nvPr/>
          </p:nvCxnSpPr>
          <p:spPr>
            <a:xfrm>
              <a:off x="14460" y="3671"/>
              <a:ext cx="165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流程图: 过程 58"/>
          <p:cNvSpPr/>
          <p:nvPr/>
        </p:nvSpPr>
        <p:spPr>
          <a:xfrm>
            <a:off x="8257540" y="841375"/>
            <a:ext cx="924560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流程图: 过程 59"/>
          <p:cNvSpPr/>
          <p:nvPr/>
        </p:nvSpPr>
        <p:spPr>
          <a:xfrm>
            <a:off x="2090420" y="1751965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流程图: 过程 60"/>
          <p:cNvSpPr/>
          <p:nvPr/>
        </p:nvSpPr>
        <p:spPr>
          <a:xfrm>
            <a:off x="7624445" y="1697355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915670" y="2676525"/>
            <a:ext cx="2010410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流程图: 过程 62"/>
          <p:cNvSpPr/>
          <p:nvPr/>
        </p:nvSpPr>
        <p:spPr>
          <a:xfrm>
            <a:off x="3044190" y="2676525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6357620" y="2653030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流程图: 过程 64"/>
          <p:cNvSpPr/>
          <p:nvPr/>
        </p:nvSpPr>
        <p:spPr>
          <a:xfrm>
            <a:off x="8773795" y="2652395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stCxn id="58" idx="3"/>
            <a:endCxn id="59" idx="1"/>
          </p:cNvCxnSpPr>
          <p:nvPr/>
        </p:nvCxnSpPr>
        <p:spPr>
          <a:xfrm flipV="1">
            <a:off x="3477260" y="1219835"/>
            <a:ext cx="478028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0" idx="3"/>
            <a:endCxn id="61" idx="1"/>
          </p:cNvCxnSpPr>
          <p:nvPr/>
        </p:nvCxnSpPr>
        <p:spPr>
          <a:xfrm flipV="1">
            <a:off x="4337685" y="2075815"/>
            <a:ext cx="3286760" cy="54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2" idx="2"/>
            <a:endCxn id="64" idx="2"/>
          </p:cNvCxnSpPr>
          <p:nvPr/>
        </p:nvCxnSpPr>
        <p:spPr>
          <a:xfrm rot="5400000" flipH="1" flipV="1">
            <a:off x="4689475" y="640080"/>
            <a:ext cx="23495" cy="5560695"/>
          </a:xfrm>
          <a:prstGeom prst="bentConnector3">
            <a:avLst>
              <a:gd name="adj1" fmla="val -20243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3" idx="2"/>
            <a:endCxn id="65" idx="2"/>
          </p:cNvCxnSpPr>
          <p:nvPr/>
        </p:nvCxnSpPr>
        <p:spPr>
          <a:xfrm rot="5400000" flipH="1" flipV="1">
            <a:off x="7020560" y="555625"/>
            <a:ext cx="24130" cy="5729605"/>
          </a:xfrm>
          <a:prstGeom prst="bentConnector3">
            <a:avLst>
              <a:gd name="adj1" fmla="val -985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PP_MARK_KEY" val="3ad80905-c621-475e-a8eb-83bf3db093fd"/>
  <p:tag name="COMMONDATA" val="eyJoZGlkIjoiMjMwYTZlOTVkMjNlMTY2ODY2ZWJlMDdkZDUyNTA4Y2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28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忆回</cp:lastModifiedBy>
  <cp:revision>173</cp:revision>
  <dcterms:created xsi:type="dcterms:W3CDTF">2019-06-19T02:08:00Z</dcterms:created>
  <dcterms:modified xsi:type="dcterms:W3CDTF">2022-10-09T16:34:44Z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E9501603C301427FB00BAD4C91933ADA</vt:lpwstr>
  </property>
</Properties>
</file>