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webp" ContentType="image/webp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1.web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5090" y="1053465"/>
            <a:ext cx="1597025" cy="431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495790" y="1053465"/>
            <a:ext cx="1597025" cy="431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</a:t>
            </a:r>
            <a:r>
              <a:rPr lang="zh-CN" altLang="en-US"/>
              <a:t>端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10885" y="1133475"/>
            <a:ext cx="1597025" cy="431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本地</a:t>
            </a:r>
            <a:r>
              <a:rPr lang="zh-CN" altLang="en-US"/>
              <a:t>缓存</a:t>
            </a:r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3785870" y="1133475"/>
            <a:ext cx="5081905" cy="7829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初次请求</a:t>
            </a:r>
            <a:r>
              <a:rPr lang="en-US" altLang="zh-CN"/>
              <a:t>/</a:t>
            </a:r>
            <a:r>
              <a:rPr lang="zh-CN" altLang="en-US"/>
              <a:t>缓存</a:t>
            </a:r>
            <a:r>
              <a:rPr lang="zh-CN" altLang="en-US"/>
              <a:t>失效</a:t>
            </a:r>
            <a:endParaRPr lang="zh-CN" altLang="en-US"/>
          </a:p>
        </p:txBody>
      </p:sp>
      <p:sp>
        <p:nvSpPr>
          <p:cNvPr id="11" name="左箭头 10"/>
          <p:cNvSpPr/>
          <p:nvPr/>
        </p:nvSpPr>
        <p:spPr>
          <a:xfrm>
            <a:off x="3559810" y="2047875"/>
            <a:ext cx="5071745" cy="79311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返回资源和标识</a:t>
            </a:r>
            <a:r>
              <a:rPr lang="en-US" altLang="zh-CN"/>
              <a:t>cache-</a:t>
            </a:r>
            <a:r>
              <a:rPr lang="en-US" altLang="zh-CN"/>
              <a:t>control</a:t>
            </a:r>
            <a:endParaRPr lang="en-US" altLang="zh-CN"/>
          </a:p>
        </p:txBody>
      </p:sp>
      <p:sp>
        <p:nvSpPr>
          <p:cNvPr id="12" name="右箭头 11"/>
          <p:cNvSpPr/>
          <p:nvPr/>
        </p:nvSpPr>
        <p:spPr>
          <a:xfrm>
            <a:off x="3434715" y="3112135"/>
            <a:ext cx="2249170" cy="85344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再次</a:t>
            </a:r>
            <a:r>
              <a:rPr lang="zh-CN" altLang="en-US"/>
              <a:t>请求</a:t>
            </a:r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3051810" y="4340225"/>
            <a:ext cx="2759075" cy="79311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返回资源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3434715" y="5083175"/>
            <a:ext cx="23317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ym typeface="+mn-ea"/>
              </a:rPr>
              <a:t>from memory cache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from disk cache</a:t>
            </a:r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355090" y="1053465"/>
            <a:ext cx="1597025" cy="431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495790" y="1053465"/>
            <a:ext cx="1597025" cy="431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</a:t>
            </a:r>
            <a:r>
              <a:rPr lang="zh-CN" altLang="en-US"/>
              <a:t>端</a:t>
            </a:r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3560445" y="1133475"/>
            <a:ext cx="5114290" cy="7829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初次请求</a:t>
            </a:r>
            <a:r>
              <a:rPr lang="en-US" altLang="zh-CN"/>
              <a:t>/</a:t>
            </a:r>
            <a:r>
              <a:rPr lang="zh-CN" altLang="en-US"/>
              <a:t>缓存</a:t>
            </a:r>
            <a:r>
              <a:rPr lang="zh-CN" altLang="en-US"/>
              <a:t>失效</a:t>
            </a:r>
            <a:endParaRPr lang="zh-CN" altLang="en-US"/>
          </a:p>
        </p:txBody>
      </p:sp>
      <p:sp>
        <p:nvSpPr>
          <p:cNvPr id="11" name="左箭头 10"/>
          <p:cNvSpPr/>
          <p:nvPr/>
        </p:nvSpPr>
        <p:spPr>
          <a:xfrm>
            <a:off x="3559810" y="2047875"/>
            <a:ext cx="5071745" cy="79311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返回资源和标识</a:t>
            </a:r>
            <a:r>
              <a:rPr lang="en-US" altLang="zh-CN"/>
              <a:t>etag/Last-Modified</a:t>
            </a:r>
            <a:endParaRPr lang="en-US" altLang="zh-CN"/>
          </a:p>
        </p:txBody>
      </p:sp>
      <p:sp>
        <p:nvSpPr>
          <p:cNvPr id="12" name="右箭头 11"/>
          <p:cNvSpPr/>
          <p:nvPr/>
        </p:nvSpPr>
        <p:spPr>
          <a:xfrm>
            <a:off x="3559175" y="3112135"/>
            <a:ext cx="5072380" cy="85344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再次请求携带标识</a:t>
            </a:r>
            <a:r>
              <a:rPr lang="en-US" altLang="zh-CN" sz="1600"/>
              <a:t>If-None-Match/If-Modified-Sinece</a:t>
            </a:r>
            <a:endParaRPr lang="en-US" altLang="zh-CN" sz="1600"/>
          </a:p>
        </p:txBody>
      </p:sp>
      <p:sp>
        <p:nvSpPr>
          <p:cNvPr id="13" name="左箭头 12"/>
          <p:cNvSpPr/>
          <p:nvPr/>
        </p:nvSpPr>
        <p:spPr>
          <a:xfrm>
            <a:off x="3558540" y="4304030"/>
            <a:ext cx="5073015" cy="79311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返回</a:t>
            </a:r>
            <a:r>
              <a:rPr lang="en-US" altLang="zh-CN"/>
              <a:t>304</a:t>
            </a:r>
            <a:r>
              <a:rPr lang="zh-CN" altLang="en-US"/>
              <a:t>，资源和</a:t>
            </a:r>
            <a:r>
              <a:rPr lang="zh-CN" altLang="en-US"/>
              <a:t>标识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" name="流程图: 过程 57"/>
          <p:cNvSpPr/>
          <p:nvPr/>
        </p:nvSpPr>
        <p:spPr>
          <a:xfrm>
            <a:off x="2552700" y="842010"/>
            <a:ext cx="924560" cy="756285"/>
          </a:xfrm>
          <a:prstGeom prst="flowChart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1486535" y="964565"/>
            <a:ext cx="3342640" cy="2331085"/>
            <a:chOff x="2341" y="1519"/>
            <a:chExt cx="5264" cy="3671"/>
          </a:xfrm>
        </p:grpSpPr>
        <p:sp>
          <p:nvSpPr>
            <p:cNvPr id="4" name="椭圆 3"/>
            <p:cNvSpPr/>
            <p:nvPr/>
          </p:nvSpPr>
          <p:spPr>
            <a:xfrm>
              <a:off x="4407" y="1519"/>
              <a:ext cx="774" cy="8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3633" y="2867"/>
              <a:ext cx="774" cy="8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5181" y="2867"/>
              <a:ext cx="774" cy="8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341" y="4386"/>
              <a:ext cx="774" cy="8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633" y="4386"/>
              <a:ext cx="774" cy="8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181" y="4386"/>
              <a:ext cx="774" cy="8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31" y="4386"/>
              <a:ext cx="774" cy="8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8" name="直接连接符 17"/>
            <p:cNvCxnSpPr>
              <a:stCxn id="4" idx="4"/>
              <a:endCxn id="5" idx="0"/>
            </p:cNvCxnSpPr>
            <p:nvPr/>
          </p:nvCxnSpPr>
          <p:spPr>
            <a:xfrm flipH="1">
              <a:off x="4020" y="2323"/>
              <a:ext cx="774" cy="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4" idx="4"/>
              <a:endCxn id="6" idx="0"/>
            </p:cNvCxnSpPr>
            <p:nvPr/>
          </p:nvCxnSpPr>
          <p:spPr>
            <a:xfrm>
              <a:off x="4794" y="2323"/>
              <a:ext cx="774" cy="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endCxn id="7" idx="0"/>
            </p:cNvCxnSpPr>
            <p:nvPr/>
          </p:nvCxnSpPr>
          <p:spPr>
            <a:xfrm flipH="1">
              <a:off x="2728" y="3671"/>
              <a:ext cx="1292" cy="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5" idx="4"/>
              <a:endCxn id="8" idx="0"/>
            </p:cNvCxnSpPr>
            <p:nvPr/>
          </p:nvCxnSpPr>
          <p:spPr>
            <a:xfrm>
              <a:off x="4020" y="3671"/>
              <a:ext cx="0" cy="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6" idx="4"/>
              <a:endCxn id="9" idx="0"/>
            </p:cNvCxnSpPr>
            <p:nvPr/>
          </p:nvCxnSpPr>
          <p:spPr>
            <a:xfrm>
              <a:off x="5568" y="3671"/>
              <a:ext cx="0" cy="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6" idx="4"/>
              <a:endCxn id="10" idx="0"/>
            </p:cNvCxnSpPr>
            <p:nvPr/>
          </p:nvCxnSpPr>
          <p:spPr>
            <a:xfrm>
              <a:off x="5568" y="3671"/>
              <a:ext cx="1650" cy="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7132955" y="964565"/>
            <a:ext cx="3342640" cy="2331085"/>
            <a:chOff x="11233" y="1519"/>
            <a:chExt cx="5264" cy="3671"/>
          </a:xfrm>
        </p:grpSpPr>
        <p:sp>
          <p:nvSpPr>
            <p:cNvPr id="37" name="椭圆 36"/>
            <p:cNvSpPr/>
            <p:nvPr/>
          </p:nvSpPr>
          <p:spPr>
            <a:xfrm>
              <a:off x="13299" y="1519"/>
              <a:ext cx="774" cy="8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2525" y="2867"/>
              <a:ext cx="774" cy="8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4073" y="2867"/>
              <a:ext cx="774" cy="8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1233" y="4386"/>
              <a:ext cx="774" cy="8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525" y="4386"/>
              <a:ext cx="774" cy="8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4073" y="4386"/>
              <a:ext cx="774" cy="8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15723" y="4386"/>
              <a:ext cx="774" cy="8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4" name="直接连接符 43"/>
            <p:cNvCxnSpPr>
              <a:stCxn id="37" idx="4"/>
              <a:endCxn id="38" idx="0"/>
            </p:cNvCxnSpPr>
            <p:nvPr/>
          </p:nvCxnSpPr>
          <p:spPr>
            <a:xfrm flipH="1">
              <a:off x="12912" y="2323"/>
              <a:ext cx="774" cy="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7" idx="4"/>
              <a:endCxn id="39" idx="0"/>
            </p:cNvCxnSpPr>
            <p:nvPr/>
          </p:nvCxnSpPr>
          <p:spPr>
            <a:xfrm>
              <a:off x="13686" y="2323"/>
              <a:ext cx="774" cy="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endCxn id="40" idx="0"/>
            </p:cNvCxnSpPr>
            <p:nvPr/>
          </p:nvCxnSpPr>
          <p:spPr>
            <a:xfrm flipH="1">
              <a:off x="11620" y="3671"/>
              <a:ext cx="1292" cy="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8" idx="4"/>
              <a:endCxn id="41" idx="0"/>
            </p:cNvCxnSpPr>
            <p:nvPr/>
          </p:nvCxnSpPr>
          <p:spPr>
            <a:xfrm>
              <a:off x="12912" y="3671"/>
              <a:ext cx="0" cy="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39" idx="4"/>
              <a:endCxn id="42" idx="0"/>
            </p:cNvCxnSpPr>
            <p:nvPr/>
          </p:nvCxnSpPr>
          <p:spPr>
            <a:xfrm>
              <a:off x="14460" y="3671"/>
              <a:ext cx="0" cy="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39" idx="4"/>
              <a:endCxn id="43" idx="0"/>
            </p:cNvCxnSpPr>
            <p:nvPr/>
          </p:nvCxnSpPr>
          <p:spPr>
            <a:xfrm>
              <a:off x="14460" y="3671"/>
              <a:ext cx="1650" cy="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流程图: 过程 58"/>
          <p:cNvSpPr/>
          <p:nvPr/>
        </p:nvSpPr>
        <p:spPr>
          <a:xfrm>
            <a:off x="8257540" y="841375"/>
            <a:ext cx="924560" cy="756285"/>
          </a:xfrm>
          <a:prstGeom prst="flowChart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流程图: 过程 59"/>
          <p:cNvSpPr/>
          <p:nvPr/>
        </p:nvSpPr>
        <p:spPr>
          <a:xfrm>
            <a:off x="2090420" y="1751965"/>
            <a:ext cx="2247265" cy="756285"/>
          </a:xfrm>
          <a:prstGeom prst="flowChart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流程图: 过程 60"/>
          <p:cNvSpPr/>
          <p:nvPr/>
        </p:nvSpPr>
        <p:spPr>
          <a:xfrm>
            <a:off x="7624445" y="1697355"/>
            <a:ext cx="2247265" cy="756285"/>
          </a:xfrm>
          <a:prstGeom prst="flowChart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流程图: 过程 61"/>
          <p:cNvSpPr/>
          <p:nvPr/>
        </p:nvSpPr>
        <p:spPr>
          <a:xfrm>
            <a:off x="915670" y="2676525"/>
            <a:ext cx="2010410" cy="756285"/>
          </a:xfrm>
          <a:prstGeom prst="flowChart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流程图: 过程 62"/>
          <p:cNvSpPr/>
          <p:nvPr/>
        </p:nvSpPr>
        <p:spPr>
          <a:xfrm>
            <a:off x="3044190" y="2676525"/>
            <a:ext cx="2247265" cy="756285"/>
          </a:xfrm>
          <a:prstGeom prst="flowChart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流程图: 过程 63"/>
          <p:cNvSpPr/>
          <p:nvPr/>
        </p:nvSpPr>
        <p:spPr>
          <a:xfrm>
            <a:off x="6357620" y="2653030"/>
            <a:ext cx="2247265" cy="756285"/>
          </a:xfrm>
          <a:prstGeom prst="flowChart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流程图: 过程 64"/>
          <p:cNvSpPr/>
          <p:nvPr/>
        </p:nvSpPr>
        <p:spPr>
          <a:xfrm>
            <a:off x="8773795" y="2652395"/>
            <a:ext cx="2247265" cy="756285"/>
          </a:xfrm>
          <a:prstGeom prst="flowChart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6" name="直接连接符 65"/>
          <p:cNvCxnSpPr>
            <a:stCxn id="58" idx="3"/>
            <a:endCxn id="59" idx="1"/>
          </p:cNvCxnSpPr>
          <p:nvPr/>
        </p:nvCxnSpPr>
        <p:spPr>
          <a:xfrm flipV="1">
            <a:off x="3477260" y="1219835"/>
            <a:ext cx="478028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60" idx="3"/>
            <a:endCxn id="61" idx="1"/>
          </p:cNvCxnSpPr>
          <p:nvPr/>
        </p:nvCxnSpPr>
        <p:spPr>
          <a:xfrm flipV="1">
            <a:off x="4337685" y="2075815"/>
            <a:ext cx="3286760" cy="54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62" idx="2"/>
            <a:endCxn id="64" idx="2"/>
          </p:cNvCxnSpPr>
          <p:nvPr/>
        </p:nvCxnSpPr>
        <p:spPr>
          <a:xfrm rot="5400000" flipH="1" flipV="1">
            <a:off x="4689475" y="640080"/>
            <a:ext cx="23495" cy="5560695"/>
          </a:xfrm>
          <a:prstGeom prst="bentConnector3">
            <a:avLst>
              <a:gd name="adj1" fmla="val -20243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63" idx="2"/>
            <a:endCxn id="65" idx="2"/>
          </p:cNvCxnSpPr>
          <p:nvPr/>
        </p:nvCxnSpPr>
        <p:spPr>
          <a:xfrm rot="5400000" flipH="1" flipV="1">
            <a:off x="7020560" y="555625"/>
            <a:ext cx="24130" cy="5729605"/>
          </a:xfrm>
          <a:prstGeom prst="bentConnector3">
            <a:avLst>
              <a:gd name="adj1" fmla="val -9855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623695" y="1000760"/>
            <a:ext cx="8800465" cy="39211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PP_MARK_KEY" val="3ad80905-c621-475e-a8eb-83bf3db093fd"/>
  <p:tag name="COMMONDATA" val="eyJoZGlkIjoiMjMwYTZlOTVkMjNlMTY2ODY2ZWJlMDdkZDUyNTA4Y2I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WPS 演示</Application>
  <PresentationFormat>宽屏</PresentationFormat>
  <Paragraphs>28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忆回</cp:lastModifiedBy>
  <cp:revision>174</cp:revision>
  <dcterms:created xsi:type="dcterms:W3CDTF">2019-06-19T02:08:00Z</dcterms:created>
  <dcterms:modified xsi:type="dcterms:W3CDTF">2022-10-20T08:03:04Z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E9501603C301427FB00BAD4C91933ADA</vt:lpwstr>
  </property>
</Properties>
</file>